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65" r:id="rId5"/>
    <p:sldId id="257" r:id="rId6"/>
    <p:sldId id="258" r:id="rId7"/>
    <p:sldId id="259" r:id="rId8"/>
    <p:sldId id="266" r:id="rId9"/>
    <p:sldId id="267" r:id="rId10"/>
    <p:sldId id="260"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17" d="100"/>
          <a:sy n="117" d="100"/>
        </p:scale>
        <p:origin x="-138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E7D9DB8-5537-49E9-9539-9AA5FDBBD5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69090-CE5F-4520-8379-C1A23534E39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7E7D9DB8-5537-49E9-9539-9AA5FDBBD5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69090-CE5F-4520-8379-C1A23534E39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7E7D9DB8-5537-49E9-9539-9AA5FDBBD5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69090-CE5F-4520-8379-C1A23534E39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7E7D9DB8-5537-49E9-9539-9AA5FDBBD5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69090-CE5F-4520-8379-C1A23534E39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E7D9DB8-5537-49E9-9539-9AA5FDBBD5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69090-CE5F-4520-8379-C1A23534E39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7E7D9DB8-5537-49E9-9539-9AA5FDBBD56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69090-CE5F-4520-8379-C1A23534E39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7E7D9DB8-5537-49E9-9539-9AA5FDBBD56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369090-CE5F-4520-8379-C1A23534E39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E7D9DB8-5537-49E9-9539-9AA5FDBBD56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369090-CE5F-4520-8379-C1A23534E39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D9DB8-5537-49E9-9539-9AA5FDBBD56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369090-CE5F-4520-8379-C1A23534E39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E7D9DB8-5537-49E9-9539-9AA5FDBBD56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69090-CE5F-4520-8379-C1A23534E39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E7D9DB8-5537-49E9-9539-9AA5FDBBD56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69090-CE5F-4520-8379-C1A23534E39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7D9DB8-5537-49E9-9539-9AA5FDBBD564}"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369090-CE5F-4520-8379-C1A23534E39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DJango</a:t>
            </a:r>
            <a:endParaRPr lang="en-IN" dirty="0"/>
          </a:p>
        </p:txBody>
      </p:sp>
      <p:sp>
        <p:nvSpPr>
          <p:cNvPr id="3" name="Subtitle 2"/>
          <p:cNvSpPr>
            <a:spLocks noGrp="1"/>
          </p:cNvSpPr>
          <p:nvPr>
            <p:ph type="subTitle" idx="1"/>
          </p:nvPr>
        </p:nvSpPr>
        <p:spPr/>
        <p:txBody>
          <a:bodyPr/>
          <a:lstStyle/>
          <a:p>
            <a:r>
              <a:rPr lang="en-IN" dirty="0" err="1" smtClean="0"/>
              <a:t>Dr.Balwinder</a:t>
            </a:r>
            <a:r>
              <a:rPr lang="en-IN" dirty="0" smtClean="0"/>
              <a:t> </a:t>
            </a:r>
            <a:r>
              <a:rPr lang="en-IN" dirty="0" err="1" smtClean="0"/>
              <a:t>Kaur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a:t>
            </a:r>
            <a:endParaRPr lang="en-IN" dirty="0"/>
          </a:p>
        </p:txBody>
      </p:sp>
      <p:pic>
        <p:nvPicPr>
          <p:cNvPr id="5122"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23389" y="1948389"/>
            <a:ext cx="7497221" cy="3829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Advantages</a:t>
            </a:r>
            <a:endParaRPr lang="en-IN" dirty="0"/>
          </a:p>
        </p:txBody>
      </p:sp>
      <p:pic>
        <p:nvPicPr>
          <p:cNvPr id="614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51968" y="2253232"/>
            <a:ext cx="7440063" cy="3219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Introduction</a:t>
            </a:r>
            <a:endParaRPr lang="en-US" altLang="en-GB"/>
          </a:p>
        </p:txBody>
      </p:sp>
      <p:sp>
        <p:nvSpPr>
          <p:cNvPr id="3" name="Content Placeholder 2"/>
          <p:cNvSpPr>
            <a:spLocks noGrp="1"/>
          </p:cNvSpPr>
          <p:nvPr>
            <p:ph idx="1"/>
          </p:nvPr>
        </p:nvSpPr>
        <p:spPr/>
        <p:txBody>
          <a:bodyPr/>
          <a:p>
            <a:r>
              <a:rPr lang="en-US" altLang="en-GB"/>
              <a:t>Django is a high level python framework.It is free and open source ,written in python itself and follows the model-view-template architectural pattern.</a:t>
            </a:r>
            <a:endParaRPr lang="en-US" altLang="en-GB"/>
          </a:p>
          <a:p>
            <a:r>
              <a:rPr lang="en-US" altLang="en-GB"/>
              <a:t>we can use it to develop quality web applications faster and easier.Since developing for the web needs a set of similar components,you can use a framework.</a:t>
            </a:r>
            <a:endParaRPr lang="en-US" altLang="en-GB"/>
          </a:p>
          <a:p>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altLang="en-GB"/>
              <a:t>This way ,you don’t have to reinvent the wheel.These tasks include authentication,forms,uploading files,management panels and so on.</a:t>
            </a:r>
            <a:endParaRPr lang="en-US" alt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DJango</a:t>
            </a:r>
            <a:endParaRPr lang="en-IN" dirty="0"/>
          </a:p>
        </p:txBody>
      </p:sp>
      <p:pic>
        <p:nvPicPr>
          <p:cNvPr id="10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737652" y="1934100"/>
            <a:ext cx="7668695" cy="385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Django</a:t>
            </a:r>
            <a:endParaRPr lang="en-IN" dirty="0"/>
          </a:p>
        </p:txBody>
      </p:sp>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680494" y="2834338"/>
            <a:ext cx="7783011" cy="205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MVT </a:t>
            </a:r>
            <a:r>
              <a:rPr lang="en-IN" dirty="0" err="1" smtClean="0"/>
              <a:t>Architecturre</a:t>
            </a:r>
            <a:endParaRPr lang="en-IN" dirty="0"/>
          </a:p>
        </p:txBody>
      </p:sp>
      <p:pic>
        <p:nvPicPr>
          <p:cNvPr id="30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814127" y="2686680"/>
            <a:ext cx="5515745" cy="2353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MVT Architecture</a:t>
            </a:r>
            <a:endParaRPr lang="en-US" altLang="en-GB"/>
          </a:p>
        </p:txBody>
      </p:sp>
      <p:sp>
        <p:nvSpPr>
          <p:cNvPr id="3" name="Content Placeholder 2"/>
          <p:cNvSpPr>
            <a:spLocks noGrp="1"/>
          </p:cNvSpPr>
          <p:nvPr>
            <p:ph idx="1"/>
          </p:nvPr>
        </p:nvSpPr>
        <p:spPr/>
        <p:txBody>
          <a:bodyPr>
            <a:normAutofit fontScale="90000" lnSpcReduction="20000"/>
          </a:bodyPr>
          <a:p>
            <a:r>
              <a:rPr lang="en-US" altLang="en-GB" b="1"/>
              <a:t>Models</a:t>
            </a:r>
            <a:r>
              <a:rPr lang="en-US" altLang="en-GB"/>
              <a:t>-Just like the model in MVC ,here as well it has the same functionalty of providing the interface for the data stored in the database.This also help in simplifying the interaction with the database.you can create a class that will help you to create a table and fields in the database.</a:t>
            </a:r>
            <a:endParaRPr lang="en-US" altLang="en-GB"/>
          </a:p>
          <a:p>
            <a:r>
              <a:rPr lang="en-US" altLang="en-GB" b="1"/>
              <a:t>Views</a:t>
            </a:r>
            <a:r>
              <a:rPr lang="en-US" altLang="en-GB"/>
              <a:t>-In Django views act as a link between the Model data and the </a:t>
            </a:r>
            <a:r>
              <a:rPr lang="en-US" altLang="en-GB" b="1"/>
              <a:t>Templates.</a:t>
            </a:r>
            <a:r>
              <a:rPr lang="en-US" altLang="en-GB"/>
              <a:t>It sees the user request,retrieves appropriate data from the database,then renders back the template along with the retrieved data.In short,it receives request and reflects response.</a:t>
            </a:r>
            <a:endParaRPr lang="en-US" alt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lnSpcReduction="20000"/>
          </a:bodyPr>
          <a:p>
            <a:r>
              <a:rPr lang="en-US" altLang="en-GB" b="1"/>
              <a:t>Templates</a:t>
            </a:r>
            <a:r>
              <a:rPr lang="en-US" altLang="en-GB"/>
              <a:t>-Just like </a:t>
            </a:r>
            <a:r>
              <a:rPr lang="en-US" altLang="en-GB" b="1"/>
              <a:t>view</a:t>
            </a:r>
            <a:r>
              <a:rPr lang="en-US" altLang="en-GB"/>
              <a:t> in MVC,Django uses templates in its framework.Templates are responsible for the entire user interface completely.It handles all the static parts of the webpage along with the HTML,which the users visiting the webpages will precieve.It is nothing but an html file which is mixed with some kind of syntax that is used in Django also called as Django template Language.This allows you to dynamically generate content based on the data that is sent from the view.</a:t>
            </a:r>
            <a:endParaRPr lang="en-US" alt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a:t>
            </a:r>
            <a:endParaRPr lang="en-IN" dirty="0"/>
          </a:p>
        </p:txBody>
      </p:sp>
      <p:pic>
        <p:nvPicPr>
          <p:cNvPr id="409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57200" y="1709769"/>
            <a:ext cx="8229600" cy="430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1582</Words>
  <Application>WPS Presentation</Application>
  <PresentationFormat>On-screen Show (4:3)</PresentationFormat>
  <Paragraphs>31</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SimSun</vt:lpstr>
      <vt:lpstr>Wingdings</vt:lpstr>
      <vt:lpstr>Calibri</vt:lpstr>
      <vt:lpstr>Microsoft YaHei</vt:lpstr>
      <vt:lpstr>Arial Unicode MS</vt:lpstr>
      <vt:lpstr>Office Theme</vt:lpstr>
      <vt:lpstr>DJango</vt:lpstr>
      <vt:lpstr>Introduction</vt:lpstr>
      <vt:lpstr>PowerPoint 演示文稿</vt:lpstr>
      <vt:lpstr>DJango</vt:lpstr>
      <vt:lpstr>Django</vt:lpstr>
      <vt:lpstr>MVT Architecturre</vt:lpstr>
      <vt:lpstr>MVT Architecture</vt:lpstr>
      <vt:lpstr>PowerPoint 演示文稿</vt:lpstr>
      <vt:lpstr>Components</vt:lpstr>
      <vt:lpstr>Components</vt:lpstr>
      <vt:lpstr>Advantages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ASUS</dc:creator>
  <cp:lastModifiedBy>Balwinder 25673</cp:lastModifiedBy>
  <cp:revision>22</cp:revision>
  <dcterms:created xsi:type="dcterms:W3CDTF">2025-01-04T06:27:00Z</dcterms:created>
  <dcterms:modified xsi:type="dcterms:W3CDTF">2025-07-23T05:52:52Z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712E13259A274FDD8AC202A88589813B_12</vt:lpwstr>
  </property>
  <property fmtid="{D5CDD505-2E9C-101B-9397-08002B2CF9AE}" pid="3" name="KSOProductBuildVer">
    <vt:lpwstr>2057-12.2.0.21936</vt:lpwstr>
  </property>
</Properties>
</file>