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24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Basics &amp; Setup Guide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EDEE-837A-8C2F-295E-420583692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5806"/>
            <a:ext cx="8229600" cy="588035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 err="1"/>
              <a:t>my_project</a:t>
            </a:r>
            <a:r>
              <a:rPr lang="en-IN" dirty="0"/>
              <a:t>/</a:t>
            </a:r>
          </a:p>
          <a:p>
            <a:pPr marL="0" indent="0">
              <a:buNone/>
            </a:pPr>
            <a:r>
              <a:rPr lang="en-IN" dirty="0"/>
              <a:t>├── manage.py</a:t>
            </a:r>
          </a:p>
          <a:p>
            <a:pPr marL="0" indent="0">
              <a:buNone/>
            </a:pPr>
            <a:r>
              <a:rPr lang="en-IN" dirty="0"/>
              <a:t>├── requirements.txt</a:t>
            </a:r>
          </a:p>
          <a:p>
            <a:pPr marL="0" indent="0">
              <a:buNone/>
            </a:pPr>
            <a:r>
              <a:rPr lang="en-IN" dirty="0"/>
              <a:t>├── .</a:t>
            </a:r>
            <a:r>
              <a:rPr lang="en-IN" dirty="0" err="1"/>
              <a:t>gitignore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├── README.md</a:t>
            </a:r>
          </a:p>
          <a:p>
            <a:pPr marL="0" indent="0">
              <a:buNone/>
            </a:pPr>
            <a:r>
              <a:rPr lang="en-IN" dirty="0"/>
              <a:t>├── </a:t>
            </a:r>
            <a:r>
              <a:rPr lang="en-IN" dirty="0" err="1"/>
              <a:t>my_project</a:t>
            </a:r>
            <a:r>
              <a:rPr lang="en-IN" dirty="0"/>
              <a:t>/</a:t>
            </a:r>
          </a:p>
          <a:p>
            <a:pPr marL="0" indent="0">
              <a:buNone/>
            </a:pPr>
            <a:r>
              <a:rPr lang="en-IN" dirty="0"/>
              <a:t>│   ├── __init__.py</a:t>
            </a:r>
          </a:p>
          <a:p>
            <a:pPr marL="0" indent="0">
              <a:buNone/>
            </a:pPr>
            <a:r>
              <a:rPr lang="en-IN" dirty="0"/>
              <a:t>│   ├── settings.py / settings/</a:t>
            </a:r>
          </a:p>
          <a:p>
            <a:pPr marL="0" indent="0">
              <a:buNone/>
            </a:pPr>
            <a:r>
              <a:rPr lang="en-IN" dirty="0"/>
              <a:t>│   ├── urls.py</a:t>
            </a:r>
          </a:p>
          <a:p>
            <a:pPr marL="0" indent="0">
              <a:buNone/>
            </a:pPr>
            <a:r>
              <a:rPr lang="en-IN" dirty="0"/>
              <a:t>│   ├── wsgi.py</a:t>
            </a:r>
          </a:p>
          <a:p>
            <a:pPr marL="0" indent="0">
              <a:buNone/>
            </a:pPr>
            <a:r>
              <a:rPr lang="en-IN" dirty="0"/>
              <a:t>│   ├── asgi.py</a:t>
            </a:r>
          </a:p>
          <a:p>
            <a:pPr marL="0" indent="0">
              <a:buNone/>
            </a:pPr>
            <a:r>
              <a:rPr lang="en-IN" dirty="0"/>
              <a:t>│   └── static/</a:t>
            </a:r>
          </a:p>
          <a:p>
            <a:pPr marL="0" indent="0">
              <a:buNone/>
            </a:pPr>
            <a:r>
              <a:rPr lang="en-IN" dirty="0"/>
              <a:t>├── apps/</a:t>
            </a:r>
          </a:p>
          <a:p>
            <a:pPr marL="0" indent="0">
              <a:buNone/>
            </a:pPr>
            <a:r>
              <a:rPr lang="en-IN" dirty="0"/>
              <a:t>│   ├── __init__.py</a:t>
            </a:r>
          </a:p>
          <a:p>
            <a:pPr marL="0" indent="0">
              <a:buNone/>
            </a:pPr>
            <a:r>
              <a:rPr lang="en-IN" dirty="0"/>
              <a:t>│   ├── app1/</a:t>
            </a:r>
          </a:p>
          <a:p>
            <a:pPr marL="0" indent="0">
              <a:buNone/>
            </a:pPr>
            <a:r>
              <a:rPr lang="en-IN" dirty="0"/>
              <a:t>│   │   ├── migrations/</a:t>
            </a:r>
          </a:p>
          <a:p>
            <a:pPr marL="0" indent="0">
              <a:buNone/>
            </a:pPr>
            <a:r>
              <a:rPr lang="en-IN" dirty="0"/>
              <a:t>│   │   ├── __init__.py</a:t>
            </a:r>
          </a:p>
          <a:p>
            <a:pPr marL="0" indent="0">
              <a:buNone/>
            </a:pPr>
            <a:r>
              <a:rPr lang="en-IN" dirty="0"/>
              <a:t>│   │   ├── admin.py</a:t>
            </a:r>
          </a:p>
          <a:p>
            <a:pPr marL="0" indent="0">
              <a:buNone/>
            </a:pPr>
            <a:r>
              <a:rPr lang="en-IN" dirty="0"/>
              <a:t>│   │   ├── apps.py</a:t>
            </a:r>
          </a:p>
          <a:p>
            <a:pPr marL="0" indent="0">
              <a:buNone/>
            </a:pPr>
            <a:r>
              <a:rPr lang="en-IN" dirty="0"/>
              <a:t>│   │   ├── models.py</a:t>
            </a:r>
          </a:p>
          <a:p>
            <a:pPr marL="0" indent="0">
              <a:buNone/>
            </a:pPr>
            <a:r>
              <a:rPr lang="en-IN" dirty="0"/>
              <a:t>│   │   ├── tests.py</a:t>
            </a:r>
          </a:p>
          <a:p>
            <a:pPr marL="0" indent="0">
              <a:buNone/>
            </a:pPr>
            <a:r>
              <a:rPr lang="en-IN" dirty="0"/>
              <a:t>│   │   ├── views.py</a:t>
            </a:r>
          </a:p>
          <a:p>
            <a:pPr marL="0" indent="0">
              <a:buNone/>
            </a:pPr>
            <a:r>
              <a:rPr lang="en-IN" dirty="0"/>
              <a:t>│   │   ├── urls.py</a:t>
            </a:r>
          </a:p>
          <a:p>
            <a:pPr marL="0" indent="0">
              <a:buNone/>
            </a:pPr>
            <a:r>
              <a:rPr lang="en-IN" dirty="0"/>
              <a:t>│   │   ├── static/</a:t>
            </a:r>
          </a:p>
          <a:p>
            <a:pPr marL="0" indent="0">
              <a:buNone/>
            </a:pPr>
            <a:r>
              <a:rPr lang="en-IN" dirty="0"/>
              <a:t>│   │   └── templates/</a:t>
            </a:r>
          </a:p>
          <a:p>
            <a:pPr marL="0" indent="0">
              <a:buNone/>
            </a:pPr>
            <a:r>
              <a:rPr lang="en-IN" dirty="0"/>
              <a:t>│   └── app2/</a:t>
            </a:r>
          </a:p>
          <a:p>
            <a:pPr marL="0" indent="0">
              <a:buNone/>
            </a:pPr>
            <a:r>
              <a:rPr lang="en-IN" dirty="0"/>
              <a:t>├── templates/</a:t>
            </a:r>
          </a:p>
          <a:p>
            <a:pPr marL="0" indent="0">
              <a:buNone/>
            </a:pPr>
            <a:r>
              <a:rPr lang="en-IN" dirty="0"/>
              <a:t>└── static/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72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Run python manage.py startapp appname</a:t>
            </a:r>
          </a:p>
          <a:p>
            <a:pPr>
              <a:defRPr sz="1800"/>
            </a:pPr>
            <a:r>
              <a:t>Add app in INSTALLED_APPS</a:t>
            </a:r>
          </a:p>
          <a:p>
            <a:pPr>
              <a:defRPr sz="1800"/>
            </a:pPr>
            <a:r>
              <a:t>Define models in models.py</a:t>
            </a:r>
          </a:p>
          <a:p>
            <a:pPr>
              <a:defRPr sz="1800"/>
            </a:pPr>
            <a:r>
              <a:t>Create views in views.py</a:t>
            </a:r>
          </a:p>
          <a:p>
            <a:pPr>
              <a:defRPr sz="1800"/>
            </a:pPr>
            <a:r>
              <a:t>Configure app URLs in urls.py</a:t>
            </a:r>
          </a:p>
          <a:p>
            <a:pPr>
              <a:defRPr sz="1800"/>
            </a:pPr>
            <a:r>
              <a:t>Create templates and static files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High-level Python web framework</a:t>
            </a:r>
          </a:p>
          <a:p>
            <a:pPr>
              <a:defRPr sz="1800"/>
            </a:pPr>
            <a:r>
              <a:t>Follows MVT architecture pattern</a:t>
            </a:r>
          </a:p>
          <a:p>
            <a:pPr>
              <a:defRPr sz="1800"/>
            </a:pPr>
            <a:r>
              <a:t>Simplifies database-driven websites</a:t>
            </a:r>
          </a:p>
          <a:p>
            <a:pPr>
              <a:defRPr sz="1800"/>
            </a:pPr>
            <a:r>
              <a:t>Built-in admin and ORM</a:t>
            </a:r>
          </a:p>
          <a:p>
            <a:pPr>
              <a:defRPr sz="1800"/>
            </a:pPr>
            <a:r>
              <a:t>Secure, scalable, maintainable</a:t>
            </a:r>
          </a:p>
          <a:p>
            <a:pPr>
              <a:defRPr sz="1800"/>
            </a:pPr>
            <a:r>
              <a:t>Large community and documentation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Python and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Download latest Python version</a:t>
            </a:r>
          </a:p>
          <a:p>
            <a:pPr>
              <a:defRPr sz="1800"/>
            </a:pPr>
            <a:r>
              <a:rPr dirty="0"/>
              <a:t>Install using official Python site</a:t>
            </a:r>
          </a:p>
          <a:p>
            <a:pPr>
              <a:defRPr sz="1800"/>
            </a:pPr>
            <a:r>
              <a:rPr dirty="0"/>
              <a:t>Verify installation with python --version</a:t>
            </a:r>
          </a:p>
          <a:p>
            <a:pPr>
              <a:defRPr sz="1800"/>
            </a:pPr>
            <a:r>
              <a:rPr dirty="0"/>
              <a:t>Install Django via pip install </a:t>
            </a:r>
            <a:r>
              <a:rPr lang="en-IN" dirty="0"/>
              <a:t>D</a:t>
            </a:r>
            <a:r>
              <a:rPr dirty="0" err="1"/>
              <a:t>jango</a:t>
            </a:r>
            <a:endParaRPr lang="en-IN" dirty="0"/>
          </a:p>
          <a:p>
            <a:pPr>
              <a:defRPr sz="1800"/>
            </a:pPr>
            <a:r>
              <a:rPr lang="en-IN" dirty="0"/>
              <a:t>Use virtual environments for isolation</a:t>
            </a:r>
          </a:p>
          <a:p>
            <a:pPr>
              <a:defRPr sz="1800"/>
            </a:pPr>
            <a:r>
              <a:rPr lang="en-IN" sz="1800" dirty="0"/>
              <a:t>python3 -m </a:t>
            </a:r>
            <a:r>
              <a:rPr lang="en-IN" sz="1800" dirty="0" err="1"/>
              <a:t>venv</a:t>
            </a:r>
            <a:r>
              <a:rPr lang="en-IN" sz="1800" dirty="0"/>
              <a:t> &lt;</a:t>
            </a:r>
            <a:r>
              <a:rPr lang="en-IN" sz="1800" dirty="0" err="1"/>
              <a:t>environment_name</a:t>
            </a:r>
            <a:r>
              <a:rPr lang="en-IN" sz="1800"/>
              <a:t>&gt;</a:t>
            </a:r>
            <a:endParaRPr dirty="0"/>
          </a:p>
          <a:p>
            <a:pPr>
              <a:defRPr sz="1800"/>
            </a:pPr>
            <a:r>
              <a:rPr dirty="0"/>
              <a:t>Check Django version </a:t>
            </a:r>
            <a:r>
              <a:rPr dirty="0" err="1"/>
              <a:t>django</a:t>
            </a:r>
            <a:r>
              <a:rPr dirty="0"/>
              <a:t>-admin --version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Project in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Choose editor (VS Code recommended)</a:t>
            </a:r>
          </a:p>
          <a:p>
            <a:pPr>
              <a:defRPr sz="1800"/>
            </a:pPr>
            <a:r>
              <a:rPr dirty="0"/>
              <a:t>Install Django-related extensions</a:t>
            </a:r>
          </a:p>
          <a:p>
            <a:pPr>
              <a:defRPr sz="1800"/>
            </a:pPr>
            <a:r>
              <a:rPr dirty="0"/>
              <a:t>Create virtual environment</a:t>
            </a:r>
          </a:p>
          <a:p>
            <a:pPr>
              <a:defRPr sz="1800"/>
            </a:pPr>
            <a:r>
              <a:rPr dirty="0"/>
              <a:t>Activate environment before starting</a:t>
            </a:r>
          </a:p>
          <a:p>
            <a:pPr>
              <a:defRPr sz="1800"/>
            </a:pPr>
            <a:r>
              <a:rPr dirty="0"/>
              <a:t>Open project folder in editor</a:t>
            </a:r>
          </a:p>
          <a:p>
            <a:pPr>
              <a:defRPr sz="1800"/>
            </a:pPr>
            <a:r>
              <a:rPr dirty="0"/>
              <a:t>Use integrated terminal for commands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Projects and Apps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Project = entire Django website</a:t>
            </a:r>
          </a:p>
          <a:p>
            <a:pPr>
              <a:defRPr sz="1800"/>
            </a:pPr>
            <a:r>
              <a:t>App = specific functionality module</a:t>
            </a:r>
          </a:p>
          <a:p>
            <a:pPr>
              <a:defRPr sz="1800"/>
            </a:pPr>
            <a:r>
              <a:t>One project can have multiple apps</a:t>
            </a:r>
          </a:p>
          <a:p>
            <a:pPr>
              <a:defRPr sz="1800"/>
            </a:pPr>
            <a:r>
              <a:t>Apps are reusable across projects</a:t>
            </a:r>
          </a:p>
          <a:p>
            <a:pPr>
              <a:defRPr sz="1800"/>
            </a:pPr>
            <a:r>
              <a:t>Apps contain models, views, templates</a:t>
            </a:r>
          </a:p>
          <a:p>
            <a:pPr>
              <a:defRPr sz="1800"/>
            </a:pPr>
            <a:r>
              <a:t>Organized by modular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manage.py – project command utility</a:t>
            </a:r>
          </a:p>
          <a:p>
            <a:pPr>
              <a:defRPr sz="1800"/>
            </a:pPr>
            <a:r>
              <a:t>settings.py – configuration settings</a:t>
            </a:r>
          </a:p>
          <a:p>
            <a:pPr>
              <a:defRPr sz="1800"/>
            </a:pPr>
            <a:r>
              <a:t>urls.py – URL routing file</a:t>
            </a:r>
          </a:p>
          <a:p>
            <a:pPr>
              <a:defRPr sz="1800"/>
            </a:pPr>
            <a:r>
              <a:t>wsgi.py – web server gateway</a:t>
            </a:r>
          </a:p>
          <a:p>
            <a:pPr>
              <a:defRPr sz="1800"/>
            </a:pPr>
            <a:r>
              <a:t>asgi.py – async gateway interface</a:t>
            </a:r>
          </a:p>
          <a:p>
            <a:pPr>
              <a:defRPr sz="1800"/>
            </a:pPr>
            <a:r>
              <a:t>__init__.py – package initializer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Your First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Run django-admin startproject projectname</a:t>
            </a:r>
          </a:p>
          <a:p>
            <a:pPr>
              <a:defRPr sz="1800"/>
            </a:pPr>
            <a:r>
              <a:t>Navigate into project folder</a:t>
            </a:r>
          </a:p>
          <a:p>
            <a:pPr>
              <a:defRPr sz="1800"/>
            </a:pPr>
            <a:r>
              <a:t>Check default files created</a:t>
            </a:r>
          </a:p>
          <a:p>
            <a:pPr>
              <a:defRPr sz="1800"/>
            </a:pPr>
            <a:r>
              <a:t>Configure settings like timezone</a:t>
            </a:r>
          </a:p>
          <a:p>
            <a:pPr>
              <a:defRPr sz="1800"/>
            </a:pPr>
            <a:r>
              <a:t>Start development server</a:t>
            </a:r>
          </a:p>
          <a:p>
            <a:pPr>
              <a:defRPr sz="1800"/>
            </a:pPr>
            <a:r>
              <a:t>Visit http://127.0.0.1:8000/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Django-admin &amp; manage.py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django-admin startproject → create project</a:t>
            </a:r>
          </a:p>
          <a:p>
            <a:pPr>
              <a:defRPr sz="1800"/>
            </a:pPr>
            <a:r>
              <a:t>python manage.py runserver → start server</a:t>
            </a:r>
          </a:p>
          <a:p>
            <a:pPr>
              <a:defRPr sz="1800"/>
            </a:pPr>
            <a:r>
              <a:t>python manage.py startapp → create app</a:t>
            </a:r>
          </a:p>
          <a:p>
            <a:pPr>
              <a:defRPr sz="1800"/>
            </a:pPr>
            <a:r>
              <a:t>python manage.py migrate → apply migrations</a:t>
            </a:r>
          </a:p>
          <a:p>
            <a:pPr>
              <a:defRPr sz="1800"/>
            </a:pPr>
            <a:r>
              <a:t>python manage.py createsuperuser → admin user</a:t>
            </a:r>
          </a:p>
          <a:p>
            <a:pPr>
              <a:defRPr sz="1800"/>
            </a:pPr>
            <a:r>
              <a:t>python manage.py shell → interactive shell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models.py – database models</a:t>
            </a:r>
          </a:p>
          <a:p>
            <a:pPr>
              <a:defRPr sz="1800"/>
            </a:pPr>
            <a:r>
              <a:t>views.py – business logic</a:t>
            </a:r>
          </a:p>
          <a:p>
            <a:pPr>
              <a:defRPr sz="1800"/>
            </a:pPr>
            <a:r>
              <a:t>urls.py – app-level routing</a:t>
            </a:r>
          </a:p>
          <a:p>
            <a:pPr>
              <a:defRPr sz="1800"/>
            </a:pPr>
            <a:r>
              <a:t>templates/ – HTML files</a:t>
            </a:r>
          </a:p>
          <a:p>
            <a:pPr>
              <a:defRPr sz="1800"/>
            </a:pPr>
            <a:r>
              <a:t>static/ – CSS, JS, images</a:t>
            </a:r>
          </a:p>
          <a:p>
            <a:pPr>
              <a:defRPr sz="1800"/>
            </a:pPr>
            <a:r>
              <a:t>apps.py – app configuration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487</Words>
  <Application>Microsoft Office PowerPoint</Application>
  <PresentationFormat>On-screen Show (4:3)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Introduction to Django</vt:lpstr>
      <vt:lpstr>Introduction to Django</vt:lpstr>
      <vt:lpstr>Installing Python and Django</vt:lpstr>
      <vt:lpstr>Setting up Project in Editor</vt:lpstr>
      <vt:lpstr>Projects and Apps Overview</vt:lpstr>
      <vt:lpstr>Project Structure</vt:lpstr>
      <vt:lpstr>Creating Your First Project</vt:lpstr>
      <vt:lpstr>Django-admin &amp; manage.py Commands</vt:lpstr>
      <vt:lpstr>App Structure</vt:lpstr>
      <vt:lpstr>PowerPoint Presentation</vt:lpstr>
      <vt:lpstr>Creating an App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Tanwarjot Singh</cp:lastModifiedBy>
  <cp:revision>3</cp:revision>
  <dcterms:created xsi:type="dcterms:W3CDTF">2013-01-27T09:14:16Z</dcterms:created>
  <dcterms:modified xsi:type="dcterms:W3CDTF">2025-07-28T07:29:45Z</dcterms:modified>
  <cp:category/>
</cp:coreProperties>
</file>