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97" r:id="rId29"/>
    <p:sldId id="298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5AD1-1417-4F33-A4EF-5B6727EC5F4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3B259-B246-4DD2-82BA-8D936E02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3B259-B246-4DD2-82BA-8D936E02FE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5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F4FA5C-6F78-134C-CD51-171F2D8709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699"/>
            <a:ext cx="2133600" cy="10067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F6CB-CFCB-402A-8591-B7C41392450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6DE3-AAC7-4A36-B8AE-BFB96ED6CC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C910F-C1CF-458F-A703-A2CD631CCDF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92076"/>
            <a:ext cx="12763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1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dd/5/10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447799"/>
          </a:xfrm>
        </p:spPr>
        <p:txBody>
          <a:bodyPr/>
          <a:lstStyle/>
          <a:p>
            <a:r>
              <a:rPr lang="en-US" dirty="0"/>
              <a:t>Understanding the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077200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View: A Python function or class that returns an HTTP response.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view in 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 is just a Python function (or class) that receives a web request and returns a web response.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9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url.py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path("</a:t>
            </a:r>
            <a:r>
              <a:rPr lang="en-US" dirty="0" err="1"/>
              <a:t>api</a:t>
            </a:r>
            <a:r>
              <a:rPr lang="en-US" dirty="0"/>
              <a:t>-data/&lt;id&gt;", </a:t>
            </a:r>
            <a:r>
              <a:rPr lang="en-US" dirty="0" err="1"/>
              <a:t>views.get_api_data</a:t>
            </a:r>
            <a:r>
              <a:rPr lang="en-US" dirty="0"/>
              <a:t>, name='</a:t>
            </a:r>
            <a:r>
              <a:rPr lang="en-US" dirty="0" err="1"/>
              <a:t>api</a:t>
            </a:r>
            <a:r>
              <a:rPr lang="en-US" dirty="0"/>
              <a:t>-data')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>
            <a:noAutofit/>
          </a:bodyPr>
          <a:lstStyle/>
          <a:p>
            <a:r>
              <a:rPr lang="en-US" sz="4000" dirty="0"/>
              <a:t>Creating requests and Responses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Creating requests is handled automatically</a:t>
            </a:r>
          </a:p>
          <a:p>
            <a:pPr marL="0" indent="0">
              <a:buNone/>
            </a:pPr>
            <a:r>
              <a:rPr lang="en-US" dirty="0"/>
              <a:t> by the framework when a user accesses a URL, and your job as a developer is to handle the request and send back a response.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Basic Flow: Request → View → Response</a:t>
            </a:r>
          </a:p>
          <a:p>
            <a:r>
              <a:rPr lang="en-US" b="1" dirty="0"/>
              <a:t>User</a:t>
            </a:r>
            <a:r>
              <a:rPr lang="en-US" dirty="0"/>
              <a:t> sends a request (e.g., clicks a link or submits a form).</a:t>
            </a:r>
          </a:p>
          <a:p>
            <a:r>
              <a:rPr lang="en-US" b="1" dirty="0" err="1"/>
              <a:t>Django</a:t>
            </a:r>
            <a:r>
              <a:rPr lang="en-US" dirty="0"/>
              <a:t> receives it and sends it to the appropriate </a:t>
            </a:r>
            <a:r>
              <a:rPr lang="en-US" b="1" dirty="0"/>
              <a:t>view</a:t>
            </a:r>
            <a:r>
              <a:rPr lang="en-US" dirty="0"/>
              <a:t>.</a:t>
            </a:r>
          </a:p>
          <a:p>
            <a:r>
              <a:rPr lang="en-US" b="1" dirty="0"/>
              <a:t>View</a:t>
            </a:r>
            <a:r>
              <a:rPr lang="en-US" dirty="0"/>
              <a:t> processes the request and returns an appropriate </a:t>
            </a:r>
            <a:r>
              <a:rPr lang="en-US" b="1" dirty="0" err="1"/>
              <a:t>HttpResponse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9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82000" cy="5181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#1. myapp/views.py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simple_view</a:t>
            </a:r>
            <a:r>
              <a:rPr lang="en-US" dirty="0">
                <a:solidFill>
                  <a:schemeClr val="tx1"/>
                </a:solidFill>
              </a:rPr>
              <a:t>(request):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 # Request comes here from the browser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 name = </a:t>
            </a:r>
            <a:r>
              <a:rPr lang="en-US" dirty="0" err="1">
                <a:solidFill>
                  <a:schemeClr val="tx1"/>
                </a:solidFill>
              </a:rPr>
              <a:t>request.GET.get</a:t>
            </a:r>
            <a:r>
              <a:rPr lang="en-US" dirty="0">
                <a:solidFill>
                  <a:schemeClr val="tx1"/>
                </a:solidFill>
              </a:rPr>
              <a:t>('name', 'Guest')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# Reading 'name' from the URL query</a:t>
            </a:r>
          </a:p>
          <a:p>
            <a:r>
              <a:rPr lang="en-US" dirty="0">
                <a:solidFill>
                  <a:schemeClr val="tx1"/>
                </a:solidFill>
              </a:rPr>
              <a:t>    return </a:t>
            </a:r>
            <a:r>
              <a:rPr lang="en-US" dirty="0" err="1">
                <a:solidFill>
                  <a:schemeClr val="tx1"/>
                </a:solidFill>
              </a:rPr>
              <a:t>HttpResponse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f"Hello</a:t>
            </a:r>
            <a:r>
              <a:rPr lang="en-US" dirty="0">
                <a:solidFill>
                  <a:schemeClr val="tx1"/>
                </a:solidFill>
              </a:rPr>
              <a:t>, {name}!")</a:t>
            </a:r>
            <a:r>
              <a:rPr lang="en-US" dirty="0"/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#myapp/urls.py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path('welcome/', </a:t>
            </a:r>
            <a:r>
              <a:rPr lang="en-US" dirty="0" err="1">
                <a:solidFill>
                  <a:schemeClr val="tx1"/>
                </a:solidFill>
              </a:rPr>
              <a:t>views.simple_view</a:t>
            </a:r>
            <a:r>
              <a:rPr lang="en-US" dirty="0">
                <a:solidFill>
                  <a:schemeClr val="tx1"/>
                </a:solidFill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46944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7924800" cy="61722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5800" dirty="0">
                <a:solidFill>
                  <a:schemeClr val="tx1"/>
                </a:solidFill>
              </a:rPr>
              <a:t>2. #views.py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4600" dirty="0">
                <a:solidFill>
                  <a:schemeClr val="tx1"/>
                </a:solidFill>
              </a:rPr>
              <a:t>from </a:t>
            </a:r>
            <a:r>
              <a:rPr lang="en-US" sz="4600" dirty="0" err="1">
                <a:solidFill>
                  <a:schemeClr val="tx1"/>
                </a:solidFill>
              </a:rPr>
              <a:t>django.http</a:t>
            </a:r>
            <a:r>
              <a:rPr lang="en-US" sz="4600" dirty="0">
                <a:solidFill>
                  <a:schemeClr val="tx1"/>
                </a:solidFill>
              </a:rPr>
              <a:t> import </a:t>
            </a:r>
            <a:r>
              <a:rPr lang="en-US" sz="4600" dirty="0" err="1">
                <a:solidFill>
                  <a:schemeClr val="tx1"/>
                </a:solidFill>
              </a:rPr>
              <a:t>JsonResponse</a:t>
            </a:r>
            <a:endParaRPr lang="en-US" sz="4600" dirty="0">
              <a:solidFill>
                <a:schemeClr val="tx1"/>
              </a:solidFill>
            </a:endParaRPr>
          </a:p>
          <a:p>
            <a:pPr algn="l"/>
            <a:br>
              <a:rPr lang="en-US" sz="4600" dirty="0">
                <a:solidFill>
                  <a:schemeClr val="tx1"/>
                </a:solidFill>
              </a:rPr>
            </a:br>
            <a:r>
              <a:rPr lang="en-US" sz="4600" dirty="0" err="1">
                <a:solidFill>
                  <a:schemeClr val="tx1"/>
                </a:solidFill>
              </a:rPr>
              <a:t>def</a:t>
            </a:r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en-US" sz="4600" dirty="0" err="1">
                <a:solidFill>
                  <a:schemeClr val="tx1"/>
                </a:solidFill>
              </a:rPr>
              <a:t>json_view</a:t>
            </a:r>
            <a:r>
              <a:rPr lang="en-US" sz="4600" dirty="0">
                <a:solidFill>
                  <a:schemeClr val="tx1"/>
                </a:solidFill>
              </a:rPr>
              <a:t>(request):</a:t>
            </a:r>
          </a:p>
          <a:p>
            <a:pPr algn="l"/>
            <a:r>
              <a:rPr lang="en-US" sz="4600" dirty="0">
                <a:solidFill>
                  <a:schemeClr val="tx1"/>
                </a:solidFill>
              </a:rPr>
              <a:t>    data = {"name": "</a:t>
            </a:r>
            <a:r>
              <a:rPr lang="en-US" sz="4600" dirty="0" err="1">
                <a:solidFill>
                  <a:schemeClr val="tx1"/>
                </a:solidFill>
              </a:rPr>
              <a:t>Lalit</a:t>
            </a:r>
            <a:r>
              <a:rPr lang="en-US" sz="4600" dirty="0">
                <a:solidFill>
                  <a:schemeClr val="tx1"/>
                </a:solidFill>
              </a:rPr>
              <a:t>", "age": 28}</a:t>
            </a:r>
          </a:p>
          <a:p>
            <a:pPr algn="l"/>
            <a:r>
              <a:rPr lang="en-US" sz="4600" dirty="0">
                <a:solidFill>
                  <a:schemeClr val="tx1"/>
                </a:solidFill>
              </a:rPr>
              <a:t>    return </a:t>
            </a:r>
            <a:r>
              <a:rPr lang="en-US" sz="4600" dirty="0" err="1">
                <a:solidFill>
                  <a:schemeClr val="tx1"/>
                </a:solidFill>
              </a:rPr>
              <a:t>JsonResponse</a:t>
            </a:r>
            <a:r>
              <a:rPr lang="en-US" sz="4600" dirty="0">
                <a:solidFill>
                  <a:schemeClr val="tx1"/>
                </a:solidFill>
              </a:rPr>
              <a:t>(data)</a:t>
            </a:r>
            <a:br>
              <a:rPr lang="en-US" sz="4600" dirty="0">
                <a:solidFill>
                  <a:schemeClr val="tx1"/>
                </a:solidFill>
              </a:rPr>
            </a:br>
            <a:br>
              <a:rPr lang="en-US" sz="4600" dirty="0">
                <a:solidFill>
                  <a:schemeClr val="tx1"/>
                </a:solidFill>
              </a:rPr>
            </a:br>
            <a:r>
              <a:rPr lang="en-US" sz="4600" dirty="0">
                <a:solidFill>
                  <a:schemeClr val="tx1"/>
                </a:solidFill>
              </a:rPr>
              <a:t>To install the requests library in Python, which is used for making HTTP requests (typically in </a:t>
            </a:r>
            <a:r>
              <a:rPr lang="en-US" sz="4600" b="1" dirty="0">
                <a:solidFill>
                  <a:schemeClr val="tx1"/>
                </a:solidFill>
              </a:rPr>
              <a:t>clients</a:t>
            </a:r>
            <a:r>
              <a:rPr lang="en-US" sz="4600" dirty="0">
                <a:solidFill>
                  <a:schemeClr val="tx1"/>
                </a:solidFill>
              </a:rPr>
              <a:t>, not in </a:t>
            </a:r>
            <a:r>
              <a:rPr lang="en-US" sz="4600" dirty="0" err="1">
                <a:solidFill>
                  <a:schemeClr val="tx1"/>
                </a:solidFill>
              </a:rPr>
              <a:t>Django</a:t>
            </a:r>
            <a:r>
              <a:rPr lang="en-US" sz="4600" dirty="0">
                <a:solidFill>
                  <a:schemeClr val="tx1"/>
                </a:solidFill>
              </a:rPr>
              <a:t> views), use the following command:</a:t>
            </a:r>
          </a:p>
          <a:p>
            <a:pPr algn="l"/>
            <a:endParaRPr lang="en-US" sz="4600" dirty="0">
              <a:solidFill>
                <a:schemeClr val="tx1"/>
              </a:solidFill>
            </a:endParaRPr>
          </a:p>
          <a:p>
            <a:pPr algn="l"/>
            <a:r>
              <a:rPr lang="en-US" sz="4600" dirty="0">
                <a:solidFill>
                  <a:schemeClr val="tx1"/>
                </a:solidFill>
              </a:rPr>
              <a:t>pip install requests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9220200" cy="5105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After installing, you can check it with: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pip show requests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After that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import requests in views.py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Then,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#urls.py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path('</a:t>
            </a:r>
            <a:r>
              <a:rPr lang="en-US" dirty="0" err="1">
                <a:solidFill>
                  <a:schemeClr val="tx1"/>
                </a:solidFill>
              </a:rPr>
              <a:t>lalit</a:t>
            </a:r>
            <a:r>
              <a:rPr lang="en-US" dirty="0">
                <a:solidFill>
                  <a:schemeClr val="tx1"/>
                </a:solidFill>
              </a:rPr>
              <a:t>/', </a:t>
            </a:r>
            <a:r>
              <a:rPr lang="en-US" dirty="0" err="1">
                <a:solidFill>
                  <a:schemeClr val="tx1"/>
                </a:solidFill>
              </a:rPr>
              <a:t>views.json_view</a:t>
            </a:r>
            <a:r>
              <a:rPr lang="en-US" dirty="0">
                <a:solidFill>
                  <a:schemeClr val="tx1"/>
                </a:solidFill>
              </a:rPr>
              <a:t>),</a:t>
            </a:r>
          </a:p>
          <a:p>
            <a:pPr algn="l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4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915400" cy="51054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You only need requests if you're making </a:t>
            </a:r>
            <a:r>
              <a:rPr lang="en-US" b="1" dirty="0">
                <a:solidFill>
                  <a:schemeClr val="tx1"/>
                </a:solidFill>
              </a:rPr>
              <a:t>outgoing HTTP requests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 to another service/API.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import requests</a:t>
            </a:r>
          </a:p>
          <a:p>
            <a:pPr algn="l"/>
            <a:r>
              <a:rPr lang="en-US" sz="3000" dirty="0" err="1">
                <a:solidFill>
                  <a:schemeClr val="tx1"/>
                </a:solidFill>
              </a:rPr>
              <a:t>def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fetch_data</a:t>
            </a:r>
            <a:r>
              <a:rPr lang="en-US" sz="3000" dirty="0">
                <a:solidFill>
                  <a:schemeClr val="tx1"/>
                </a:solidFill>
              </a:rPr>
              <a:t>():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    response = </a:t>
            </a:r>
            <a:r>
              <a:rPr lang="en-US" sz="3000" dirty="0" err="1">
                <a:solidFill>
                  <a:schemeClr val="tx1"/>
                </a:solidFill>
              </a:rPr>
              <a:t>requests.get</a:t>
            </a:r>
            <a:r>
              <a:rPr lang="en-US" sz="3000" dirty="0">
                <a:solidFill>
                  <a:schemeClr val="tx1"/>
                </a:solidFill>
              </a:rPr>
              <a:t>('https://api.example.com/data')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    data = </a:t>
            </a:r>
            <a:r>
              <a:rPr lang="en-US" sz="3000" dirty="0" err="1">
                <a:solidFill>
                  <a:schemeClr val="tx1"/>
                </a:solidFill>
              </a:rPr>
              <a:t>response.json</a:t>
            </a:r>
            <a:r>
              <a:rPr lang="en-US" sz="3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    return data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chemeClr val="tx1"/>
                </a:solidFill>
              </a:rPr>
              <a:t>don’t</a:t>
            </a:r>
            <a:r>
              <a:rPr lang="en-US" dirty="0">
                <a:solidFill>
                  <a:schemeClr val="tx1"/>
                </a:solidFill>
              </a:rPr>
              <a:t> need requests to handle incoming requests — 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 does that natively.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4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URL‘s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URLs in </a:t>
            </a:r>
            <a:r>
              <a:rPr lang="en-US" b="1" dirty="0" err="1"/>
              <a:t>Django</a:t>
            </a:r>
            <a:r>
              <a:rPr lang="en-US" dirty="0"/>
              <a:t> is essential because URLs map browser requests to the appropriate views. </a:t>
            </a:r>
            <a:r>
              <a:rPr lang="en-US" dirty="0" err="1"/>
              <a:t>Django</a:t>
            </a:r>
            <a:r>
              <a:rPr lang="en-US" dirty="0"/>
              <a:t> uses a powerful and flexible </a:t>
            </a:r>
            <a:r>
              <a:rPr lang="en-US" b="1" dirty="0"/>
              <a:t>URL dispatcher</a:t>
            </a:r>
            <a:r>
              <a:rPr lang="en-US" dirty="0"/>
              <a:t> to route URLs to views.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urls.py defines the patterns of URLs your app responds to and maps them to </a:t>
            </a:r>
            <a:r>
              <a:rPr lang="en-US" b="1" dirty="0"/>
              <a:t>views</a:t>
            </a:r>
            <a:r>
              <a:rPr lang="en-US" dirty="0"/>
              <a:t> (functions or classes).</a:t>
            </a:r>
          </a:p>
        </p:txBody>
      </p:sp>
    </p:spTree>
    <p:extLst>
      <p:ext uri="{BB962C8B-B14F-4D97-AF65-F5344CB8AC3E}">
        <p14:creationId xmlns:p14="http://schemas.microsoft.com/office/powerpoint/2010/main" val="300872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URL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myapp/views.py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homepage(request):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HttpResponse</a:t>
            </a:r>
            <a:r>
              <a:rPr lang="en-US" dirty="0"/>
              <a:t>("Welcome to my site!")</a:t>
            </a:r>
          </a:p>
          <a:p>
            <a:pPr marL="0" indent="0">
              <a:buNone/>
            </a:pPr>
            <a:r>
              <a:rPr lang="en-US" dirty="0"/>
              <a:t># myapp/urls.py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pPr marL="0" indent="0">
              <a:buNone/>
            </a:pPr>
            <a:r>
              <a:rPr lang="en-US" dirty="0"/>
              <a:t>from . import views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path('', </a:t>
            </a:r>
            <a:r>
              <a:rPr lang="en-US" dirty="0" err="1"/>
              <a:t>views.homepage</a:t>
            </a:r>
            <a:r>
              <a:rPr lang="en-US" dirty="0"/>
              <a:t>, name='home'),  # root URL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Now when someone visits http://127.0.0.1:8000/, they will see “Welcome to my site!”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Including App URLs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Include your app’s urls.py in the </a:t>
            </a:r>
            <a:r>
              <a:rPr lang="en-US" b="1" dirty="0"/>
              <a:t>project-level</a:t>
            </a:r>
            <a:r>
              <a:rPr lang="en-US" dirty="0"/>
              <a:t> urls.py (e.g., in the folder created by </a:t>
            </a:r>
            <a:r>
              <a:rPr lang="en-US" dirty="0" err="1"/>
              <a:t>startproject</a:t>
            </a:r>
            <a:r>
              <a:rPr lang="en-US" dirty="0"/>
              <a:t>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project/urls.py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path, include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path('', include('</a:t>
            </a:r>
            <a:r>
              <a:rPr lang="en-US" dirty="0" err="1"/>
              <a:t>myapp.urls</a:t>
            </a:r>
            <a:r>
              <a:rPr lang="en-US" dirty="0"/>
              <a:t>')),  # Link to app's </a:t>
            </a:r>
            <a:r>
              <a:rPr lang="en-US" dirty="0" err="1"/>
              <a:t>URLconf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19199"/>
          </a:xfrm>
        </p:spPr>
        <p:txBody>
          <a:bodyPr/>
          <a:lstStyle/>
          <a:p>
            <a:r>
              <a:rPr lang="en-US" dirty="0"/>
              <a:t>3. URL with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7600" dirty="0">
                <a:solidFill>
                  <a:schemeClr val="tx1"/>
                </a:solidFill>
              </a:rPr>
              <a:t>You can pass values directly in the URL using </a:t>
            </a:r>
          </a:p>
          <a:p>
            <a:pPr algn="l"/>
            <a:r>
              <a:rPr lang="en-US" sz="7600" dirty="0">
                <a:solidFill>
                  <a:schemeClr val="tx1"/>
                </a:solidFill>
              </a:rPr>
              <a:t>angle brackets:</a:t>
            </a:r>
          </a:p>
          <a:p>
            <a:pPr algn="l"/>
            <a:endParaRPr lang="en-US" sz="5100" dirty="0">
              <a:solidFill>
                <a:schemeClr val="tx1"/>
              </a:solidFill>
            </a:endParaRPr>
          </a:p>
          <a:p>
            <a:pPr algn="l"/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# myapp/views.py</a:t>
            </a:r>
          </a:p>
          <a:p>
            <a:pPr algn="l"/>
            <a:r>
              <a:rPr lang="en-US" sz="6000" dirty="0" err="1">
                <a:solidFill>
                  <a:schemeClr val="tx1"/>
                </a:solidFill>
              </a:rPr>
              <a:t>def</a:t>
            </a:r>
            <a:r>
              <a:rPr lang="en-US" sz="6000" dirty="0">
                <a:solidFill>
                  <a:schemeClr val="tx1"/>
                </a:solidFill>
              </a:rPr>
              <a:t> greet(request, name):</a:t>
            </a:r>
          </a:p>
          <a:p>
            <a:pPr algn="l"/>
            <a:r>
              <a:rPr lang="en-US" sz="6000" dirty="0">
                <a:solidFill>
                  <a:schemeClr val="tx1"/>
                </a:solidFill>
              </a:rPr>
              <a:t>    return </a:t>
            </a:r>
            <a:r>
              <a:rPr lang="en-US" sz="6000" dirty="0" err="1">
                <a:solidFill>
                  <a:schemeClr val="tx1"/>
                </a:solidFill>
              </a:rPr>
              <a:t>HttpResponse</a:t>
            </a:r>
            <a:r>
              <a:rPr lang="en-US" sz="6000" dirty="0">
                <a:solidFill>
                  <a:schemeClr val="tx1"/>
                </a:solidFill>
              </a:rPr>
              <a:t>(</a:t>
            </a:r>
            <a:r>
              <a:rPr lang="en-US" sz="6000" dirty="0" err="1">
                <a:solidFill>
                  <a:schemeClr val="tx1"/>
                </a:solidFill>
              </a:rPr>
              <a:t>f"Hello</a:t>
            </a:r>
            <a:r>
              <a:rPr lang="en-US" sz="6000" dirty="0">
                <a:solidFill>
                  <a:schemeClr val="tx1"/>
                </a:solidFill>
              </a:rPr>
              <a:t>, {name}!")</a:t>
            </a:r>
          </a:p>
          <a:p>
            <a:pPr algn="l"/>
            <a:br>
              <a:rPr lang="en-US" sz="5100" dirty="0">
                <a:solidFill>
                  <a:schemeClr val="tx1"/>
                </a:solidFill>
              </a:rPr>
            </a:br>
            <a:r>
              <a:rPr lang="en-US" sz="5100" dirty="0">
                <a:solidFill>
                  <a:schemeClr val="tx1"/>
                </a:solidFill>
              </a:rPr>
              <a:t># myapp/urls.py</a:t>
            </a:r>
          </a:p>
          <a:p>
            <a:pPr algn="l"/>
            <a:r>
              <a:rPr lang="en-US" sz="5100" dirty="0" err="1">
                <a:solidFill>
                  <a:schemeClr val="tx1"/>
                </a:solidFill>
              </a:rPr>
              <a:t>urlpatterns</a:t>
            </a:r>
            <a:r>
              <a:rPr lang="en-US" sz="5100" dirty="0">
                <a:solidFill>
                  <a:schemeClr val="tx1"/>
                </a:solidFill>
              </a:rPr>
              <a:t> = [</a:t>
            </a:r>
          </a:p>
          <a:p>
            <a:pPr algn="l"/>
            <a:r>
              <a:rPr lang="en-US" sz="5100" dirty="0">
                <a:solidFill>
                  <a:schemeClr val="tx1"/>
                </a:solidFill>
              </a:rPr>
              <a:t>    path('greet/&lt;</a:t>
            </a:r>
            <a:r>
              <a:rPr lang="en-US" sz="5100" dirty="0" err="1">
                <a:solidFill>
                  <a:schemeClr val="tx1"/>
                </a:solidFill>
              </a:rPr>
              <a:t>str:name</a:t>
            </a:r>
            <a:r>
              <a:rPr lang="en-US" sz="5100" dirty="0">
                <a:solidFill>
                  <a:schemeClr val="tx1"/>
                </a:solidFill>
              </a:rPr>
              <a:t>&gt;/', </a:t>
            </a:r>
            <a:r>
              <a:rPr lang="en-US" sz="5100" dirty="0" err="1">
                <a:solidFill>
                  <a:schemeClr val="tx1"/>
                </a:solidFill>
              </a:rPr>
              <a:t>views.greet</a:t>
            </a:r>
            <a:r>
              <a:rPr lang="en-US" sz="5100" dirty="0">
                <a:solidFill>
                  <a:schemeClr val="tx1"/>
                </a:solidFill>
              </a:rPr>
              <a:t>, name='</a:t>
            </a:r>
            <a:r>
              <a:rPr lang="en-US" sz="5100" dirty="0" err="1">
                <a:solidFill>
                  <a:schemeClr val="tx1"/>
                </a:solidFill>
              </a:rPr>
              <a:t>greet_user</a:t>
            </a:r>
            <a:r>
              <a:rPr lang="en-US" sz="5100" dirty="0">
                <a:solidFill>
                  <a:schemeClr val="tx1"/>
                </a:solidFill>
              </a:rPr>
              <a:t>'),</a:t>
            </a:r>
          </a:p>
          <a:p>
            <a:pPr algn="l"/>
            <a:r>
              <a:rPr lang="en-US" sz="5100" dirty="0">
                <a:solidFill>
                  <a:schemeClr val="tx1"/>
                </a:solidFill>
              </a:rPr>
              <a:t>]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10" y="565354"/>
            <a:ext cx="8229600" cy="1143000"/>
          </a:xfrm>
        </p:spPr>
        <p:txBody>
          <a:bodyPr/>
          <a:lstStyle/>
          <a:p>
            <a:r>
              <a:rPr lang="en-US" dirty="0"/>
              <a:t>Basic View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or open the views.py file in your app directory (e.g., </a:t>
            </a:r>
            <a:r>
              <a:rPr lang="en-US" dirty="0" err="1"/>
              <a:t>myapp</a:t>
            </a:r>
            <a:r>
              <a:rPr lang="en-US" dirty="0"/>
              <a:t>/views.py), and define a view: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myapp/views.py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home(request):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HttpResponse</a:t>
            </a:r>
            <a:r>
              <a:rPr lang="en-US" dirty="0"/>
              <a:t>("Hello, this is the homepage!")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686800" cy="4267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 URL: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http://127.0.0.1:8000/greet/Lalit/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→ Output: Hello, </a:t>
            </a:r>
            <a:r>
              <a:rPr lang="en-US" sz="3600" dirty="0" err="1">
                <a:solidFill>
                  <a:schemeClr val="tx1"/>
                </a:solidFill>
              </a:rPr>
              <a:t>Lalit</a:t>
            </a:r>
            <a:r>
              <a:rPr lang="en-US" sz="36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363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765901"/>
          <a:ext cx="8229600" cy="21945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Converter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&lt;int:val&gt;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&lt;str:val&gt;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hello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&lt;slug:val&gt;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Slug 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my-blog-post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&lt;uuid:val&gt;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UUID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23ddc...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&lt;path:val&gt;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with slashes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a/b/c/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0" y="33806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765901"/>
          <a:ext cx="8229600" cy="21945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Converter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&lt;int:val&gt;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str:val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hello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&lt;slug:val&gt;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Slug 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my-blog-post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&lt;uuid:val&gt;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UUID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23ddc...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&lt;path:val&gt;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with slashes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a/b/c/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90781"/>
            <a:ext cx="731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4. URL Converters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493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Mapping </a:t>
            </a:r>
            <a:r>
              <a:rPr lang="en-US" dirty="0" err="1"/>
              <a:t>urls</a:t>
            </a:r>
            <a:r>
              <a:rPr lang="en-US" dirty="0"/>
              <a:t> with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#myapp/views.py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sitedata</a:t>
            </a:r>
            <a:r>
              <a:rPr lang="en-US" dirty="0"/>
              <a:t>(</a:t>
            </a:r>
            <a:r>
              <a:rPr lang="en-US" dirty="0" err="1"/>
              <a:t>request,name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 return </a:t>
            </a:r>
            <a:r>
              <a:rPr lang="en-US" dirty="0" err="1"/>
              <a:t>HttpResponse</a:t>
            </a:r>
            <a:r>
              <a:rPr lang="en-US" dirty="0"/>
              <a:t>(f"{name}")</a:t>
            </a:r>
            <a:br>
              <a:rPr lang="en-US" dirty="0"/>
            </a:br>
            <a:r>
              <a:rPr lang="en-US" dirty="0"/>
              <a:t>#myapp/urls.py </a:t>
            </a:r>
          </a:p>
          <a:p>
            <a:pPr marL="0" indent="0">
              <a:buNone/>
            </a:pPr>
            <a:r>
              <a:rPr lang="en-US" dirty="0"/>
              <a:t> path("</a:t>
            </a:r>
            <a:r>
              <a:rPr lang="en-US" dirty="0" err="1"/>
              <a:t>sitedata</a:t>
            </a:r>
            <a:r>
              <a:rPr lang="en-US" dirty="0"/>
              <a:t>/&lt;name&gt;",</a:t>
            </a:r>
            <a:r>
              <a:rPr lang="en-US" dirty="0" err="1"/>
              <a:t>views.sitedata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  path("sitedata3/&lt;</a:t>
            </a:r>
            <a:r>
              <a:rPr lang="en-US" dirty="0" err="1"/>
              <a:t>str:name</a:t>
            </a:r>
            <a:r>
              <a:rPr lang="en-US" dirty="0"/>
              <a:t>&gt;",</a:t>
            </a:r>
            <a:r>
              <a:rPr lang="en-US" dirty="0" err="1"/>
              <a:t>views.sitedata</a:t>
            </a:r>
            <a:r>
              <a:rPr lang="en-US" dirty="0"/>
              <a:t>),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066799"/>
          </a:xfrm>
        </p:spPr>
        <p:txBody>
          <a:bodyPr/>
          <a:lstStyle/>
          <a:p>
            <a:r>
              <a:rPr lang="en-US" dirty="0"/>
              <a:t>Multiple Parameters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001000" cy="426720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add(request, a, b):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HttpResponse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f"The</a:t>
            </a:r>
            <a:r>
              <a:rPr lang="en-US" dirty="0">
                <a:solidFill>
                  <a:schemeClr val="tx1"/>
                </a:solidFill>
              </a:rPr>
              <a:t> sum of {a} and {b} is {a + b}")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path('add/&lt;</a:t>
            </a:r>
            <a:r>
              <a:rPr lang="en-US" dirty="0" err="1">
                <a:solidFill>
                  <a:schemeClr val="tx1"/>
                </a:solidFill>
              </a:rPr>
              <a:t>int:a</a:t>
            </a:r>
            <a:r>
              <a:rPr lang="en-US" dirty="0">
                <a:solidFill>
                  <a:schemeClr val="tx1"/>
                </a:solidFill>
              </a:rPr>
              <a:t>&gt;/&lt;</a:t>
            </a:r>
            <a:r>
              <a:rPr lang="en-US" dirty="0" err="1">
                <a:solidFill>
                  <a:schemeClr val="tx1"/>
                </a:solidFill>
              </a:rPr>
              <a:t>int:b</a:t>
            </a:r>
            <a:r>
              <a:rPr lang="en-US" dirty="0">
                <a:solidFill>
                  <a:schemeClr val="tx1"/>
                </a:solidFill>
              </a:rPr>
              <a:t>&gt;/', </a:t>
            </a:r>
            <a:r>
              <a:rPr lang="en-US" dirty="0" err="1">
                <a:solidFill>
                  <a:schemeClr val="tx1"/>
                </a:solidFill>
              </a:rPr>
              <a:t>views.add</a:t>
            </a:r>
            <a:r>
              <a:rPr lang="en-US" dirty="0">
                <a:solidFill>
                  <a:schemeClr val="tx1"/>
                </a:solidFill>
              </a:rPr>
              <a:t>, name='add'),</a:t>
            </a:r>
          </a:p>
          <a:p>
            <a:r>
              <a:rPr lang="en-US" dirty="0">
                <a:hlinkClick r:id="rId2"/>
              </a:rPr>
              <a:t>http://127.0.0.1:8000/add/5/10/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The sum of 5 and 10 is 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#myapp/views.py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sitedataINT</a:t>
            </a:r>
            <a:r>
              <a:rPr lang="en-US" dirty="0"/>
              <a:t>(</a:t>
            </a:r>
            <a:r>
              <a:rPr lang="en-US" dirty="0" err="1"/>
              <a:t>request,id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 return </a:t>
            </a:r>
            <a:r>
              <a:rPr lang="en-US" dirty="0" err="1"/>
              <a:t>HttpResponse</a:t>
            </a:r>
            <a:r>
              <a:rPr lang="en-US" dirty="0"/>
              <a:t>(f"{id}")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#myapp/urls.py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path("sitedata1/&lt;</a:t>
            </a:r>
            <a:r>
              <a:rPr lang="en-US" dirty="0" err="1"/>
              <a:t>int:id</a:t>
            </a:r>
            <a:r>
              <a:rPr lang="en-US" dirty="0"/>
              <a:t>&gt;",</a:t>
            </a:r>
            <a:r>
              <a:rPr lang="en-US" dirty="0" err="1"/>
              <a:t>views.sitedataINT</a:t>
            </a:r>
            <a:r>
              <a:rPr lang="en-US" dirty="0"/>
              <a:t>),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7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View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view_data</a:t>
            </a:r>
            <a:r>
              <a:rPr lang="en-US" dirty="0"/>
              <a:t>(request, </a:t>
            </a:r>
            <a:r>
              <a:rPr lang="en-US" dirty="0" err="1"/>
              <a:t>item_id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2800" dirty="0"/>
              <a:t>return </a:t>
            </a:r>
            <a:r>
              <a:rPr lang="en-US" sz="2800" dirty="0" err="1"/>
              <a:t>HttpResponse</a:t>
            </a:r>
            <a:r>
              <a:rPr lang="en-US" sz="2800" dirty="0"/>
              <a:t>(</a:t>
            </a:r>
            <a:r>
              <a:rPr lang="en-US" sz="2800" dirty="0" err="1"/>
              <a:t>f"UUID</a:t>
            </a:r>
            <a:r>
              <a:rPr lang="en-US" sz="2800" dirty="0"/>
              <a:t> received: {</a:t>
            </a:r>
            <a:r>
              <a:rPr lang="en-US" sz="2800" dirty="0" err="1"/>
              <a:t>item_id</a:t>
            </a:r>
            <a:r>
              <a:rPr lang="en-US" sz="2800" dirty="0"/>
              <a:t>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url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path('data/&lt;</a:t>
            </a:r>
            <a:r>
              <a:rPr lang="en-US" dirty="0" err="1"/>
              <a:t>uuid:item_id</a:t>
            </a:r>
            <a:r>
              <a:rPr lang="en-US" dirty="0"/>
              <a:t>&gt;/', </a:t>
            </a:r>
            <a:r>
              <a:rPr lang="en-US" dirty="0" err="1"/>
              <a:t>views.view_data</a:t>
            </a:r>
            <a:r>
              <a:rPr lang="en-US" dirty="0"/>
              <a:t>),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342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in </a:t>
            </a:r>
            <a:r>
              <a:rPr lang="en-US" dirty="0" err="1"/>
              <a:t>urls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Django</a:t>
            </a:r>
            <a:r>
              <a:rPr lang="en-US" dirty="0"/>
              <a:t> allows you to define complex URL patterns using </a:t>
            </a:r>
            <a:r>
              <a:rPr lang="en-US" b="1" dirty="0"/>
              <a:t>regular expressions</a:t>
            </a:r>
            <a:r>
              <a:rPr lang="en-US" dirty="0"/>
              <a:t> with </a:t>
            </a:r>
            <a:r>
              <a:rPr lang="en-US" dirty="0" err="1"/>
              <a:t>re_path</a:t>
            </a:r>
            <a:r>
              <a:rPr lang="en-US" dirty="0"/>
              <a:t>() instead of path().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1. When to Use </a:t>
            </a:r>
            <a:r>
              <a:rPr lang="en-US" b="1" dirty="0" err="1"/>
              <a:t>re_path</a:t>
            </a:r>
            <a:r>
              <a:rPr lang="en-US" b="1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re_path</a:t>
            </a:r>
            <a:r>
              <a:rPr lang="en-US" dirty="0"/>
              <a:t>() when:</a:t>
            </a:r>
          </a:p>
          <a:p>
            <a:r>
              <a:rPr lang="en-US" dirty="0"/>
              <a:t>You need more precise control than path() gives.</a:t>
            </a:r>
          </a:p>
          <a:p>
            <a:r>
              <a:rPr lang="en-US" dirty="0"/>
              <a:t>You want to match patterns like optional trailing slashes, specific word formats,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88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in </a:t>
            </a:r>
            <a:r>
              <a:rPr lang="en-US" dirty="0" err="1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</a:t>
            </a:r>
            <a:r>
              <a:rPr lang="en-US" dirty="0" err="1"/>
              <a:t>re_path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. import views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Views.py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say_hello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 return </a:t>
            </a:r>
            <a:r>
              <a:rPr lang="en-US" dirty="0" err="1"/>
              <a:t>HttpResponse</a:t>
            </a:r>
            <a:r>
              <a:rPr lang="en-US" dirty="0"/>
              <a:t>("Hello from regex URL in </a:t>
            </a:r>
            <a:r>
              <a:rPr lang="en-US" dirty="0" err="1"/>
              <a:t>Django</a:t>
            </a:r>
            <a:r>
              <a:rPr lang="en-US" dirty="0"/>
              <a:t>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re_path</a:t>
            </a:r>
            <a:r>
              <a:rPr lang="en-US" dirty="0"/>
              <a:t>(</a:t>
            </a:r>
            <a:r>
              <a:rPr lang="en-US" dirty="0" err="1"/>
              <a:t>r'^hello</a:t>
            </a:r>
            <a:r>
              <a:rPr lang="en-US" dirty="0"/>
              <a:t>/$', </a:t>
            </a:r>
            <a:r>
              <a:rPr lang="en-US" dirty="0" err="1"/>
              <a:t>views.say_hello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A46F3A-5519-63A6-2429-22852A66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" y="1513279"/>
            <a:ext cx="9144000" cy="51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2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39F4D-57F9-ACD8-829B-4C5DEC6E6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76500-8195-E29B-B150-B95DBD20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7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Mapping the View to a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Next, connect this view to a URL pattern in your urls.py file.</a:t>
            </a:r>
          </a:p>
          <a:p>
            <a:r>
              <a:rPr lang="en-US" dirty="0"/>
              <a:t>If you don't already have a urls.py in your app, create it: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myapp/urls.py</a:t>
            </a:r>
            <a:br>
              <a:rPr lang="en-US" dirty="0"/>
            </a:br>
            <a:r>
              <a:rPr lang="en-US" dirty="0"/>
              <a:t># myapp/urls.py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pPr marL="0" indent="0">
              <a:buNone/>
            </a:pPr>
            <a:r>
              <a:rPr lang="en-US" dirty="0"/>
              <a:t>from . import views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path('', </a:t>
            </a:r>
            <a:r>
              <a:rPr lang="en-US" dirty="0" err="1"/>
              <a:t>views.home</a:t>
            </a:r>
            <a:r>
              <a:rPr lang="en-US" dirty="0"/>
              <a:t>, name='home'),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91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447799"/>
          </a:xfrm>
        </p:spPr>
        <p:txBody>
          <a:bodyPr/>
          <a:lstStyle/>
          <a:p>
            <a:r>
              <a:rPr lang="en-US" dirty="0"/>
              <a:t>URL with Integer ID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2390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Views.py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user_detail</a:t>
            </a:r>
            <a:r>
              <a:rPr lang="en-US" dirty="0">
                <a:solidFill>
                  <a:schemeClr val="tx1"/>
                </a:solidFill>
              </a:rPr>
              <a:t>(request, id):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 return </a:t>
            </a:r>
            <a:r>
              <a:rPr lang="en-US" dirty="0" err="1">
                <a:solidFill>
                  <a:schemeClr val="tx1"/>
                </a:solidFill>
              </a:rPr>
              <a:t>HttpResponse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f"User</a:t>
            </a:r>
            <a:r>
              <a:rPr lang="en-US" dirty="0">
                <a:solidFill>
                  <a:schemeClr val="tx1"/>
                </a:solidFill>
              </a:rPr>
              <a:t> ID is: {id}")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Urls.py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path('user/&lt;</a:t>
            </a:r>
            <a:r>
              <a:rPr lang="en-US" dirty="0" err="1">
                <a:solidFill>
                  <a:schemeClr val="tx1"/>
                </a:solidFill>
              </a:rPr>
              <a:t>int:id</a:t>
            </a:r>
            <a:r>
              <a:rPr lang="en-US" dirty="0">
                <a:solidFill>
                  <a:schemeClr val="tx1"/>
                </a:solidFill>
              </a:rPr>
              <a:t>&gt;/', </a:t>
            </a:r>
            <a:r>
              <a:rPr lang="en-US" dirty="0" err="1">
                <a:solidFill>
                  <a:schemeClr val="tx1"/>
                </a:solidFill>
              </a:rPr>
              <a:t>views.user_detail</a:t>
            </a:r>
            <a:r>
              <a:rPr lang="en-US" dirty="0">
                <a:solidFill>
                  <a:schemeClr val="tx1"/>
                </a:solidFill>
              </a:rPr>
              <a:t>),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dirty="0"/>
              <a:t>Alphanumeric Username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0772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Views.py</a:t>
            </a: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def</a:t>
            </a:r>
            <a:r>
              <a:rPr lang="en-US" sz="3500" dirty="0">
                <a:solidFill>
                  <a:schemeClr val="tx1"/>
                </a:solidFill>
              </a:rPr>
              <a:t> profile(request, username):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    return </a:t>
            </a:r>
            <a:r>
              <a:rPr lang="en-US" sz="3500" dirty="0" err="1">
                <a:solidFill>
                  <a:schemeClr val="tx1"/>
                </a:solidFill>
              </a:rPr>
              <a:t>HttpResponse</a:t>
            </a:r>
            <a:r>
              <a:rPr lang="en-US" sz="3500" dirty="0">
                <a:solidFill>
                  <a:schemeClr val="tx1"/>
                </a:solidFill>
              </a:rPr>
              <a:t>(</a:t>
            </a:r>
            <a:r>
              <a:rPr lang="en-US" sz="3500" dirty="0" err="1">
                <a:solidFill>
                  <a:schemeClr val="tx1"/>
                </a:solidFill>
              </a:rPr>
              <a:t>f"Welcome</a:t>
            </a:r>
            <a:r>
              <a:rPr lang="en-US" sz="3500" dirty="0">
                <a:solidFill>
                  <a:schemeClr val="tx1"/>
                </a:solidFill>
              </a:rPr>
              <a:t>, {username}")</a:t>
            </a: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         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Urls.py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re_path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r'^profile</a:t>
            </a:r>
            <a:r>
              <a:rPr lang="en-US" dirty="0">
                <a:solidFill>
                  <a:schemeClr val="tx1"/>
                </a:solidFill>
              </a:rPr>
              <a:t>/(?P&lt;username&gt;[a-zA-Z0-9_]+)/$', </a:t>
            </a:r>
            <a:r>
              <a:rPr lang="en-US" dirty="0" err="1">
                <a:solidFill>
                  <a:schemeClr val="tx1"/>
                </a:solidFill>
              </a:rPr>
              <a:t>views.profile</a:t>
            </a:r>
            <a:r>
              <a:rPr lang="en-US" dirty="0">
                <a:solidFill>
                  <a:schemeClr val="tx1"/>
                </a:solidFill>
              </a:rPr>
              <a:t>),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37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Views.py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report(request, date):</a:t>
            </a:r>
            <a:br>
              <a:rPr lang="en-US" dirty="0"/>
            </a:br>
            <a:r>
              <a:rPr lang="en-US" dirty="0"/>
              <a:t> return </a:t>
            </a:r>
            <a:r>
              <a:rPr lang="en-US" dirty="0" err="1"/>
              <a:t>HttpResponse</a:t>
            </a:r>
            <a:r>
              <a:rPr lang="en-US" dirty="0"/>
              <a:t>(</a:t>
            </a:r>
            <a:r>
              <a:rPr lang="en-US" dirty="0" err="1"/>
              <a:t>f"Report</a:t>
            </a:r>
            <a:r>
              <a:rPr lang="en-US" dirty="0"/>
              <a:t> for date: {date}")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urls.py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re_path</a:t>
            </a:r>
            <a:r>
              <a:rPr lang="en-US" dirty="0"/>
              <a:t>(</a:t>
            </a:r>
            <a:r>
              <a:rPr lang="en-US" dirty="0" err="1"/>
              <a:t>r'^report</a:t>
            </a:r>
            <a:r>
              <a:rPr lang="en-US" dirty="0"/>
              <a:t>/(?P&lt;date&gt;\d{4}-\d{2}-\d{2})/$', </a:t>
            </a:r>
            <a:r>
              <a:rPr lang="en-US" dirty="0" err="1"/>
              <a:t>views.report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00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142999"/>
          </a:xfrm>
        </p:spPr>
        <p:txBody>
          <a:bodyPr>
            <a:normAutofit/>
          </a:bodyPr>
          <a:lstStyle/>
          <a:p>
            <a:r>
              <a:rPr lang="en-US" dirty="0"/>
              <a:t>Error Handling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382000" cy="4495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 provides robust tools for handling errors and exceptions in your web application. You can manage: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Built-in errors (404, 500, etc.)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Runtime exceptions in views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Custom error pages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Form validation errors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/>
              <a:t>1. Handling Common HTTP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36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 404 (Page Not Found)</a:t>
            </a:r>
            <a:br>
              <a:rPr lang="en-US" dirty="0"/>
            </a:br>
            <a:r>
              <a:rPr lang="en-US" sz="2800" dirty="0"/>
              <a:t>➤views.py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django.shortcuts</a:t>
            </a:r>
            <a:r>
              <a:rPr lang="en-US" sz="2800" dirty="0"/>
              <a:t> import render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def</a:t>
            </a:r>
            <a:r>
              <a:rPr lang="en-US" sz="2800" dirty="0"/>
              <a:t> custom_404(request, exception):</a:t>
            </a:r>
          </a:p>
          <a:p>
            <a:pPr marL="0" indent="0">
              <a:buNone/>
            </a:pPr>
            <a:r>
              <a:rPr lang="en-US" sz="2800" dirty="0"/>
              <a:t>    return render(request, '404.html', status=404)</a:t>
            </a:r>
          </a:p>
          <a:p>
            <a:pPr marL="0" indent="0">
              <a:buNone/>
            </a:pPr>
            <a:r>
              <a:rPr lang="en-US" sz="2800" dirty="0"/>
              <a:t>➤ urls.py (Project-level)</a:t>
            </a:r>
            <a:br>
              <a:rPr lang="en-US" sz="2800" dirty="0"/>
            </a:br>
            <a:r>
              <a:rPr lang="en-US" sz="2800" dirty="0"/>
              <a:t>handler404 = 'myapp.views.custom_404'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46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219199"/>
          </a:xfrm>
        </p:spPr>
        <p:txBody>
          <a:bodyPr/>
          <a:lstStyle/>
          <a:p>
            <a:r>
              <a:rPr lang="en-US" dirty="0"/>
              <a:t>➤ templates/404.html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8229600" cy="449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&lt;h1&gt;404 - Page Not Found&lt;/h1&gt;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&lt;p&gt;The page you requested does not exist.&lt;/p&gt;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3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3180"/>
            <a:ext cx="8229600" cy="1143000"/>
          </a:xfrm>
        </p:spPr>
        <p:txBody>
          <a:bodyPr/>
          <a:lstStyle/>
          <a:p>
            <a:r>
              <a:rPr lang="en-US" dirty="0"/>
              <a:t>Custom 500 (Internal Server Error)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8742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➤ views.py</a:t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custom_500(request):</a:t>
            </a:r>
          </a:p>
          <a:p>
            <a:pPr marL="0" indent="0">
              <a:buNone/>
            </a:pPr>
            <a:r>
              <a:rPr lang="en-US" dirty="0"/>
              <a:t>    return render(request, '500.html', status=500)</a:t>
            </a:r>
          </a:p>
          <a:p>
            <a:pPr marL="0" indent="0">
              <a:buNone/>
            </a:pPr>
            <a:r>
              <a:rPr lang="en-US" dirty="0"/>
              <a:t>➤ urls.py</a:t>
            </a:r>
            <a:br>
              <a:rPr lang="en-US" dirty="0"/>
            </a:br>
            <a:r>
              <a:rPr lang="en-US" dirty="0"/>
              <a:t>➤handler500 = 'myapp.views.custom_500‘</a:t>
            </a:r>
          </a:p>
          <a:p>
            <a:pPr marL="0" indent="0">
              <a:buNone/>
            </a:pPr>
            <a:r>
              <a:rPr lang="en-US" dirty="0"/>
              <a:t>templates/500.html</a:t>
            </a:r>
          </a:p>
          <a:p>
            <a:pPr marL="0" indent="0">
              <a:buNone/>
            </a:pPr>
            <a:r>
              <a:rPr lang="en-US" dirty="0"/>
              <a:t>&lt;h1&gt;500 - Server Error&lt;/h1&gt;</a:t>
            </a:r>
          </a:p>
          <a:p>
            <a:pPr marL="0" indent="0">
              <a:buNone/>
            </a:pPr>
            <a:r>
              <a:rPr lang="en-US" dirty="0"/>
              <a:t>&lt;p&gt;Something went wrong. Please try again later.&lt;/p&gt;</a:t>
            </a:r>
          </a:p>
          <a:p>
            <a:pPr marL="0" indent="0">
              <a:buNone/>
            </a:pPr>
            <a:r>
              <a:rPr lang="en-US" dirty="0"/>
              <a:t>You must </a:t>
            </a:r>
            <a:r>
              <a:rPr lang="en-US" b="1" dirty="0"/>
              <a:t>disable debug mode</a:t>
            </a:r>
            <a:r>
              <a:rPr lang="en-US" dirty="0"/>
              <a:t> (DEBUG = False in settings.py) for custom error handlers to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19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1143000"/>
          </a:xfrm>
        </p:spPr>
        <p:txBody>
          <a:bodyPr/>
          <a:lstStyle/>
          <a:p>
            <a:r>
              <a:rPr lang="en-US" dirty="0"/>
              <a:t>2. Handling Exceptions in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Use try-except blocks to catch runtime errors and return user-friendly messages.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django.http</a:t>
            </a:r>
            <a:r>
              <a:rPr lang="en-US" dirty="0"/>
              <a:t> import </a:t>
            </a:r>
            <a:r>
              <a:rPr lang="en-US" dirty="0" err="1"/>
              <a:t>HttpResponse</a:t>
            </a:r>
            <a:r>
              <a:rPr lang="en-US" dirty="0"/>
              <a:t>, Http404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divide_view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    try:</a:t>
            </a:r>
          </a:p>
          <a:p>
            <a:pPr marL="0" indent="0">
              <a:buNone/>
            </a:pPr>
            <a:r>
              <a:rPr lang="en-US" dirty="0"/>
              <a:t>        x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request.GET.get</a:t>
            </a:r>
            <a:r>
              <a:rPr lang="en-US" dirty="0"/>
              <a:t>("x", 0))</a:t>
            </a:r>
          </a:p>
          <a:p>
            <a:pPr marL="0" indent="0">
              <a:buNone/>
            </a:pPr>
            <a:r>
              <a:rPr lang="en-US" dirty="0"/>
              <a:t>        y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request.GET.get</a:t>
            </a:r>
            <a:r>
              <a:rPr lang="en-US" dirty="0"/>
              <a:t>("y", 1))</a:t>
            </a:r>
          </a:p>
          <a:p>
            <a:pPr marL="0" indent="0">
              <a:buNone/>
            </a:pPr>
            <a:r>
              <a:rPr lang="en-US" dirty="0"/>
              <a:t>        result = x / y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HttpResponse</a:t>
            </a:r>
            <a:r>
              <a:rPr lang="en-US" dirty="0"/>
              <a:t>(</a:t>
            </a:r>
            <a:r>
              <a:rPr lang="en-US" dirty="0" err="1"/>
              <a:t>f"Result</a:t>
            </a:r>
            <a:r>
              <a:rPr lang="en-US" dirty="0"/>
              <a:t>: {result}")</a:t>
            </a:r>
          </a:p>
          <a:p>
            <a:pPr marL="0" indent="0">
              <a:buNone/>
            </a:pPr>
            <a:r>
              <a:rPr lang="en-US" dirty="0"/>
              <a:t> 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HttpResponse</a:t>
            </a:r>
            <a:r>
              <a:rPr lang="en-US" dirty="0"/>
              <a:t>("Error: Cannot divide by zero")</a:t>
            </a:r>
          </a:p>
          <a:p>
            <a:pPr marL="0" indent="0">
              <a:buNone/>
            </a:pPr>
            <a:r>
              <a:rPr lang="en-US" dirty="0"/>
              <a:t>    except (</a:t>
            </a:r>
            <a:r>
              <a:rPr lang="en-US" dirty="0" err="1"/>
              <a:t>ValueError</a:t>
            </a:r>
            <a:r>
              <a:rPr lang="en-US" dirty="0"/>
              <a:t>, </a:t>
            </a:r>
            <a:r>
              <a:rPr lang="en-US" dirty="0" err="1"/>
              <a:t>TypeError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HttpResponse</a:t>
            </a:r>
            <a:r>
              <a:rPr lang="en-US" dirty="0"/>
              <a:t>("Invalid input values.")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404 in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If an object is not found in the database: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get_object_or_404</a:t>
            </a:r>
          </a:p>
          <a:p>
            <a:pPr marL="0" indent="0">
              <a:buNone/>
            </a:pPr>
            <a:r>
              <a:rPr lang="en-US" dirty="0"/>
              <a:t>from .models import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user_detail</a:t>
            </a:r>
            <a:r>
              <a:rPr lang="en-US" dirty="0"/>
              <a:t>(request, </a:t>
            </a:r>
            <a:r>
              <a:rPr lang="en-US" dirty="0" err="1"/>
              <a:t>user_id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user = get_object_or_404(User, </a:t>
            </a:r>
            <a:r>
              <a:rPr lang="en-US" dirty="0" err="1"/>
              <a:t>pk</a:t>
            </a:r>
            <a:r>
              <a:rPr lang="en-US" dirty="0"/>
              <a:t>=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HttpResponse</a:t>
            </a:r>
            <a:r>
              <a:rPr lang="en-US" dirty="0"/>
              <a:t>(</a:t>
            </a:r>
            <a:r>
              <a:rPr lang="en-US" dirty="0" err="1"/>
              <a:t>f"User</a:t>
            </a:r>
            <a:r>
              <a:rPr lang="en-US" dirty="0"/>
              <a:t>: {user.name}")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43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733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Or manually: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django.http</a:t>
            </a:r>
            <a:r>
              <a:rPr lang="en-US" dirty="0">
                <a:solidFill>
                  <a:schemeClr val="tx1"/>
                </a:solidFill>
              </a:rPr>
              <a:t> import Http404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view_func</a:t>
            </a:r>
            <a:r>
              <a:rPr lang="en-US" dirty="0">
                <a:solidFill>
                  <a:schemeClr val="tx1"/>
                </a:solidFill>
              </a:rPr>
              <a:t>(request, id):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if id != 123: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raise Http404("Item not found")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Now include this in the project’s main urls.py (in the project folder):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458200" cy="4343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# projectname/urls.py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django.contrib</a:t>
            </a:r>
            <a:r>
              <a:rPr lang="en-US" dirty="0">
                <a:solidFill>
                  <a:schemeClr val="tx1"/>
                </a:solidFill>
              </a:rPr>
              <a:t> import admin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django.urls</a:t>
            </a:r>
            <a:r>
              <a:rPr lang="en-US" dirty="0">
                <a:solidFill>
                  <a:schemeClr val="tx1"/>
                </a:solidFill>
              </a:rPr>
              <a:t> import path, include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urlpatterns</a:t>
            </a:r>
            <a:r>
              <a:rPr lang="en-US" dirty="0">
                <a:solidFill>
                  <a:schemeClr val="tx1"/>
                </a:solidFill>
              </a:rPr>
              <a:t> = [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path('admin/', </a:t>
            </a:r>
            <a:r>
              <a:rPr lang="en-US" dirty="0" err="1">
                <a:solidFill>
                  <a:schemeClr val="tx1"/>
                </a:solidFill>
              </a:rPr>
              <a:t>admin.site.urls</a:t>
            </a:r>
            <a:r>
              <a:rPr lang="en-US" dirty="0">
                <a:solidFill>
                  <a:schemeClr val="tx1"/>
                </a:solidFill>
              </a:rPr>
              <a:t>),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path('', include('</a:t>
            </a:r>
            <a:r>
              <a:rPr lang="en-US" dirty="0" err="1">
                <a:solidFill>
                  <a:schemeClr val="tx1"/>
                </a:solidFill>
              </a:rPr>
              <a:t>myapp.urls</a:t>
            </a:r>
            <a:r>
              <a:rPr lang="en-US" dirty="0">
                <a:solidFill>
                  <a:schemeClr val="tx1"/>
                </a:solidFill>
              </a:rPr>
              <a:t>')),  # Link app URLs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16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Form Validation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7500" lnSpcReduction="20000"/>
          </a:bodyPr>
          <a:lstStyle/>
          <a:p>
            <a:r>
              <a:rPr lang="en-US" sz="5900" dirty="0" err="1"/>
              <a:t>Django</a:t>
            </a:r>
            <a:r>
              <a:rPr lang="en-US" sz="5900" dirty="0"/>
              <a:t> handles form errors with automatic validation: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forms.py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</a:t>
            </a:r>
            <a:r>
              <a:rPr lang="en-US" dirty="0"/>
              <a:t> import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NameForm</a:t>
            </a:r>
            <a:r>
              <a:rPr lang="en-US" dirty="0"/>
              <a:t>(</a:t>
            </a:r>
            <a:r>
              <a:rPr lang="en-US" dirty="0" err="1"/>
              <a:t>forms.Form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name = </a:t>
            </a:r>
            <a:r>
              <a:rPr lang="en-US" dirty="0" err="1"/>
              <a:t>forms.CharField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views.py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get_name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request.method</a:t>
            </a:r>
            <a:r>
              <a:rPr lang="en-US" dirty="0"/>
              <a:t> == "POST":</a:t>
            </a:r>
          </a:p>
          <a:p>
            <a:pPr marL="0" indent="0">
              <a:buNone/>
            </a:pPr>
            <a:r>
              <a:rPr lang="en-US" dirty="0"/>
              <a:t>        form = </a:t>
            </a:r>
            <a:r>
              <a:rPr lang="en-US" dirty="0" err="1"/>
              <a:t>NameForm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HttpResponse</a:t>
            </a:r>
            <a:r>
              <a:rPr lang="en-US" dirty="0"/>
              <a:t>("Form is valid!")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form = </a:t>
            </a:r>
            <a:r>
              <a:rPr lang="en-US" dirty="0" err="1"/>
              <a:t>NameForm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render(request, "name_form.html", {"form": form})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25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template: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 method="post"&gt;</a:t>
            </a:r>
          </a:p>
          <a:p>
            <a:pPr marL="0" indent="0">
              <a:buNone/>
            </a:pPr>
            <a:r>
              <a:rPr lang="en-US" dirty="0"/>
              <a:t>  {% </a:t>
            </a:r>
            <a:r>
              <a:rPr lang="en-US" dirty="0" err="1"/>
              <a:t>csrf_token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{{ </a:t>
            </a:r>
            <a:r>
              <a:rPr lang="en-US" dirty="0" err="1"/>
              <a:t>form.as_p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  &lt;button type="submit"&gt;Submit&lt;/button&gt;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 err="1"/>
              <a:t>Django</a:t>
            </a:r>
            <a:r>
              <a:rPr lang="en-US" dirty="0"/>
              <a:t> will automatically show error messages if validation fails.</a:t>
            </a:r>
          </a:p>
        </p:txBody>
      </p:sp>
    </p:spTree>
    <p:extLst>
      <p:ext uri="{BB962C8B-B14F-4D97-AF65-F5344CB8AC3E}">
        <p14:creationId xmlns:p14="http://schemas.microsoft.com/office/powerpoint/2010/main" val="1130592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799"/>
          </a:xfrm>
        </p:spPr>
        <p:txBody>
          <a:bodyPr/>
          <a:lstStyle/>
          <a:p>
            <a:r>
              <a:rPr lang="en-US" dirty="0"/>
              <a:t>5. Logging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9248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Enable error logging in settings.py to store error reports: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LOGGING =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'version': 1,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'handlers':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'file':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'level': 'ERROR',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'class': '</a:t>
            </a:r>
            <a:r>
              <a:rPr lang="en-US" dirty="0" err="1">
                <a:solidFill>
                  <a:schemeClr val="tx1"/>
                </a:solidFill>
              </a:rPr>
              <a:t>logging.FileHandler</a:t>
            </a:r>
            <a:r>
              <a:rPr lang="en-US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'filename': BASE_DIR / 'error.log',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},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},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'loggers':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'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':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'handlers': ['file'],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'level': 'ERROR',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'propagate': True,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},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},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01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5079"/>
              </p:ext>
            </p:extLst>
          </p:nvPr>
        </p:nvGraphicFramePr>
        <p:xfrm>
          <a:off x="457200" y="1295399"/>
          <a:ext cx="8229600" cy="4800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Error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Handler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404 Not Found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handler404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Page doesn't exist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500 Server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handler500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Server crashed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View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try-except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Runtime issues like 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Object Not Found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get_object_or_404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Missing database entry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Form 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form.errors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Invalid user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Logging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LOGGING </a:t>
                      </a:r>
                      <a:r>
                        <a:rPr lang="en-US" dirty="0" err="1"/>
                        <a:t>config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to file or console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523999"/>
          </a:xfrm>
        </p:spPr>
        <p:txBody>
          <a:bodyPr/>
          <a:lstStyle/>
          <a:p>
            <a:r>
              <a:rPr lang="en-US" dirty="0"/>
              <a:t>Run the Server and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8229600" cy="41148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python manage.py </a:t>
            </a:r>
            <a:r>
              <a:rPr lang="en-US" dirty="0" err="1">
                <a:solidFill>
                  <a:schemeClr val="tx1"/>
                </a:solidFill>
              </a:rPr>
              <a:t>runserver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Visit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http://127.0.0.1:8000/</a:t>
            </a:r>
            <a:r>
              <a:rPr lang="en-US" dirty="0">
                <a:solidFill>
                  <a:schemeClr val="tx1"/>
                </a:solidFill>
              </a:rPr>
              <a:t> — You should see: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Hello, this is the homepage!</a:t>
            </a:r>
          </a:p>
        </p:txBody>
      </p:sp>
    </p:spTree>
    <p:extLst>
      <p:ext uri="{BB962C8B-B14F-4D97-AF65-F5344CB8AC3E}">
        <p14:creationId xmlns:p14="http://schemas.microsoft.com/office/powerpoint/2010/main" val="294228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8799"/>
          </a:xfrm>
        </p:spPr>
        <p:txBody>
          <a:bodyPr/>
          <a:lstStyle/>
          <a:p>
            <a:r>
              <a:rPr lang="en-US" dirty="0"/>
              <a:t>Creating views and view logic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7162800" cy="441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views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view logic</a:t>
            </a:r>
            <a:r>
              <a:rPr lang="en-US" dirty="0">
                <a:solidFill>
                  <a:schemeClr val="tx1"/>
                </a:solidFill>
              </a:rPr>
              <a:t> define how your application responds to user requests. Views retrieve data from the database (via models), process it (logic), and render responses (often using templates).</a:t>
            </a:r>
          </a:p>
        </p:txBody>
      </p:sp>
    </p:spTree>
    <p:extLst>
      <p:ext uri="{BB962C8B-B14F-4D97-AF65-F5344CB8AC3E}">
        <p14:creationId xmlns:p14="http://schemas.microsoft.com/office/powerpoint/2010/main" val="45777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/>
              <a:t>Even-Odd View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7315200" cy="5334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 View Logic (Function-Based View)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 myapp/views.py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from </a:t>
            </a:r>
            <a:r>
              <a:rPr lang="en-US" sz="3000" dirty="0" err="1">
                <a:solidFill>
                  <a:schemeClr val="tx1"/>
                </a:solidFill>
              </a:rPr>
              <a:t>django.http</a:t>
            </a:r>
            <a:r>
              <a:rPr lang="en-US" sz="3000" dirty="0">
                <a:solidFill>
                  <a:schemeClr val="tx1"/>
                </a:solidFill>
              </a:rPr>
              <a:t> import </a:t>
            </a:r>
            <a:r>
              <a:rPr lang="en-US" sz="3000" dirty="0" err="1">
                <a:solidFill>
                  <a:schemeClr val="tx1"/>
                </a:solidFill>
              </a:rPr>
              <a:t>HttpResponse</a:t>
            </a:r>
            <a:endParaRPr lang="en-US" sz="3000" dirty="0">
              <a:solidFill>
                <a:schemeClr val="tx1"/>
              </a:solidFill>
            </a:endParaRP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from </a:t>
            </a:r>
            <a:r>
              <a:rPr lang="en-US" sz="3000" dirty="0" err="1">
                <a:solidFill>
                  <a:schemeClr val="tx1"/>
                </a:solidFill>
              </a:rPr>
              <a:t>django.shortcuts</a:t>
            </a:r>
            <a:r>
              <a:rPr lang="en-US" sz="3000" dirty="0">
                <a:solidFill>
                  <a:schemeClr val="tx1"/>
                </a:solidFill>
              </a:rPr>
              <a:t> import render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</a:rPr>
              <a:t>def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even_odd</a:t>
            </a:r>
            <a:r>
              <a:rPr lang="en-US" sz="2800" dirty="0">
                <a:solidFill>
                  <a:schemeClr val="tx1"/>
                </a:solidFill>
              </a:rPr>
              <a:t>(request): 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a=1001 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if(a%2==0):     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return </a:t>
            </a:r>
            <a:r>
              <a:rPr lang="en-US" sz="2800" dirty="0" err="1">
                <a:solidFill>
                  <a:schemeClr val="tx1"/>
                </a:solidFill>
              </a:rPr>
              <a:t>HttpResponse</a:t>
            </a:r>
            <a:r>
              <a:rPr lang="en-US" sz="2800" dirty="0">
                <a:solidFill>
                  <a:schemeClr val="tx1"/>
                </a:solidFill>
              </a:rPr>
              <a:t>("</a:t>
            </a:r>
            <a:r>
              <a:rPr lang="en-US" sz="2800" dirty="0" err="1">
                <a:solidFill>
                  <a:schemeClr val="tx1"/>
                </a:solidFill>
              </a:rPr>
              <a:t>EVen</a:t>
            </a:r>
            <a:r>
              <a:rPr lang="en-US" sz="2800" dirty="0">
                <a:solidFill>
                  <a:schemeClr val="tx1"/>
                </a:solidFill>
              </a:rPr>
              <a:t>")  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else:      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return </a:t>
            </a:r>
            <a:r>
              <a:rPr lang="en-US" sz="2800" dirty="0" err="1">
                <a:solidFill>
                  <a:schemeClr val="tx1"/>
                </a:solidFill>
              </a:rPr>
              <a:t>HttpResponse</a:t>
            </a:r>
            <a:r>
              <a:rPr lang="en-US" sz="2800" dirty="0">
                <a:solidFill>
                  <a:schemeClr val="tx1"/>
                </a:solidFill>
              </a:rPr>
              <a:t>("Odd")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# myapp/urls.py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path("even_odd",</a:t>
            </a:r>
            <a:r>
              <a:rPr lang="en-US" sz="2600" dirty="0" err="1">
                <a:solidFill>
                  <a:schemeClr val="tx1"/>
                </a:solidFill>
              </a:rPr>
              <a:t>views.even_odd</a:t>
            </a:r>
            <a:r>
              <a:rPr lang="en-US" sz="2600" dirty="0">
                <a:solidFill>
                  <a:schemeClr val="tx1"/>
                </a:solidFill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45094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Requests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/>
              <a:t>In </a:t>
            </a:r>
            <a:r>
              <a:rPr lang="en-US" sz="3800" dirty="0" err="1"/>
              <a:t>Django</a:t>
            </a:r>
            <a:r>
              <a:rPr lang="en-US" sz="3800" dirty="0"/>
              <a:t>, </a:t>
            </a:r>
            <a:r>
              <a:rPr lang="en-US" sz="3800" b="1" dirty="0"/>
              <a:t>HTTP requests</a:t>
            </a:r>
            <a:r>
              <a:rPr lang="en-US" sz="3800" dirty="0"/>
              <a:t> are handled through the request object passed to each view.</a:t>
            </a:r>
          </a:p>
          <a:p>
            <a:pPr marL="0" indent="0">
              <a:buNone/>
            </a:pPr>
            <a:r>
              <a:rPr lang="en-US" sz="3800" dirty="0"/>
              <a:t>When a client (like a browser or API tool) makes a request to your </a:t>
            </a:r>
            <a:r>
              <a:rPr lang="en-US" sz="3800" dirty="0" err="1"/>
              <a:t>Django</a:t>
            </a:r>
            <a:r>
              <a:rPr lang="en-US" sz="3800" dirty="0"/>
              <a:t> server, </a:t>
            </a:r>
            <a:r>
              <a:rPr lang="en-US" sz="3800" dirty="0" err="1"/>
              <a:t>Django</a:t>
            </a:r>
            <a:r>
              <a:rPr lang="en-US" sz="3800" dirty="0"/>
              <a:t> captures this as a </a:t>
            </a:r>
            <a:r>
              <a:rPr lang="en-US" sz="3800" dirty="0" err="1"/>
              <a:t>HttpRequest</a:t>
            </a:r>
            <a:r>
              <a:rPr lang="en-US" sz="3800" dirty="0"/>
              <a:t> object and passes it to the view function:</a:t>
            </a:r>
          </a:p>
          <a:p>
            <a:pPr marL="0" indent="0">
              <a:buNone/>
            </a:pPr>
            <a:r>
              <a:rPr lang="en-US" sz="3800" dirty="0" err="1"/>
              <a:t>def</a:t>
            </a:r>
            <a:r>
              <a:rPr lang="en-US" sz="3800" dirty="0"/>
              <a:t> </a:t>
            </a:r>
            <a:r>
              <a:rPr lang="en-US" sz="3800" dirty="0" err="1"/>
              <a:t>my_view</a:t>
            </a:r>
            <a:r>
              <a:rPr lang="en-US" sz="3800" dirty="0"/>
              <a:t>(request):</a:t>
            </a:r>
          </a:p>
          <a:p>
            <a:pPr marL="0" indent="0">
              <a:buNone/>
            </a:pPr>
            <a:r>
              <a:rPr lang="en-US" sz="3800" dirty="0"/>
              <a:t>    # </a:t>
            </a:r>
            <a:r>
              <a:rPr lang="en-US" sz="3800" dirty="0" err="1"/>
              <a:t>request.method</a:t>
            </a:r>
            <a:r>
              <a:rPr lang="en-US" sz="3800" dirty="0"/>
              <a:t> will be "GET", "POST",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3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5333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696200" cy="4876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800" dirty="0">
                <a:solidFill>
                  <a:schemeClr val="tx1"/>
                </a:solidFill>
              </a:rPr>
              <a:t>#views.py</a:t>
            </a:r>
          </a:p>
          <a:p>
            <a:pPr algn="l"/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 err="1">
                <a:solidFill>
                  <a:schemeClr val="tx1"/>
                </a:solidFill>
              </a:rPr>
              <a:t>def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get_api_data</a:t>
            </a:r>
            <a:r>
              <a:rPr lang="en-US" sz="4000" dirty="0">
                <a:solidFill>
                  <a:schemeClr val="tx1"/>
                </a:solidFill>
              </a:rPr>
              <a:t>(</a:t>
            </a:r>
            <a:r>
              <a:rPr lang="en-US" sz="4000" dirty="0" err="1">
                <a:solidFill>
                  <a:schemeClr val="tx1"/>
                </a:solidFill>
              </a:rPr>
              <a:t>request,id</a:t>
            </a:r>
            <a:r>
              <a:rPr lang="en-US" sz="4000" dirty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    </a:t>
            </a:r>
            <a:r>
              <a:rPr lang="en-US" sz="4000" dirty="0" err="1">
                <a:solidFill>
                  <a:schemeClr val="tx1"/>
                </a:solidFill>
              </a:rPr>
              <a:t>url</a:t>
            </a:r>
            <a:r>
              <a:rPr lang="en-US" sz="4000" dirty="0">
                <a:solidFill>
                  <a:schemeClr val="tx1"/>
                </a:solidFill>
              </a:rPr>
              <a:t> = </a:t>
            </a:r>
            <a:r>
              <a:rPr lang="en-US" sz="4000" dirty="0" err="1">
                <a:solidFill>
                  <a:schemeClr val="tx1"/>
                </a:solidFill>
              </a:rPr>
              <a:t>f'https</a:t>
            </a:r>
            <a:r>
              <a:rPr lang="en-US" sz="4000" dirty="0">
                <a:solidFill>
                  <a:schemeClr val="tx1"/>
                </a:solidFill>
              </a:rPr>
              <a:t>://jsonplaceholder.typicode.com/posts/{id}'  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    response = </a:t>
            </a:r>
            <a:r>
              <a:rPr lang="en-US" sz="4000" dirty="0" err="1">
                <a:solidFill>
                  <a:schemeClr val="tx1"/>
                </a:solidFill>
              </a:rPr>
              <a:t>requests.get</a:t>
            </a:r>
            <a:r>
              <a:rPr lang="en-US" sz="4000" dirty="0">
                <a:solidFill>
                  <a:schemeClr val="tx1"/>
                </a:solidFill>
              </a:rPr>
              <a:t>(</a:t>
            </a:r>
            <a:r>
              <a:rPr lang="en-US" sz="4000" dirty="0" err="1">
                <a:solidFill>
                  <a:schemeClr val="tx1"/>
                </a:solidFill>
              </a:rPr>
              <a:t>url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pPr algn="l"/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    if </a:t>
            </a:r>
            <a:r>
              <a:rPr lang="en-US" sz="4000" dirty="0" err="1">
                <a:solidFill>
                  <a:schemeClr val="tx1"/>
                </a:solidFill>
              </a:rPr>
              <a:t>response.status_code</a:t>
            </a:r>
            <a:r>
              <a:rPr lang="en-US" sz="4000" dirty="0">
                <a:solidFill>
                  <a:schemeClr val="tx1"/>
                </a:solidFill>
              </a:rPr>
              <a:t> == 200: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        data = </a:t>
            </a:r>
            <a:r>
              <a:rPr lang="en-US" sz="4000" dirty="0" err="1">
                <a:solidFill>
                  <a:schemeClr val="tx1"/>
                </a:solidFill>
              </a:rPr>
              <a:t>response.json</a:t>
            </a:r>
            <a:r>
              <a:rPr lang="en-US" sz="4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        return </a:t>
            </a:r>
            <a:r>
              <a:rPr lang="en-US" sz="4000" dirty="0" err="1">
                <a:solidFill>
                  <a:schemeClr val="tx1"/>
                </a:solidFill>
              </a:rPr>
              <a:t>JsonResponse</a:t>
            </a:r>
            <a:r>
              <a:rPr lang="en-US" sz="4000" dirty="0">
                <a:solidFill>
                  <a:schemeClr val="tx1"/>
                </a:solidFill>
              </a:rPr>
              <a:t>(data)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    else: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    return </a:t>
            </a:r>
            <a:r>
              <a:rPr lang="en-US" sz="4000" dirty="0" err="1">
                <a:solidFill>
                  <a:schemeClr val="tx1"/>
                </a:solidFill>
              </a:rPr>
              <a:t>JsonResponse</a:t>
            </a:r>
            <a:r>
              <a:rPr lang="en-US" sz="4000" dirty="0">
                <a:solidFill>
                  <a:schemeClr val="tx1"/>
                </a:solidFill>
              </a:rPr>
              <a:t>({'error': 'Failed to fetch data'}, status=500)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036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2609</Words>
  <Application>Microsoft Office PowerPoint</Application>
  <PresentationFormat>On-screen Show (4:3)</PresentationFormat>
  <Paragraphs>350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Understanding the View</vt:lpstr>
      <vt:lpstr>Basic View Function</vt:lpstr>
      <vt:lpstr>Mapping the View to a URL</vt:lpstr>
      <vt:lpstr>Now include this in the project’s main urls.py (in the project folder):</vt:lpstr>
      <vt:lpstr>Run the Server and Test</vt:lpstr>
      <vt:lpstr>Creating views and view logic in Django</vt:lpstr>
      <vt:lpstr>Even-Odd View in Django</vt:lpstr>
      <vt:lpstr>HTTP Requests </vt:lpstr>
      <vt:lpstr>PowerPoint Presentation</vt:lpstr>
      <vt:lpstr>PowerPoint Presentation</vt:lpstr>
      <vt:lpstr>Creating requests and Responses </vt:lpstr>
      <vt:lpstr>PowerPoint Presentation</vt:lpstr>
      <vt:lpstr>PowerPoint Presentation</vt:lpstr>
      <vt:lpstr>PowerPoint Presentation</vt:lpstr>
      <vt:lpstr>PowerPoint Presentation</vt:lpstr>
      <vt:lpstr>Understanding URL‘s  </vt:lpstr>
      <vt:lpstr>1. Basic URL Mapping</vt:lpstr>
      <vt:lpstr>2. Including App URLs in Project</vt:lpstr>
      <vt:lpstr>3. URL with Parameters</vt:lpstr>
      <vt:lpstr>PowerPoint Presentation</vt:lpstr>
      <vt:lpstr>4. URL Converters </vt:lpstr>
      <vt:lpstr> Mapping urls with parameters </vt:lpstr>
      <vt:lpstr>Multiple Parameters Example</vt:lpstr>
      <vt:lpstr>PowerPoint Presentation</vt:lpstr>
      <vt:lpstr>PowerPoint Presentation</vt:lpstr>
      <vt:lpstr>Regular Expression in urls </vt:lpstr>
      <vt:lpstr>Regular Expression in urls</vt:lpstr>
      <vt:lpstr>PowerPoint Presentation</vt:lpstr>
      <vt:lpstr>PowerPoint Presentation</vt:lpstr>
      <vt:lpstr>URL with Integer ID </vt:lpstr>
      <vt:lpstr>Alphanumeric Username </vt:lpstr>
      <vt:lpstr>PowerPoint Presentation</vt:lpstr>
      <vt:lpstr>Error Handling </vt:lpstr>
      <vt:lpstr>1. Handling Common HTTP Errors</vt:lpstr>
      <vt:lpstr>➤ templates/404.html</vt:lpstr>
      <vt:lpstr>Custom 500 (Internal Server Error)</vt:lpstr>
      <vt:lpstr>2. Handling Exceptions in Views</vt:lpstr>
      <vt:lpstr>Raising 404 in Views</vt:lpstr>
      <vt:lpstr>PowerPoint Presentation</vt:lpstr>
      <vt:lpstr>4. Form Validation Errors</vt:lpstr>
      <vt:lpstr>In the template:</vt:lpstr>
      <vt:lpstr>5. Logging Errors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View</dc:title>
  <dc:creator>ismail - [2010]</dc:creator>
  <cp:lastModifiedBy>Tanwarjot Singh</cp:lastModifiedBy>
  <cp:revision>14</cp:revision>
  <dcterms:created xsi:type="dcterms:W3CDTF">2025-08-03T13:57:26Z</dcterms:created>
  <dcterms:modified xsi:type="dcterms:W3CDTF">2025-08-05T04:47:09Z</dcterms:modified>
</cp:coreProperties>
</file>