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5" r:id="rId10"/>
    <p:sldId id="266" r:id="rId11"/>
    <p:sldId id="267" r:id="rId12"/>
    <p:sldId id="274" r:id="rId13"/>
    <p:sldId id="268" r:id="rId14"/>
    <p:sldId id="269" r:id="rId15"/>
    <p:sldId id="270" r:id="rId16"/>
    <p:sldId id="275" r:id="rId17"/>
    <p:sldId id="276" r:id="rId18"/>
    <p:sldId id="272" r:id="rId19"/>
    <p:sldId id="273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S" initials="T" lastIdx="1" clrIdx="0">
    <p:extLst>
      <p:ext uri="{19B8F6BF-5375-455C-9EA6-DF929625EA0E}">
        <p15:presenceInfo xmlns:p15="http://schemas.microsoft.com/office/powerpoint/2012/main" userId="TS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BFAF"/>
    <a:srgbClr val="6D839B"/>
    <a:srgbClr val="283C57"/>
    <a:srgbClr val="B2B2B2"/>
    <a:srgbClr val="B68A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4" autoAdjust="0"/>
    <p:restoredTop sz="94660"/>
  </p:normalViewPr>
  <p:slideViewPr>
    <p:cSldViewPr snapToGrid="0">
      <p:cViewPr>
        <p:scale>
          <a:sx n="75" d="100"/>
          <a:sy n="75" d="100"/>
        </p:scale>
        <p:origin x="926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5AE44-68A8-4132-9744-2815741B60F9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0E217-3B04-4E67-8B54-123A6424EA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855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0E217-3B04-4E67-8B54-123A6424EA4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56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0E217-3B04-4E67-8B54-123A6424EA4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2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0E217-3B04-4E67-8B54-123A6424EA4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90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2A36-580B-727B-6B3D-14CA1B9F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78CB142-0B72-8C2A-1FE5-00E83989A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8704E95-A8F4-8BAA-1AE9-F5E4922B7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B247BA-5FBB-7402-D927-892715333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0E217-3B04-4E67-8B54-123A6424EA4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89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7C0B3-2877-E9F5-1715-F45598EF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1378F8-3A75-D58D-55E1-9C23FEEF3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BCB40B-762B-AE23-A7C8-0813274E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96F30-F9ED-BDE8-FBA7-B578F2C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526D57-736B-DC9B-0F48-C8EB65FB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00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ED404-4451-2D56-FE2A-8277E604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E351143-C5CC-912A-6E8F-8DCB6BFD7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7A4BFA-D31B-AA8F-2244-FAAE114F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02BE3-58E6-2E30-3E39-6B6494BE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F65EB1-E846-3FB2-1400-4036141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450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60E411-9470-128E-EC98-EF67E1FE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C3EFCB-F86E-90E5-453D-F00F448FD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B8D249-677C-382B-1113-D14FC7340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40258-68F7-46C8-F927-2A43EECF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E7C82-2357-3E06-B6DE-714F8F6A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6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1E7B7-B2E4-16CF-D47C-F367E4D4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FDC38-02ED-FEE3-7E1E-1EBD3F5B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E164C6-0EEA-586F-0DB0-9183883D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95793C-D1FD-BF24-1569-288D2809C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A68B7-78A5-F133-12A4-BA2FA679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FA012-96FE-A3F1-BA38-E51F5A22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CF4B25-2825-5311-560B-A2C644655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998FD6-4968-6CCF-C527-7DD02EE7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6D99B-421E-BE0D-3917-72D503AD0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CD5FA-E61D-1547-F7FD-104BBC00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31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AE07D-9108-007D-62FA-2ABD7A28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D20C73-564B-6C52-9567-104A8BD3A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9428CA-E538-47B6-9207-FBDEE1D2D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8D022-09F5-9154-B0B0-5DCA5C93D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199769-B69F-E953-FE72-C8A94F4B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F326A0-2EC9-0A58-1C3E-CF340653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3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AB232-FB61-3C4E-31D4-C5236D41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6CA51-E309-66F6-152B-D6C448FE5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244A2-DDE4-4D01-620E-C94ED7252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A50CE5-BB0F-40B2-5F7C-01E90EA89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228DBD-3E47-D8A8-9F3F-B428E6F89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F2808-7E8D-615B-0F6B-96A933A46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519CF5-4F4E-FE59-FDEB-0FCA0DC0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9F8D15-C0C0-A911-7115-968088D2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4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25633-8807-F552-74C7-FDC5724A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EE635B2-C4E8-E536-E52A-12ABD97E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D5D1A4-A4DE-627F-BC48-AF6B58C0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5519D7-D6F9-9862-5771-76746786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15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07045F-9EC6-208A-1CB3-F2D89C373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A36434-DAAD-6554-5832-20B94D5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6C60D4-14F7-40A2-2BF6-1587EFD6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3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AA1BE-D59B-D6CF-2445-71C9B820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A4CC4-3263-96D0-12AD-8F37A159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A75C23-E01F-2FEA-DF76-21D73F0B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509470-9314-E890-0DD4-37659E41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F9527D-FA00-9BAF-7D08-5B04B4BA2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853DB-1632-8A15-0A3C-8AF75CCC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41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9D281-32A4-321C-2165-8C7013CC0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FD3DBB8-2446-F3E2-764C-64B6624C6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B5C797-8F7D-2FBB-F327-A04ACAD69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4D0C43-71F8-9F37-2FBE-2E5061D7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E3B11-9F79-7CA3-983F-039C3EA0C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4792E-D83A-62F4-E38D-464234D62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2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BE3ED-0978-8079-0C88-9FD85145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755AA6-B7EA-FC13-10C5-49D0EA2F1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F9F7A-8DAF-3FFB-8D84-653848D4F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6DE85-DF35-44A5-BB6B-E8BD4E16CD96}" type="datetimeFigureOut">
              <a:rPr lang="ru-RU" smtClean="0"/>
              <a:t>24.04.25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610F3-4CAC-7349-8C3C-5E333A8CF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369EDF-D094-8298-ADE7-F07F485E9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AFB82-7F5E-4F4C-944C-9929C25BCB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5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6.jpg"/><Relationship Id="rId4" Type="http://schemas.openxmlformats.org/officeDocument/2006/relationships/image" Target="../media/image2.png"/><Relationship Id="rId9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4">
            <a:extLst>
              <a:ext uri="{FF2B5EF4-FFF2-40B4-BE49-F238E27FC236}">
                <a16:creationId xmlns:a16="http://schemas.microsoft.com/office/drawing/2014/main" id="{8676C0B4-95EA-8556-0C8D-CBBE0FE0C76F}"/>
              </a:ext>
            </a:extLst>
          </p:cNvPr>
          <p:cNvSpPr/>
          <p:nvPr/>
        </p:nvSpPr>
        <p:spPr>
          <a:xfrm>
            <a:off x="-4045" y="-2701538"/>
            <a:ext cx="12204526" cy="712780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526" h="8979609">
                <a:moveTo>
                  <a:pt x="12526" y="2823472"/>
                </a:moveTo>
                <a:cubicBezTo>
                  <a:pt x="718557" y="1785855"/>
                  <a:pt x="339097" y="333889"/>
                  <a:pt x="2755726" y="1035474"/>
                </a:cubicBezTo>
                <a:cubicBezTo>
                  <a:pt x="6304469" y="1883341"/>
                  <a:pt x="9004126" y="-170686"/>
                  <a:pt x="10332183" y="11508"/>
                </a:cubicBezTo>
                <a:cubicBezTo>
                  <a:pt x="12001326" y="473415"/>
                  <a:pt x="11580412" y="1886151"/>
                  <a:pt x="12204526" y="2823472"/>
                </a:cubicBezTo>
                <a:lnTo>
                  <a:pt x="12204526" y="6252472"/>
                </a:lnTo>
                <a:cubicBezTo>
                  <a:pt x="11324921" y="6777824"/>
                  <a:pt x="7864953" y="5536223"/>
                  <a:pt x="6926893" y="5975585"/>
                </a:cubicBezTo>
                <a:cubicBezTo>
                  <a:pt x="5987441" y="6480801"/>
                  <a:pt x="7515616" y="8479672"/>
                  <a:pt x="6576164" y="8888644"/>
                </a:cubicBezTo>
                <a:cubicBezTo>
                  <a:pt x="5419594" y="9387597"/>
                  <a:pt x="1219200" y="7657474"/>
                  <a:pt x="0" y="7956011"/>
                </a:cubicBezTo>
                <a:cubicBezTo>
                  <a:pt x="4175" y="6245165"/>
                  <a:pt x="8351" y="4534318"/>
                  <a:pt x="12526" y="2823472"/>
                </a:cubicBezTo>
                <a:close/>
              </a:path>
            </a:pathLst>
          </a:cu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29599F-C9F5-6AE4-21E3-6CD90BD697FB}"/>
              </a:ext>
            </a:extLst>
          </p:cNvPr>
          <p:cNvSpPr/>
          <p:nvPr/>
        </p:nvSpPr>
        <p:spPr>
          <a:xfrm>
            <a:off x="-4045" y="-1817"/>
            <a:ext cx="12204526" cy="6861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7BE8DD34-56C1-8943-FA79-C56338574F57}"/>
              </a:ext>
            </a:extLst>
          </p:cNvPr>
          <p:cNvSpPr/>
          <p:nvPr/>
        </p:nvSpPr>
        <p:spPr>
          <a:xfrm>
            <a:off x="-12526" y="-176615"/>
            <a:ext cx="12204526" cy="519366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4526" h="6156137">
                <a:moveTo>
                  <a:pt x="12526" y="0"/>
                </a:moveTo>
                <a:lnTo>
                  <a:pt x="12204526" y="0"/>
                </a:lnTo>
                <a:lnTo>
                  <a:pt x="12204526" y="3429000"/>
                </a:lnTo>
                <a:cubicBezTo>
                  <a:pt x="11324921" y="3954352"/>
                  <a:pt x="7864953" y="2712751"/>
                  <a:pt x="6926893" y="3152113"/>
                </a:cubicBezTo>
                <a:cubicBezTo>
                  <a:pt x="5987441" y="3657329"/>
                  <a:pt x="7515616" y="5656200"/>
                  <a:pt x="6576164" y="6065172"/>
                </a:cubicBezTo>
                <a:cubicBezTo>
                  <a:pt x="5419594" y="6564125"/>
                  <a:pt x="1219200" y="4834002"/>
                  <a:pt x="0" y="5132539"/>
                </a:cubicBezTo>
                <a:cubicBezTo>
                  <a:pt x="4175" y="3421693"/>
                  <a:pt x="8351" y="1710846"/>
                  <a:pt x="12526" y="0"/>
                </a:cubicBezTo>
                <a:close/>
              </a:path>
            </a:pathLst>
          </a:cu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{{</a:t>
            </a:r>
            <a:endParaRPr lang="ru-RU" sz="12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B6C7CF-54A7-92C5-6CC7-BC05B7F5587F}"/>
              </a:ext>
            </a:extLst>
          </p:cNvPr>
          <p:cNvSpPr/>
          <p:nvPr/>
        </p:nvSpPr>
        <p:spPr>
          <a:xfrm>
            <a:off x="-12526" y="-2417822"/>
            <a:ext cx="12204526" cy="7127803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526" h="8979609">
                <a:moveTo>
                  <a:pt x="12526" y="2823472"/>
                </a:moveTo>
                <a:cubicBezTo>
                  <a:pt x="718557" y="1785855"/>
                  <a:pt x="339097" y="333889"/>
                  <a:pt x="2755726" y="1035474"/>
                </a:cubicBezTo>
                <a:cubicBezTo>
                  <a:pt x="6304469" y="1883341"/>
                  <a:pt x="9004126" y="-170686"/>
                  <a:pt x="10332183" y="11508"/>
                </a:cubicBezTo>
                <a:cubicBezTo>
                  <a:pt x="12001326" y="473415"/>
                  <a:pt x="11580412" y="1886151"/>
                  <a:pt x="12204526" y="2823472"/>
                </a:cubicBezTo>
                <a:lnTo>
                  <a:pt x="12204526" y="6252472"/>
                </a:lnTo>
                <a:cubicBezTo>
                  <a:pt x="11324921" y="6777824"/>
                  <a:pt x="7864953" y="5536223"/>
                  <a:pt x="6926893" y="5975585"/>
                </a:cubicBezTo>
                <a:cubicBezTo>
                  <a:pt x="5987441" y="6480801"/>
                  <a:pt x="7515616" y="8479672"/>
                  <a:pt x="6576164" y="8888644"/>
                </a:cubicBezTo>
                <a:cubicBezTo>
                  <a:pt x="5419594" y="9387597"/>
                  <a:pt x="1219200" y="7657474"/>
                  <a:pt x="0" y="7956011"/>
                </a:cubicBezTo>
                <a:cubicBezTo>
                  <a:pt x="4175" y="6245165"/>
                  <a:pt x="8351" y="4534318"/>
                  <a:pt x="12526" y="2823472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5282E-5302-296C-4DE9-6D2240CAC688}"/>
              </a:ext>
            </a:extLst>
          </p:cNvPr>
          <p:cNvSpPr txBox="1"/>
          <p:nvPr/>
        </p:nvSpPr>
        <p:spPr>
          <a:xfrm>
            <a:off x="1530263" y="2131303"/>
            <a:ext cx="9118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>
                <a:latin typeface="Candara" panose="020E0502030303020204" pitchFamily="34" charset="0"/>
              </a:rPr>
              <a:t>	</a:t>
            </a:r>
            <a:r>
              <a:rPr lang="en-US" sz="96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Product</a:t>
            </a:r>
            <a:r>
              <a:rPr lang="en-US" sz="9600" dirty="0">
                <a:solidFill>
                  <a:srgbClr val="283C57"/>
                </a:solidFill>
                <a:latin typeface="Candara" panose="020E0502030303020204" pitchFamily="34" charset="0"/>
              </a:rPr>
              <a:t>Storm</a:t>
            </a:r>
            <a:endParaRPr lang="ru-RU" sz="9600" dirty="0">
              <a:solidFill>
                <a:srgbClr val="283C57"/>
              </a:solidFill>
              <a:latin typeface="Candara" panose="020E0502030303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D1B953-2400-0B55-7C64-6A1CEDE80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8142"/>
            <a:ext cx="288098" cy="28809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29C398-33E2-8274-C3C9-CE1AAEB89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480997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5903B41-BA79-FD91-46E4-C758A481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73" y="3248035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02B8C77-2EBD-854B-0CB4-071BBC7AA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546573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0D4D376-478A-B4C3-6D0C-26A7055E5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79" y="2308962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A6A46D0-DC08-E9CF-FD9C-15841F196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17348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EBEE2D5-4CF5-8800-50D2-BB22CA36C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529474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62248DE-C335-A7E2-E2C6-EA6714148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1746126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CB42BD6-ACA6-77E7-1E13-2158821AD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2005915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93FD656-78E5-8ECE-4805-7FE12CD1E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1530783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5181E10-4D28-D715-6C87-C15B54858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529474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5EFFC69-AEED-F77B-A48E-80B24FCC6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1376422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38B9D41-1420-A732-4F4B-5E4A64E00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1981062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537A6C0-5BE1-7EA3-C2C5-821126A85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3" y="2850371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EE6EBD1-A4A9-09DA-3406-B84FBCEED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1493976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8658E1F7-5D08-0B8E-576C-5FE4C400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392708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E928D96-C744-AE59-77AE-CCA3D359A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3804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8449AC47-4116-5AD3-ACBA-F6548603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11226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D50FDA4-3EF2-A417-7442-76DA6BFF8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358783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30807E1A-68D7-3B68-E086-D64A66BF6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1161414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BB410802-A57B-3D9F-0543-A8E5F8A92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109793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9B2D8BE-4B35-158B-3EC4-4A4B61B00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316408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55E22AA9-032F-2FC7-3D14-27398866A2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35176" y="2938198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BA8717C-7961-0314-3445-05C8047B2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01" y="2791825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9A67228-99F8-FB44-14B4-8FD012BB57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60046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23AA144-DD09-55A0-F4FE-A8049D1B5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49" y="3359065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95000C1-9D66-7936-6B2B-4193C6A4B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4595972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281680CE-0481-25D4-161F-C7FE5DA71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4251180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D4CE4EA-C484-2F0D-D7DC-06D75B727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5976925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1F10B947-A7B0-5434-5E1A-45F285D090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4711724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19898378-F83E-62C4-D21E-7EBE20E12F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5654705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93134D25-D3BC-8950-87EF-A7BA30A6A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4241561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E09D162C-7EB4-12B5-35B3-B7C53928A4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5727552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999236C7-FDBB-E5CC-01FC-B9544926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6345692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A78C588B-776C-443F-6550-F93B273511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6459943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FAA703D-1451-F353-D249-D7B9227B0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5853422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2CF93811-5C9B-5118-069C-C465DE52A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4675720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45B52B65-99DB-BB29-61DB-F7D1730D9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81" y="4391252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AFAE6664-2E1D-E6E1-BA66-DDE319739A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5" y="3123714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B0F8E91-B642-E97C-2118-B8EEB04D8E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4034713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E2C261B-CBE6-023B-34F6-CA55BC69B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937052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79C6401-FC59-6D0D-4741-37CA8562E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905465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3787A40-FF4D-36AE-C80E-B1BC47466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1822234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0FC7A5E-1ABB-C904-74AB-E7CAE46C2D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30493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0F7647C0-0EDB-A854-22B0-B092093E79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6412856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336DD6B6-8932-EC6E-FF70-C50DE6F566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6566377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134E0EA-ED55-15E0-ED76-24C9C4139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90" y="6026727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A5E00E34-CC46-4762-DED6-A92F7415C7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3" y="7918570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60469E37-CE97-6131-14C8-26CB1FAC4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1" y="3874279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AD052C93-61B9-3F12-72F7-F00AE2A8E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4353567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6BF6E28-277D-B152-D88A-19990133E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4637055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6080250-3E70-CC80-AE00-040002C08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5143799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C946793-9BA7-4EBB-7DE8-556D80C14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4693174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6EF4854-E205-A7EC-647A-314736D23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5571419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FD5A42D-B655-7560-44AA-2BC28507C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676960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B6015B84-2670-5900-DCAF-6B6FB3243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7" y="6025614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B44BB373-7F5E-41F5-517C-C5CE4FCDE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711173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C6AC3BFB-3D93-99D7-2AAD-7EC979CB8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678461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E1369C80-2750-A346-EDDF-6E70BBC01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2" y="5324206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1EF9BD98-951D-40D8-8EC9-C0F70D11A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6106723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44734AF6-4E7F-7B29-2E0F-E2B1191A74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09" y="7555620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7A9A1226-7C0A-A178-72BC-7E02CB50A5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787242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74EFCEF9-9D37-1866-23F6-6DE58B41E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749155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7708DAC8-1635-8D4B-AAC1-61399F8E7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921730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5EAA1D6F-4F0D-97E5-8E95-CCBD777E8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798817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B3C3176B-DCB6-B0AB-4F0D-DE6FEA8C5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89508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AADC2F65-C0F2-AD48-ABCD-6DA6B64F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748193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7CE3F44B-5AB6-52D3-2CBA-5BACD46D39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82" y="7467713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8EB6EAA2-B2C9-BCC8-9D73-F349DB983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759394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CF7F0101-A065-FAC6-D428-97935C10A2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842025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94A9A186-B498-5571-0218-C08458DB8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796962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7DDB821-407B-47F3-8CF1-2DF9CCBC0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881179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A5A84DF9-085A-59CB-8008-79DB4A98C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13" y="7670945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ABF7D4F3-C569-B02C-4797-514F294D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62" y="692695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3A23072E-D279-9DE4-2BFB-57DC8B466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801307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F7F0B72F-5B7F-292A-D10A-CD2F73B9D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04" y="6406595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92B35C03-FB22-E744-989E-C8206871B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716728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922AA856-C216-293F-0E44-669282EE0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45128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9201A644-1CD2-BF6D-4351-65EE6C8BA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767996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81A0BEE8-81CC-2352-D60D-5CB7D8E37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44166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8750C25-BE22-C04E-435C-2249305CF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755367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5484E45E-CD60-98E7-AABD-8B8D2E8A9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811203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78B1DDD-F525-CDA8-8D51-C43469054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795640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64CDBD6-7662-A49C-C9E9-2C4BD396D4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6463464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126ED64-7412-EAD2-3B2C-AE7C4E25A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9" y="7170779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D5416C99-76D7-144D-025B-17E4A16FE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694465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AB2BB6F1-2D45-CD64-A543-5AE6B6B25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683233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40B3BA1C-BA47-5E45-8EF3-196B7D385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67" y="8895080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A6E8649-5815-1AE0-0E24-2E46990B2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84" y="7523182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26AD5992-6ABA-C721-2B3B-9967BE9EC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858456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CB64FFB-841F-3C4B-420F-64F3BEF35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846825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16F1CE25-5785-2976-37DF-D421623EF5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787714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9C6B7AD4-8ADB-E36E-4D30-6B34FE1AB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8500279"/>
            <a:ext cx="222061" cy="222061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7FFA75B-E95A-07DD-BB29-D574260800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6054056"/>
            <a:ext cx="431582" cy="4315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369862-785C-5CD6-5758-74039C9879FC}"/>
              </a:ext>
            </a:extLst>
          </p:cNvPr>
          <p:cNvSpPr txBox="1"/>
          <p:nvPr/>
        </p:nvSpPr>
        <p:spPr>
          <a:xfrm>
            <a:off x="2458198" y="4802376"/>
            <a:ext cx="7263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dirty="0">
                <a:solidFill>
                  <a:srgbClr val="002060"/>
                </a:solidFill>
              </a:rPr>
              <a:t>Кубок </a:t>
            </a:r>
            <a:r>
              <a:rPr lang="uk-UA" sz="4800" dirty="0" err="1">
                <a:solidFill>
                  <a:srgbClr val="002060"/>
                </a:solidFill>
              </a:rPr>
              <a:t>Новых</a:t>
            </a:r>
            <a:r>
              <a:rPr lang="uk-UA" sz="4800" dirty="0">
                <a:solidFill>
                  <a:srgbClr val="002060"/>
                </a:solidFill>
              </a:rPr>
              <a:t> </a:t>
            </a:r>
            <a:r>
              <a:rPr lang="uk-UA" sz="4800" dirty="0" err="1">
                <a:solidFill>
                  <a:srgbClr val="002060"/>
                </a:solidFill>
              </a:rPr>
              <a:t>Регионов</a:t>
            </a:r>
            <a:r>
              <a:rPr lang="uk-UA" sz="4800" dirty="0">
                <a:solidFill>
                  <a:srgbClr val="002060"/>
                </a:solidFill>
              </a:rPr>
              <a:t> </a:t>
            </a:r>
            <a:r>
              <a:rPr lang="uk-UA" sz="4800" dirty="0" err="1">
                <a:solidFill>
                  <a:srgbClr val="002060"/>
                </a:solidFill>
              </a:rPr>
              <a:t>России</a:t>
            </a:r>
            <a:r>
              <a:rPr lang="uk-UA" sz="4800" dirty="0">
                <a:solidFill>
                  <a:srgbClr val="002060"/>
                </a:solidFill>
              </a:rPr>
              <a:t> </a:t>
            </a:r>
            <a:endParaRPr lang="ru-RU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68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0BFB-060A-0353-8555-F60A64CB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93ECDA-51B3-4587-691D-27B61FEB176E}"/>
              </a:ext>
            </a:extLst>
          </p:cNvPr>
          <p:cNvSpPr/>
          <p:nvPr/>
        </p:nvSpPr>
        <p:spPr>
          <a:xfrm>
            <a:off x="-64953" y="0"/>
            <a:ext cx="12244761" cy="6872736"/>
          </a:xfrm>
          <a:prstGeom prst="rect">
            <a:avLst/>
          </a:pr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85F335DE-9BAC-6568-52BF-72B8E7EADBC4}"/>
              </a:ext>
            </a:extLst>
          </p:cNvPr>
          <p:cNvSpPr/>
          <p:nvPr/>
        </p:nvSpPr>
        <p:spPr>
          <a:xfrm>
            <a:off x="892276" y="233129"/>
            <a:ext cx="10397460" cy="6501476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FB1729-C382-4614-66DA-66646DC6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925" y="4716253"/>
            <a:ext cx="288098" cy="288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277EEC-8FF5-7409-4D96-6BBCEEB76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7" y="3282056"/>
            <a:ext cx="876822" cy="8768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03A901-8B30-4F72-3879-7CF8DBE76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1" y="3309539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3E243B-C5CA-2019-FE40-523C6FB5E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50" y="608077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FCAADE-A8A2-3829-9452-E07D9C7DF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F136018-51E1-7826-46D7-30A760178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8A55352-4742-C265-71AE-306500A6C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29DE475-3B0F-9221-C9AB-6513A1B5F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D6BCFB6-A59E-E580-7F41-461CC0E465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E7FFEA7-9F78-C7A1-E8B5-441F71E2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E13D9C2-CE27-C648-4987-B014882B9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E4C48A7A-3AF3-5E1A-7010-F2EB5899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6E34D7CC-AB84-AA9C-93AE-F02C5182D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732192"/>
            <a:ext cx="111788" cy="11178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58233068-B6CC-C1E3-E8BB-BDAA28CD5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09018"/>
            <a:ext cx="584636" cy="584636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84526373-6B91-707E-CC44-16275F30C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5367098-30DD-F6F1-866B-F53706BC3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C2A0C89-15A7-07A6-D61A-8C3BB645F6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8CBF1AF2-810F-8A6A-ABAD-44B471427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97" y="2552806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798250FF-857D-E224-3A59-529745276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C1DC12FE-9312-1430-352E-FDDA6C61A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F7EC3AF6-618B-140C-DE53-686F05B5A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9FB5C959-4B67-CD87-19DC-0B243FAA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845ED2C1-2589-D0AE-4973-207BAB0FA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87" y="3420569"/>
            <a:ext cx="749169" cy="74916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C92BF85-0408-C123-6F97-A89E768C6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FE8130D6-6F45-F65A-E501-A4B04E401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1" y="6038429"/>
            <a:ext cx="358667" cy="358667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CFE4D8D7-B4E0-6FFF-FE1D-A9FE8C7CCB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C43F973-52C4-65A5-AC99-63078CB53C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61D19DAC-3035-C488-CA7F-2F3EC2BBF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B10A95E8-D07A-4BFF-6C41-AF884EDC2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125" y="5148165"/>
            <a:ext cx="277138" cy="277138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C0EAE66B-3854-3644-C1CE-AD31447E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904" y="640492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EB0078F2-5439-DFDC-D375-1B2C85737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EE92D335-0131-37FB-C2F3-9F488B0D9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91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68868E96-A05F-94CA-C382-A7DD186B2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53B0B38B-0D5B-E284-8464-D61C6B765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19" y="4452756"/>
            <a:ext cx="87074" cy="87074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A17FC4CE-3B71-FF38-4E28-FFD4FEAA5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43" y="3185218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E9DBFEFA-5709-00F5-E3B4-48E889E50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71010532-65B0-71C3-BF83-52F888781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821" y="3935783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4A3A9A75-6753-BBB9-4CB3-F9D8E0BC2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010019D7-E80E-A438-177B-A7D09A591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E346FE84-3275-A537-2133-CEEF873C3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40" y="4489362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CE685045-92D4-A92F-F5A9-5338C7F79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8244E9EC-8CE6-F933-AD9F-D4EF44B6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5632923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92EEB4D4-5C36-07CC-36F9-DFBC8559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3" y="5916234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B1D1E5BF-4F4C-89B2-DA89-61A6E0829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50" y="345329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52D0ABAF-0128-5567-866B-496060F67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10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55CF2105-D6FE-33C4-9644-A096E542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35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19939DE2-124C-F89C-24EC-35B7EBB54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77309DBA-D4C5-7311-4633-102B2058E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BC38A7CA-603E-2055-6295-46D098F16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69" y="6569255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E0DE458-6F96-6314-4241-3182F2D8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8DE990F9-FE13-5462-F93E-862C5FEC6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A78A894F-FCEC-661B-4A43-C453594DF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74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A32C712-9B58-D3F2-9AEE-C29F8C824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543" y="5657976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BB121EBD-C9CD-E8DB-7F0D-38926EFA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BBE3EBA4-00CB-1EB0-F2B7-1C282EF4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533AC0DE-C0BA-F8F8-2910-9EFB4164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018" y="2428995"/>
            <a:ext cx="222061" cy="222061"/>
          </a:xfrm>
          <a:prstGeom prst="rect">
            <a:avLst/>
          </a:prstGeom>
        </p:spPr>
      </p:pic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4F9D347-B044-EB30-0CB4-C8E6A3EBE02D}"/>
              </a:ext>
            </a:extLst>
          </p:cNvPr>
          <p:cNvCxnSpPr>
            <a:cxnSpLocks/>
          </p:cNvCxnSpPr>
          <p:nvPr/>
        </p:nvCxnSpPr>
        <p:spPr>
          <a:xfrm>
            <a:off x="1008708" y="3720467"/>
            <a:ext cx="1013241" cy="1139835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159F99C-B7AD-EC25-ABAB-7B0F6DF529EC}"/>
              </a:ext>
            </a:extLst>
          </p:cNvPr>
          <p:cNvCxnSpPr>
            <a:cxnSpLocks/>
          </p:cNvCxnSpPr>
          <p:nvPr/>
        </p:nvCxnSpPr>
        <p:spPr>
          <a:xfrm flipV="1">
            <a:off x="607060" y="4872730"/>
            <a:ext cx="1414889" cy="118135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0323162-CA9E-CB4A-39F2-EE9436FF062F}"/>
              </a:ext>
            </a:extLst>
          </p:cNvPr>
          <p:cNvCxnSpPr>
            <a:cxnSpLocks/>
          </p:cNvCxnSpPr>
          <p:nvPr/>
        </p:nvCxnSpPr>
        <p:spPr>
          <a:xfrm>
            <a:off x="214950" y="2211078"/>
            <a:ext cx="735616" cy="146347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4E4D5443-E5AB-6624-CD13-1CA8D3792874}"/>
              </a:ext>
            </a:extLst>
          </p:cNvPr>
          <p:cNvCxnSpPr>
            <a:cxnSpLocks/>
          </p:cNvCxnSpPr>
          <p:nvPr/>
        </p:nvCxnSpPr>
        <p:spPr>
          <a:xfrm flipH="1">
            <a:off x="190996" y="414514"/>
            <a:ext cx="976370" cy="1778934"/>
          </a:xfrm>
          <a:prstGeom prst="line">
            <a:avLst/>
          </a:prstGeom>
          <a:ln w="63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D392213C-A008-4D63-0918-72CC1327121D}"/>
              </a:ext>
            </a:extLst>
          </p:cNvPr>
          <p:cNvCxnSpPr>
            <a:cxnSpLocks/>
          </p:cNvCxnSpPr>
          <p:nvPr/>
        </p:nvCxnSpPr>
        <p:spPr>
          <a:xfrm flipH="1" flipV="1">
            <a:off x="235773" y="4773018"/>
            <a:ext cx="389873" cy="129997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163368-9D89-0176-0A9D-03896255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50" y="3931236"/>
            <a:ext cx="117554" cy="11755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EAAC04B-DD10-F813-519D-624B61984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48" y="5237343"/>
            <a:ext cx="117554" cy="11755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989ED0F-B0CA-63E4-0B42-FF0ACBCD1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96" y="47261"/>
            <a:ext cx="117554" cy="11755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74AD2CE-F329-A94F-0EF9-BD5034CF1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1" y="6429223"/>
            <a:ext cx="117554" cy="117554"/>
          </a:xfrm>
          <a:prstGeom prst="rect">
            <a:avLst/>
          </a:prstGeom>
        </p:spPr>
      </p:pic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F849B976-F3EA-E5C8-5D9C-9B9653C5A322}"/>
              </a:ext>
            </a:extLst>
          </p:cNvPr>
          <p:cNvCxnSpPr>
            <a:cxnSpLocks/>
          </p:cNvCxnSpPr>
          <p:nvPr/>
        </p:nvCxnSpPr>
        <p:spPr>
          <a:xfrm flipH="1" flipV="1">
            <a:off x="10068012" y="929807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4C3C499-A585-DECF-781F-3861C23BD27C}"/>
              </a:ext>
            </a:extLst>
          </p:cNvPr>
          <p:cNvCxnSpPr>
            <a:cxnSpLocks/>
          </p:cNvCxnSpPr>
          <p:nvPr/>
        </p:nvCxnSpPr>
        <p:spPr>
          <a:xfrm flipH="1" flipV="1">
            <a:off x="11587371" y="2479249"/>
            <a:ext cx="79204" cy="1613102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F3B8260-3D53-FED5-92F5-85F278457D3B}"/>
              </a:ext>
            </a:extLst>
          </p:cNvPr>
          <p:cNvCxnSpPr>
            <a:cxnSpLocks/>
          </p:cNvCxnSpPr>
          <p:nvPr/>
        </p:nvCxnSpPr>
        <p:spPr>
          <a:xfrm flipV="1">
            <a:off x="10074836" y="301118"/>
            <a:ext cx="1884858" cy="621768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1656101-3E5B-013B-6540-343F0CE815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03" y="5797599"/>
            <a:ext cx="1835660" cy="18356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64F2E0A-1CC3-3F71-6B87-890072C6922E}"/>
              </a:ext>
            </a:extLst>
          </p:cNvPr>
          <p:cNvSpPr txBox="1"/>
          <p:nvPr/>
        </p:nvSpPr>
        <p:spPr>
          <a:xfrm>
            <a:off x="1773660" y="1244172"/>
            <a:ext cx="43942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ndara" panose="020E0502030303020204" pitchFamily="34" charset="0"/>
              </a:rPr>
              <a:t>Цель:</a:t>
            </a:r>
          </a:p>
          <a:p>
            <a:r>
              <a:rPr lang="ru-RU" sz="2000" dirty="0">
                <a:latin typeface="Candara" panose="020E0502030303020204" pitchFamily="34" charset="0"/>
              </a:rPr>
              <a:t>Разработать цифровое решение (веб-платформу), работающее под патронатом Донецкой региональной общественной организации «Ресурсный центр поддержки добровольчества (волонтерства)»</a:t>
            </a:r>
          </a:p>
          <a:p>
            <a:endParaRPr lang="ru-RU" sz="1600" dirty="0">
              <a:latin typeface="Candara" panose="020E0502030303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6645654-CAA3-FE63-94E3-1C30924843CC}"/>
              </a:ext>
            </a:extLst>
          </p:cNvPr>
          <p:cNvSpPr txBox="1"/>
          <p:nvPr/>
        </p:nvSpPr>
        <p:spPr>
          <a:xfrm>
            <a:off x="6870284" y="1336063"/>
            <a:ext cx="4051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Дважды в год Ресурсный центр предоставляет CSV-файл с данными 150 лучших волонтёров</a:t>
            </a:r>
          </a:p>
          <a:p>
            <a:endParaRPr lang="ru-RU" dirty="0"/>
          </a:p>
          <a:p>
            <a:r>
              <a:rPr lang="ru-RU" dirty="0"/>
              <a:t>Поля CSV:</a:t>
            </a:r>
          </a:p>
          <a:p>
            <a:r>
              <a:rPr lang="ru-RU" dirty="0"/>
              <a:t>ФИО, ИНН, телефон, E-mail, дата рождения, достижения.</a:t>
            </a:r>
          </a:p>
          <a:p>
            <a:endParaRPr lang="ru-RU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37A991-EA6C-6B00-4FAA-EA6406A9F822}"/>
              </a:ext>
            </a:extLst>
          </p:cNvPr>
          <p:cNvSpPr txBox="1"/>
          <p:nvPr/>
        </p:nvSpPr>
        <p:spPr>
          <a:xfrm>
            <a:off x="4410685" y="238553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7EC93684-C3E3-24E4-06BE-EC142D01E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264" y="1424332"/>
            <a:ext cx="230165" cy="230165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4F0E9F86-B3DD-BB53-E664-678E526C7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964" y="4390160"/>
            <a:ext cx="230165" cy="23016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64DDD514-82B4-B2EB-C052-22A9D7113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68" y="1302845"/>
            <a:ext cx="230165" cy="230165"/>
          </a:xfrm>
          <a:prstGeom prst="rect">
            <a:avLst/>
          </a:prstGeom>
        </p:spPr>
      </p:pic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FCE502A6-70FE-BF5F-1548-A85CD9B2669E}"/>
              </a:ext>
            </a:extLst>
          </p:cNvPr>
          <p:cNvSpPr/>
          <p:nvPr/>
        </p:nvSpPr>
        <p:spPr>
          <a:xfrm>
            <a:off x="12315211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D1046F90-E982-CB6E-D6A5-CB2D76FAC4E7}"/>
              </a:ext>
            </a:extLst>
          </p:cNvPr>
          <p:cNvSpPr/>
          <p:nvPr/>
        </p:nvSpPr>
        <p:spPr>
          <a:xfrm>
            <a:off x="15683746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713BE1F-2BD5-A1D3-04F4-2089517705E7}"/>
              </a:ext>
            </a:extLst>
          </p:cNvPr>
          <p:cNvSpPr txBox="1"/>
          <p:nvPr/>
        </p:nvSpPr>
        <p:spPr>
          <a:xfrm>
            <a:off x="12435254" y="1281307"/>
            <a:ext cx="30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91AA9F8-E96A-54A8-0C03-C221DDD4FC62}"/>
              </a:ext>
            </a:extLst>
          </p:cNvPr>
          <p:cNvSpPr txBox="1"/>
          <p:nvPr/>
        </p:nvSpPr>
        <p:spPr>
          <a:xfrm>
            <a:off x="15679805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3E8BF71C-BEBB-F2EB-901E-B90A3229AA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751" y="5501043"/>
            <a:ext cx="932809" cy="932809"/>
          </a:xfrm>
          <a:prstGeom prst="rect">
            <a:avLst/>
          </a:prstGeom>
        </p:spPr>
      </p:pic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77394291-5E6C-F907-6333-049B7948F1E2}"/>
              </a:ext>
            </a:extLst>
          </p:cNvPr>
          <p:cNvSpPr/>
          <p:nvPr/>
        </p:nvSpPr>
        <p:spPr>
          <a:xfrm>
            <a:off x="12559368" y="3228721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C9E858C1-AA04-E9E4-34E7-62D8BB0FF5D1}"/>
              </a:ext>
            </a:extLst>
          </p:cNvPr>
          <p:cNvSpPr/>
          <p:nvPr/>
        </p:nvSpPr>
        <p:spPr>
          <a:xfrm>
            <a:off x="14297313" y="310889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4FF8A5CB-7D55-79DF-D016-398DCD87312D}"/>
              </a:ext>
            </a:extLst>
          </p:cNvPr>
          <p:cNvSpPr/>
          <p:nvPr/>
        </p:nvSpPr>
        <p:spPr>
          <a:xfrm>
            <a:off x="12595391" y="449039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37AF4A21-2FF2-A7D4-1750-453B5901FACD}"/>
              </a:ext>
            </a:extLst>
          </p:cNvPr>
          <p:cNvSpPr/>
          <p:nvPr/>
        </p:nvSpPr>
        <p:spPr>
          <a:xfrm>
            <a:off x="14247797" y="5344845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E15BF797-106D-4B2B-F397-33DF28177C47}"/>
              </a:ext>
            </a:extLst>
          </p:cNvPr>
          <p:cNvSpPr/>
          <p:nvPr/>
        </p:nvSpPr>
        <p:spPr>
          <a:xfrm>
            <a:off x="13728155" y="421841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5055E74D-B970-A43C-9F73-B6683A169A57}"/>
              </a:ext>
            </a:extLst>
          </p:cNvPr>
          <p:cNvSpPr/>
          <p:nvPr/>
        </p:nvSpPr>
        <p:spPr>
          <a:xfrm>
            <a:off x="12808373" y="511355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4F015F19-D7A4-7FCF-BA9A-321F1DA5A969}"/>
              </a:ext>
            </a:extLst>
          </p:cNvPr>
          <p:cNvSpPr/>
          <p:nvPr/>
        </p:nvSpPr>
        <p:spPr>
          <a:xfrm>
            <a:off x="14389420" y="3357952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8FD456EF-FDC6-22CD-E2A1-73426C53A4ED}"/>
              </a:ext>
            </a:extLst>
          </p:cNvPr>
          <p:cNvSpPr/>
          <p:nvPr/>
        </p:nvSpPr>
        <p:spPr>
          <a:xfrm>
            <a:off x="14483281" y="3543806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8ED539AF-E8C5-6526-4088-6C7B2D7BE60B}"/>
              </a:ext>
            </a:extLst>
          </p:cNvPr>
          <p:cNvSpPr/>
          <p:nvPr/>
        </p:nvSpPr>
        <p:spPr>
          <a:xfrm>
            <a:off x="14773192" y="3356704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AA102B21-EEA5-4D33-9FB0-EF2145C0872F}"/>
              </a:ext>
            </a:extLst>
          </p:cNvPr>
          <p:cNvSpPr/>
          <p:nvPr/>
        </p:nvSpPr>
        <p:spPr>
          <a:xfrm>
            <a:off x="14389420" y="345318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5CC4C54A-0A27-658E-845E-511E102825EA}"/>
              </a:ext>
            </a:extLst>
          </p:cNvPr>
          <p:cNvSpPr/>
          <p:nvPr/>
        </p:nvSpPr>
        <p:spPr>
          <a:xfrm>
            <a:off x="14655513" y="3353190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400F4742-C007-E536-0984-C12A82F06664}"/>
              </a:ext>
            </a:extLst>
          </p:cNvPr>
          <p:cNvSpPr/>
          <p:nvPr/>
        </p:nvSpPr>
        <p:spPr>
          <a:xfrm>
            <a:off x="14743722" y="354373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2D7334EB-F004-D95C-3E02-18C42488CA67}"/>
              </a:ext>
            </a:extLst>
          </p:cNvPr>
          <p:cNvSpPr/>
          <p:nvPr/>
        </p:nvSpPr>
        <p:spPr>
          <a:xfrm>
            <a:off x="14389420" y="354135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F64A5771-E0D2-17B3-2AD2-64E9BA6221AF}"/>
              </a:ext>
            </a:extLst>
          </p:cNvPr>
          <p:cNvSpPr/>
          <p:nvPr/>
        </p:nvSpPr>
        <p:spPr>
          <a:xfrm>
            <a:off x="14386000" y="363836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04BA03EC-FB79-258E-A38E-34074E30EE94}"/>
              </a:ext>
            </a:extLst>
          </p:cNvPr>
          <p:cNvSpPr/>
          <p:nvPr/>
        </p:nvSpPr>
        <p:spPr>
          <a:xfrm>
            <a:off x="13829489" y="4420644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5B0F7BB1-5BB8-1A57-D9F1-2A4D89C72973}"/>
              </a:ext>
            </a:extLst>
          </p:cNvPr>
          <p:cNvSpPr/>
          <p:nvPr/>
        </p:nvSpPr>
        <p:spPr>
          <a:xfrm>
            <a:off x="13827566" y="478382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F4657F8F-E6B2-9940-197F-53311797DB38}"/>
              </a:ext>
            </a:extLst>
          </p:cNvPr>
          <p:cNvSpPr/>
          <p:nvPr/>
        </p:nvSpPr>
        <p:spPr>
          <a:xfrm>
            <a:off x="13829489" y="470106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AB8B30C6-B1B4-8CCF-69CE-27948B2F735F}"/>
              </a:ext>
            </a:extLst>
          </p:cNvPr>
          <p:cNvSpPr/>
          <p:nvPr/>
        </p:nvSpPr>
        <p:spPr>
          <a:xfrm>
            <a:off x="13829489" y="451587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D1345380-ACB9-F3DE-E778-C257A4948E5B}"/>
              </a:ext>
            </a:extLst>
          </p:cNvPr>
          <p:cNvSpPr/>
          <p:nvPr/>
        </p:nvSpPr>
        <p:spPr>
          <a:xfrm>
            <a:off x="14095582" y="441588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6DC3A928-1035-B869-6A72-36F2DA218BC1}"/>
              </a:ext>
            </a:extLst>
          </p:cNvPr>
          <p:cNvSpPr/>
          <p:nvPr/>
        </p:nvSpPr>
        <p:spPr>
          <a:xfrm>
            <a:off x="14183791" y="470111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64B6024F-E66E-DAD2-97D4-1A3F183447F9}"/>
              </a:ext>
            </a:extLst>
          </p:cNvPr>
          <p:cNvSpPr/>
          <p:nvPr/>
        </p:nvSpPr>
        <p:spPr>
          <a:xfrm>
            <a:off x="13829489" y="4604048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37679153-797B-90D3-97C2-E69FD613A15B}"/>
              </a:ext>
            </a:extLst>
          </p:cNvPr>
          <p:cNvSpPr/>
          <p:nvPr/>
        </p:nvSpPr>
        <p:spPr>
          <a:xfrm>
            <a:off x="13947076" y="460580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95D34269-57DE-4341-0404-2C5A0BAF6929}"/>
              </a:ext>
            </a:extLst>
          </p:cNvPr>
          <p:cNvSpPr/>
          <p:nvPr/>
        </p:nvSpPr>
        <p:spPr>
          <a:xfrm>
            <a:off x="14359171" y="5881925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Прямоугольник: скругленные углы 143">
            <a:extLst>
              <a:ext uri="{FF2B5EF4-FFF2-40B4-BE49-F238E27FC236}">
                <a16:creationId xmlns:a16="http://schemas.microsoft.com/office/drawing/2014/main" id="{E861AE3E-0610-A560-6A8D-093C7165BCA9}"/>
              </a:ext>
            </a:extLst>
          </p:cNvPr>
          <p:cNvSpPr/>
          <p:nvPr/>
        </p:nvSpPr>
        <p:spPr>
          <a:xfrm>
            <a:off x="14357248" y="5783139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31C5D91E-0924-1CA6-B67E-1F77F608DA07}"/>
              </a:ext>
            </a:extLst>
          </p:cNvPr>
          <p:cNvSpPr/>
          <p:nvPr/>
        </p:nvSpPr>
        <p:spPr>
          <a:xfrm>
            <a:off x="14359171" y="5700378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3CBD3DD7-78DB-3812-F89E-AE2F70D96FD7}"/>
              </a:ext>
            </a:extLst>
          </p:cNvPr>
          <p:cNvSpPr/>
          <p:nvPr/>
        </p:nvSpPr>
        <p:spPr>
          <a:xfrm>
            <a:off x="14359171" y="551519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: скругленные углы 147">
            <a:extLst>
              <a:ext uri="{FF2B5EF4-FFF2-40B4-BE49-F238E27FC236}">
                <a16:creationId xmlns:a16="http://schemas.microsoft.com/office/drawing/2014/main" id="{B65B2DE1-96A4-FED3-53CA-9AB7059BEFC1}"/>
              </a:ext>
            </a:extLst>
          </p:cNvPr>
          <p:cNvSpPr/>
          <p:nvPr/>
        </p:nvSpPr>
        <p:spPr>
          <a:xfrm>
            <a:off x="14649076" y="57858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: скругленные углы 154">
            <a:extLst>
              <a:ext uri="{FF2B5EF4-FFF2-40B4-BE49-F238E27FC236}">
                <a16:creationId xmlns:a16="http://schemas.microsoft.com/office/drawing/2014/main" id="{64941AA2-9F7F-5C12-94D9-15C71EAF5E66}"/>
              </a:ext>
            </a:extLst>
          </p:cNvPr>
          <p:cNvSpPr/>
          <p:nvPr/>
        </p:nvSpPr>
        <p:spPr>
          <a:xfrm>
            <a:off x="14713473" y="5700433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: скругленные углы 157">
            <a:extLst>
              <a:ext uri="{FF2B5EF4-FFF2-40B4-BE49-F238E27FC236}">
                <a16:creationId xmlns:a16="http://schemas.microsoft.com/office/drawing/2014/main" id="{DDBD14A3-C950-729D-E47E-9D52379130AC}"/>
              </a:ext>
            </a:extLst>
          </p:cNvPr>
          <p:cNvSpPr/>
          <p:nvPr/>
        </p:nvSpPr>
        <p:spPr>
          <a:xfrm>
            <a:off x="14359171" y="560336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: скругленные углы 160">
            <a:extLst>
              <a:ext uri="{FF2B5EF4-FFF2-40B4-BE49-F238E27FC236}">
                <a16:creationId xmlns:a16="http://schemas.microsoft.com/office/drawing/2014/main" id="{F008B815-2D07-2134-534B-93DFA55E95A9}"/>
              </a:ext>
            </a:extLst>
          </p:cNvPr>
          <p:cNvSpPr/>
          <p:nvPr/>
        </p:nvSpPr>
        <p:spPr>
          <a:xfrm>
            <a:off x="14476758" y="560512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: скругленные углы 161">
            <a:extLst>
              <a:ext uri="{FF2B5EF4-FFF2-40B4-BE49-F238E27FC236}">
                <a16:creationId xmlns:a16="http://schemas.microsoft.com/office/drawing/2014/main" id="{4E339B1E-9535-3B97-3470-684051A16C5C}"/>
              </a:ext>
            </a:extLst>
          </p:cNvPr>
          <p:cNvSpPr/>
          <p:nvPr/>
        </p:nvSpPr>
        <p:spPr>
          <a:xfrm>
            <a:off x="14625264" y="5886171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: скругленные углы 162">
            <a:extLst>
              <a:ext uri="{FF2B5EF4-FFF2-40B4-BE49-F238E27FC236}">
                <a16:creationId xmlns:a16="http://schemas.microsoft.com/office/drawing/2014/main" id="{4B03B51C-2410-6445-D79A-38908DDECA93}"/>
              </a:ext>
            </a:extLst>
          </p:cNvPr>
          <p:cNvSpPr/>
          <p:nvPr/>
        </p:nvSpPr>
        <p:spPr>
          <a:xfrm>
            <a:off x="13125568" y="510940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: скругленные углы 163">
            <a:extLst>
              <a:ext uri="{FF2B5EF4-FFF2-40B4-BE49-F238E27FC236}">
                <a16:creationId xmlns:a16="http://schemas.microsoft.com/office/drawing/2014/main" id="{4F080C45-8DD7-4D86-003E-E9CF47173FE3}"/>
              </a:ext>
            </a:extLst>
          </p:cNvPr>
          <p:cNvSpPr/>
          <p:nvPr/>
        </p:nvSpPr>
        <p:spPr>
          <a:xfrm>
            <a:off x="12689460" y="3835908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Прямоугольник: скругленные углы 164">
            <a:extLst>
              <a:ext uri="{FF2B5EF4-FFF2-40B4-BE49-F238E27FC236}">
                <a16:creationId xmlns:a16="http://schemas.microsoft.com/office/drawing/2014/main" id="{3B50C36F-E8A2-CFEA-398A-205CE8CA4543}"/>
              </a:ext>
            </a:extLst>
          </p:cNvPr>
          <p:cNvSpPr/>
          <p:nvPr/>
        </p:nvSpPr>
        <p:spPr>
          <a:xfrm>
            <a:off x="12687537" y="3737122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id="{F56AC752-FC2E-CEFB-AD22-01A89D95E2DD}"/>
              </a:ext>
            </a:extLst>
          </p:cNvPr>
          <p:cNvSpPr/>
          <p:nvPr/>
        </p:nvSpPr>
        <p:spPr>
          <a:xfrm>
            <a:off x="12689460" y="3654361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CACEEC56-D22C-CCF7-7CB7-C54E66E577CE}"/>
              </a:ext>
            </a:extLst>
          </p:cNvPr>
          <p:cNvSpPr/>
          <p:nvPr/>
        </p:nvSpPr>
        <p:spPr>
          <a:xfrm>
            <a:off x="12689460" y="3469176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B3493213-39B1-82E6-7BDB-BBCCC0FB02CC}"/>
              </a:ext>
            </a:extLst>
          </p:cNvPr>
          <p:cNvSpPr/>
          <p:nvPr/>
        </p:nvSpPr>
        <p:spPr>
          <a:xfrm>
            <a:off x="12979365" y="373983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Прямоугольник: скругленные углы 172">
            <a:extLst>
              <a:ext uri="{FF2B5EF4-FFF2-40B4-BE49-F238E27FC236}">
                <a16:creationId xmlns:a16="http://schemas.microsoft.com/office/drawing/2014/main" id="{80339192-69A6-2C71-AAA3-EF2977FF014A}"/>
              </a:ext>
            </a:extLst>
          </p:cNvPr>
          <p:cNvSpPr/>
          <p:nvPr/>
        </p:nvSpPr>
        <p:spPr>
          <a:xfrm>
            <a:off x="13043762" y="365441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4" name="Прямоугольник: скругленные углы 173">
            <a:extLst>
              <a:ext uri="{FF2B5EF4-FFF2-40B4-BE49-F238E27FC236}">
                <a16:creationId xmlns:a16="http://schemas.microsoft.com/office/drawing/2014/main" id="{D76271A5-A2CC-373B-4A29-4962BA2E0F00}"/>
              </a:ext>
            </a:extLst>
          </p:cNvPr>
          <p:cNvSpPr/>
          <p:nvPr/>
        </p:nvSpPr>
        <p:spPr>
          <a:xfrm>
            <a:off x="12689460" y="35573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5" name="Прямоугольник: скругленные углы 174">
            <a:extLst>
              <a:ext uri="{FF2B5EF4-FFF2-40B4-BE49-F238E27FC236}">
                <a16:creationId xmlns:a16="http://schemas.microsoft.com/office/drawing/2014/main" id="{4A1F5250-9F2A-649B-CE98-E96775A0C115}"/>
              </a:ext>
            </a:extLst>
          </p:cNvPr>
          <p:cNvSpPr/>
          <p:nvPr/>
        </p:nvSpPr>
        <p:spPr>
          <a:xfrm>
            <a:off x="12689460" y="3930700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8" name="Прямоугольник: скругленные углы 177">
            <a:extLst>
              <a:ext uri="{FF2B5EF4-FFF2-40B4-BE49-F238E27FC236}">
                <a16:creationId xmlns:a16="http://schemas.microsoft.com/office/drawing/2014/main" id="{7C338512-014C-D459-18D0-837C134CAF61}"/>
              </a:ext>
            </a:extLst>
          </p:cNvPr>
          <p:cNvSpPr/>
          <p:nvPr/>
        </p:nvSpPr>
        <p:spPr>
          <a:xfrm>
            <a:off x="12955553" y="384015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Прямоугольник: скругленные углы 181">
            <a:extLst>
              <a:ext uri="{FF2B5EF4-FFF2-40B4-BE49-F238E27FC236}">
                <a16:creationId xmlns:a16="http://schemas.microsoft.com/office/drawing/2014/main" id="{8BD3423A-509D-59A9-E5F6-4ACEA0E1D23C}"/>
              </a:ext>
            </a:extLst>
          </p:cNvPr>
          <p:cNvSpPr/>
          <p:nvPr/>
        </p:nvSpPr>
        <p:spPr>
          <a:xfrm>
            <a:off x="12775168" y="355973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Прямоугольник: скругленные углы 183">
            <a:extLst>
              <a:ext uri="{FF2B5EF4-FFF2-40B4-BE49-F238E27FC236}">
                <a16:creationId xmlns:a16="http://schemas.microsoft.com/office/drawing/2014/main" id="{723AA1BF-CA10-163A-059F-BF310D4B9577}"/>
              </a:ext>
            </a:extLst>
          </p:cNvPr>
          <p:cNvSpPr/>
          <p:nvPr/>
        </p:nvSpPr>
        <p:spPr>
          <a:xfrm>
            <a:off x="12720772" y="4933150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Прямоугольник: скругленные углы 184">
            <a:extLst>
              <a:ext uri="{FF2B5EF4-FFF2-40B4-BE49-F238E27FC236}">
                <a16:creationId xmlns:a16="http://schemas.microsoft.com/office/drawing/2014/main" id="{CF02CF81-1892-B96D-6E42-5D5702558553}"/>
              </a:ext>
            </a:extLst>
          </p:cNvPr>
          <p:cNvSpPr/>
          <p:nvPr/>
        </p:nvSpPr>
        <p:spPr>
          <a:xfrm>
            <a:off x="12718849" y="4834364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7" name="Прямоугольник: скругленные углы 186">
            <a:extLst>
              <a:ext uri="{FF2B5EF4-FFF2-40B4-BE49-F238E27FC236}">
                <a16:creationId xmlns:a16="http://schemas.microsoft.com/office/drawing/2014/main" id="{0E4555F7-2865-5E51-1287-C99DF5D28677}"/>
              </a:ext>
            </a:extLst>
          </p:cNvPr>
          <p:cNvSpPr/>
          <p:nvPr/>
        </p:nvSpPr>
        <p:spPr>
          <a:xfrm>
            <a:off x="12720772" y="475160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8" name="Прямоугольник: скругленные углы 187">
            <a:extLst>
              <a:ext uri="{FF2B5EF4-FFF2-40B4-BE49-F238E27FC236}">
                <a16:creationId xmlns:a16="http://schemas.microsoft.com/office/drawing/2014/main" id="{3339E30E-DEA2-DD7D-92A5-E78E362C97CC}"/>
              </a:ext>
            </a:extLst>
          </p:cNvPr>
          <p:cNvSpPr/>
          <p:nvPr/>
        </p:nvSpPr>
        <p:spPr>
          <a:xfrm>
            <a:off x="13010677" y="483707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9" name="Прямоугольник: скругленные углы 188">
            <a:extLst>
              <a:ext uri="{FF2B5EF4-FFF2-40B4-BE49-F238E27FC236}">
                <a16:creationId xmlns:a16="http://schemas.microsoft.com/office/drawing/2014/main" id="{DC386DD7-24B9-5471-C83F-7C779BEFCBB1}"/>
              </a:ext>
            </a:extLst>
          </p:cNvPr>
          <p:cNvSpPr/>
          <p:nvPr/>
        </p:nvSpPr>
        <p:spPr>
          <a:xfrm>
            <a:off x="13075074" y="4751658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0" name="Прямоугольник: скругленные углы 189">
            <a:extLst>
              <a:ext uri="{FF2B5EF4-FFF2-40B4-BE49-F238E27FC236}">
                <a16:creationId xmlns:a16="http://schemas.microsoft.com/office/drawing/2014/main" id="{4BBDE4FB-0C8D-DD6A-5DCB-F06DA5B61A96}"/>
              </a:ext>
            </a:extLst>
          </p:cNvPr>
          <p:cNvSpPr/>
          <p:nvPr/>
        </p:nvSpPr>
        <p:spPr>
          <a:xfrm>
            <a:off x="12720772" y="465459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1" name="Прямоугольник: скругленные углы 190">
            <a:extLst>
              <a:ext uri="{FF2B5EF4-FFF2-40B4-BE49-F238E27FC236}">
                <a16:creationId xmlns:a16="http://schemas.microsoft.com/office/drawing/2014/main" id="{D36036B4-7A27-B9D8-84F2-1CE49FA32FF0}"/>
              </a:ext>
            </a:extLst>
          </p:cNvPr>
          <p:cNvSpPr/>
          <p:nvPr/>
        </p:nvSpPr>
        <p:spPr>
          <a:xfrm>
            <a:off x="12720772" y="5027942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2" name="Прямоугольник: скругленные углы 191">
            <a:extLst>
              <a:ext uri="{FF2B5EF4-FFF2-40B4-BE49-F238E27FC236}">
                <a16:creationId xmlns:a16="http://schemas.microsoft.com/office/drawing/2014/main" id="{734EC2CE-779D-7C81-5B36-2821281A1AD2}"/>
              </a:ext>
            </a:extLst>
          </p:cNvPr>
          <p:cNvSpPr/>
          <p:nvPr/>
        </p:nvSpPr>
        <p:spPr>
          <a:xfrm>
            <a:off x="12986865" y="493739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3" name="Прямоугольник: скругленные углы 192">
            <a:extLst>
              <a:ext uri="{FF2B5EF4-FFF2-40B4-BE49-F238E27FC236}">
                <a16:creationId xmlns:a16="http://schemas.microsoft.com/office/drawing/2014/main" id="{0E1493F1-2C5F-923B-C0DD-D231A379F64A}"/>
              </a:ext>
            </a:extLst>
          </p:cNvPr>
          <p:cNvSpPr/>
          <p:nvPr/>
        </p:nvSpPr>
        <p:spPr>
          <a:xfrm>
            <a:off x="12806480" y="465697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4" name="Прямоугольник: скругленные углы 193">
            <a:extLst>
              <a:ext uri="{FF2B5EF4-FFF2-40B4-BE49-F238E27FC236}">
                <a16:creationId xmlns:a16="http://schemas.microsoft.com/office/drawing/2014/main" id="{0CA92D5A-7536-214B-8E12-0BBF8612BEBD}"/>
              </a:ext>
            </a:extLst>
          </p:cNvPr>
          <p:cNvSpPr/>
          <p:nvPr/>
        </p:nvSpPr>
        <p:spPr>
          <a:xfrm>
            <a:off x="12720773" y="5205303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5" name="Прямоугольник: скругленные углы 194">
            <a:extLst>
              <a:ext uri="{FF2B5EF4-FFF2-40B4-BE49-F238E27FC236}">
                <a16:creationId xmlns:a16="http://schemas.microsoft.com/office/drawing/2014/main" id="{DB3DF9E2-1866-92D3-44D8-40371AB5214D}"/>
              </a:ext>
            </a:extLst>
          </p:cNvPr>
          <p:cNvSpPr/>
          <p:nvPr/>
        </p:nvSpPr>
        <p:spPr>
          <a:xfrm>
            <a:off x="12724909" y="510922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6" name="Прямоугольник: скругленные углы 195">
            <a:extLst>
              <a:ext uri="{FF2B5EF4-FFF2-40B4-BE49-F238E27FC236}">
                <a16:creationId xmlns:a16="http://schemas.microsoft.com/office/drawing/2014/main" id="{8809805E-B51E-F635-F054-DD092F03654F}"/>
              </a:ext>
            </a:extLst>
          </p:cNvPr>
          <p:cNvSpPr/>
          <p:nvPr/>
        </p:nvSpPr>
        <p:spPr>
          <a:xfrm>
            <a:off x="12986866" y="520954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7" name="Прямоугольник 147">
            <a:extLst>
              <a:ext uri="{FF2B5EF4-FFF2-40B4-BE49-F238E27FC236}">
                <a16:creationId xmlns:a16="http://schemas.microsoft.com/office/drawing/2014/main" id="{B59DB549-8536-09C5-D19D-BCEC2324576E}"/>
              </a:ext>
            </a:extLst>
          </p:cNvPr>
          <p:cNvSpPr/>
          <p:nvPr/>
        </p:nvSpPr>
        <p:spPr>
          <a:xfrm>
            <a:off x="12925382" y="3071564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8" name="Прямоугольник 147">
            <a:extLst>
              <a:ext uri="{FF2B5EF4-FFF2-40B4-BE49-F238E27FC236}">
                <a16:creationId xmlns:a16="http://schemas.microsoft.com/office/drawing/2014/main" id="{2C798610-3107-695D-791C-90C9C78944CD}"/>
              </a:ext>
            </a:extLst>
          </p:cNvPr>
          <p:cNvSpPr/>
          <p:nvPr/>
        </p:nvSpPr>
        <p:spPr>
          <a:xfrm rot="19191918" flipH="1">
            <a:off x="14288876" y="2994597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9" name="Прямоугольник 147">
            <a:extLst>
              <a:ext uri="{FF2B5EF4-FFF2-40B4-BE49-F238E27FC236}">
                <a16:creationId xmlns:a16="http://schemas.microsoft.com/office/drawing/2014/main" id="{6B0B0AAD-3744-B44E-7859-28DAD62E009A}"/>
              </a:ext>
            </a:extLst>
          </p:cNvPr>
          <p:cNvSpPr/>
          <p:nvPr/>
        </p:nvSpPr>
        <p:spPr>
          <a:xfrm rot="11845682">
            <a:off x="15038880" y="2974231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0" name="Прямоугольник 147">
            <a:extLst>
              <a:ext uri="{FF2B5EF4-FFF2-40B4-BE49-F238E27FC236}">
                <a16:creationId xmlns:a16="http://schemas.microsoft.com/office/drawing/2014/main" id="{4854EFAC-D801-C902-20F7-6F1E505162C7}"/>
              </a:ext>
            </a:extLst>
          </p:cNvPr>
          <p:cNvSpPr/>
          <p:nvPr/>
        </p:nvSpPr>
        <p:spPr>
          <a:xfrm>
            <a:off x="14378313" y="4090687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1" name="Прямоугольник 147">
            <a:extLst>
              <a:ext uri="{FF2B5EF4-FFF2-40B4-BE49-F238E27FC236}">
                <a16:creationId xmlns:a16="http://schemas.microsoft.com/office/drawing/2014/main" id="{0B834DF1-7B61-BD27-85DB-E2EF3AF3F1AB}"/>
              </a:ext>
            </a:extLst>
          </p:cNvPr>
          <p:cNvSpPr/>
          <p:nvPr/>
        </p:nvSpPr>
        <p:spPr>
          <a:xfrm rot="10149955">
            <a:off x="13848809" y="4150662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2" name="Прямоугольник 147">
            <a:extLst>
              <a:ext uri="{FF2B5EF4-FFF2-40B4-BE49-F238E27FC236}">
                <a16:creationId xmlns:a16="http://schemas.microsoft.com/office/drawing/2014/main" id="{B910D478-4771-5CB6-31B2-28ADA2FAE9C4}"/>
              </a:ext>
            </a:extLst>
          </p:cNvPr>
          <p:cNvSpPr/>
          <p:nvPr/>
        </p:nvSpPr>
        <p:spPr>
          <a:xfrm rot="10987029">
            <a:off x="14621914" y="5159857"/>
            <a:ext cx="119062" cy="333894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Прямоугольник 147">
            <a:extLst>
              <a:ext uri="{FF2B5EF4-FFF2-40B4-BE49-F238E27FC236}">
                <a16:creationId xmlns:a16="http://schemas.microsoft.com/office/drawing/2014/main" id="{E2E5EB28-F67C-BB54-4F12-4AF312707D2B}"/>
              </a:ext>
            </a:extLst>
          </p:cNvPr>
          <p:cNvSpPr/>
          <p:nvPr/>
        </p:nvSpPr>
        <p:spPr>
          <a:xfrm rot="5400000">
            <a:off x="12944301" y="4332307"/>
            <a:ext cx="119062" cy="32078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141C056E-64B7-B229-0AA2-ADA00EB0E8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161" y="2617713"/>
            <a:ext cx="453851" cy="453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ECF460-9472-DC2B-BF03-51800792E864}"/>
              </a:ext>
            </a:extLst>
          </p:cNvPr>
          <p:cNvSpPr txBox="1"/>
          <p:nvPr/>
        </p:nvSpPr>
        <p:spPr>
          <a:xfrm>
            <a:off x="3145226" y="4235830"/>
            <a:ext cx="463002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Список делится на 3 категории:</a:t>
            </a:r>
          </a:p>
          <a:p>
            <a:endParaRPr lang="ru-RU" sz="2000" dirty="0"/>
          </a:p>
          <a:p>
            <a:r>
              <a:rPr lang="ru-RU" sz="2000" dirty="0"/>
              <a:t>Топ-50 — максимальный уровень бонусов</a:t>
            </a:r>
          </a:p>
          <a:p>
            <a:r>
              <a:rPr lang="ru-RU" sz="2000" dirty="0"/>
              <a:t>51–100 — средний уровень</a:t>
            </a:r>
          </a:p>
          <a:p>
            <a:r>
              <a:rPr lang="ru-RU" sz="2000" dirty="0"/>
              <a:t>101–150 — минимальный уровень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0D637E-616F-748C-7636-9A235105F4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574" y="3996575"/>
            <a:ext cx="1481298" cy="1481298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802FD98-C35B-5754-77CE-2332E54CE2D5}"/>
              </a:ext>
            </a:extLst>
          </p:cNvPr>
          <p:cNvSpPr/>
          <p:nvPr/>
        </p:nvSpPr>
        <p:spPr>
          <a:xfrm>
            <a:off x="15816088" y="3603194"/>
            <a:ext cx="600187" cy="180709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4457E75-17A8-3B74-FD99-C296FFBD889C}"/>
              </a:ext>
            </a:extLst>
          </p:cNvPr>
          <p:cNvSpPr/>
          <p:nvPr/>
        </p:nvSpPr>
        <p:spPr>
          <a:xfrm>
            <a:off x="15828610" y="4060226"/>
            <a:ext cx="647612" cy="308062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E45A901-ADCA-8201-1698-74020CB59352}"/>
              </a:ext>
            </a:extLst>
          </p:cNvPr>
          <p:cNvSpPr/>
          <p:nvPr/>
        </p:nvSpPr>
        <p:spPr>
          <a:xfrm>
            <a:off x="16656725" y="4079427"/>
            <a:ext cx="645943" cy="297518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13B5EC-C6D4-A0C5-CE6C-4A0180E77259}"/>
              </a:ext>
            </a:extLst>
          </p:cNvPr>
          <p:cNvSpPr/>
          <p:nvPr/>
        </p:nvSpPr>
        <p:spPr>
          <a:xfrm>
            <a:off x="17381382" y="4069100"/>
            <a:ext cx="654748" cy="25913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8B97601-D09F-9358-FB8A-20E895B34DC3}"/>
              </a:ext>
            </a:extLst>
          </p:cNvPr>
          <p:cNvSpPr/>
          <p:nvPr/>
        </p:nvSpPr>
        <p:spPr>
          <a:xfrm>
            <a:off x="18127293" y="4039621"/>
            <a:ext cx="45711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493A2D3-B30B-3D5A-97F5-79BE982473DA}"/>
              </a:ext>
            </a:extLst>
          </p:cNvPr>
          <p:cNvSpPr/>
          <p:nvPr/>
        </p:nvSpPr>
        <p:spPr>
          <a:xfrm>
            <a:off x="17840598" y="4681341"/>
            <a:ext cx="725847" cy="34390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3A228BE-EFD2-B0DE-C18A-0EBFB248064E}"/>
              </a:ext>
            </a:extLst>
          </p:cNvPr>
          <p:cNvSpPr/>
          <p:nvPr/>
        </p:nvSpPr>
        <p:spPr>
          <a:xfrm>
            <a:off x="15770703" y="4662338"/>
            <a:ext cx="736497" cy="243245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99EABD59-4DB0-1C63-0AC7-4F0D9F425DA1}"/>
              </a:ext>
            </a:extLst>
          </p:cNvPr>
          <p:cNvCxnSpPr>
            <a:cxnSpLocks/>
            <a:stCxn id="26" idx="1"/>
            <a:endCxn id="5" idx="0"/>
          </p:cNvCxnSpPr>
          <p:nvPr/>
        </p:nvCxnSpPr>
        <p:spPr>
          <a:xfrm rot="10800000" flipV="1">
            <a:off x="16116183" y="3457010"/>
            <a:ext cx="454415" cy="146183"/>
          </a:xfrm>
          <a:prstGeom prst="bentConnector2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11C9F99E-DD36-C454-EBFD-B5C886B291AD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>
          <a:xfrm rot="5400000">
            <a:off x="16335940" y="3407428"/>
            <a:ext cx="469274" cy="836322"/>
          </a:xfrm>
          <a:prstGeom prst="bentConnector3">
            <a:avLst>
              <a:gd name="adj1" fmla="val 64614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13CC4309-42F6-729C-8B3C-15EF26C6702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rot="16200000" flipH="1">
            <a:off x="17447959" y="3131730"/>
            <a:ext cx="448669" cy="1367111"/>
          </a:xfrm>
          <a:prstGeom prst="bentConnector3">
            <a:avLst>
              <a:gd name="adj1" fmla="val 7038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864C2D0-8DD1-2756-E47D-531B5C6BD4A0}"/>
              </a:ext>
            </a:extLst>
          </p:cNvPr>
          <p:cNvSpPr/>
          <p:nvPr/>
        </p:nvSpPr>
        <p:spPr>
          <a:xfrm>
            <a:off x="16570597" y="3323069"/>
            <a:ext cx="83628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2060"/>
              </a:solidFill>
            </a:endParaRPr>
          </a:p>
        </p:txBody>
      </p: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578A237B-73A4-31DF-A10C-7C9713C868E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16416275" y="3693549"/>
            <a:ext cx="240450" cy="534637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4B775DE7-3906-7DE9-F0D3-A11909893AC2}"/>
              </a:ext>
            </a:extLst>
          </p:cNvPr>
          <p:cNvSpPr/>
          <p:nvPr/>
        </p:nvSpPr>
        <p:spPr>
          <a:xfrm>
            <a:off x="17748058" y="3376904"/>
            <a:ext cx="83628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2060"/>
              </a:solidFill>
            </a:endParaRPr>
          </a:p>
        </p:txBody>
      </p: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8B6AEA17-64AA-696D-11C7-B243020EED48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rot="5400000">
            <a:off x="15998659" y="4508581"/>
            <a:ext cx="294050" cy="13464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B8DC1639-EDF4-5B4E-D48F-DDAF6B9B069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18092768" y="4418259"/>
            <a:ext cx="373837" cy="152327"/>
          </a:xfrm>
          <a:prstGeom prst="bentConnector3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1CB00639-4097-56D3-18CC-BB77390491F6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17406878" y="3457011"/>
            <a:ext cx="341180" cy="53835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9F50A118-F1CB-E4E5-BE0A-34B98C574C47}"/>
              </a:ext>
            </a:extLst>
          </p:cNvPr>
          <p:cNvCxnSpPr>
            <a:stCxn id="26" idx="2"/>
            <a:endCxn id="12" idx="0"/>
          </p:cNvCxnSpPr>
          <p:nvPr/>
        </p:nvCxnSpPr>
        <p:spPr>
          <a:xfrm rot="5400000">
            <a:off x="16739981" y="3830669"/>
            <a:ext cx="488475" cy="9041"/>
          </a:xfrm>
          <a:prstGeom prst="bentConnector3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1AA7DF17-3594-EA69-D9D8-1A9879082FF5}"/>
              </a:ext>
            </a:extLst>
          </p:cNvPr>
          <p:cNvCxnSpPr>
            <a:stCxn id="26" idx="2"/>
            <a:endCxn id="14" idx="0"/>
          </p:cNvCxnSpPr>
          <p:nvPr/>
        </p:nvCxnSpPr>
        <p:spPr>
          <a:xfrm rot="16200000" flipH="1">
            <a:off x="17109673" y="3470017"/>
            <a:ext cx="478148" cy="720018"/>
          </a:xfrm>
          <a:prstGeom prst="bentConnector3">
            <a:avLst>
              <a:gd name="adj1" fmla="val 70717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7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999C7-4EDB-6669-8B34-BBB4B08F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8257BE-8E93-FBC0-E606-7668C6B2BCD0}"/>
              </a:ext>
            </a:extLst>
          </p:cNvPr>
          <p:cNvSpPr/>
          <p:nvPr/>
        </p:nvSpPr>
        <p:spPr>
          <a:xfrm>
            <a:off x="-64953" y="0"/>
            <a:ext cx="12244761" cy="6872736"/>
          </a:xfrm>
          <a:prstGeom prst="rect">
            <a:avLst/>
          </a:pr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E61B68CA-7372-F663-427D-8FCAF4735534}"/>
              </a:ext>
            </a:extLst>
          </p:cNvPr>
          <p:cNvSpPr/>
          <p:nvPr/>
        </p:nvSpPr>
        <p:spPr>
          <a:xfrm>
            <a:off x="848841" y="420287"/>
            <a:ext cx="10504984" cy="6094797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867A-AAEA-C287-71FC-A9269F4D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CB2C6D-DDCB-AC51-784E-8869052B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66" y="2984713"/>
            <a:ext cx="876822" cy="8768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D33545-6CBE-3F63-F9BA-2F85A8A5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08" y="1920264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8CEC44-02E9-D0EC-2828-DA5F3056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9C6AE10-989E-6616-A7E8-DE481127D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184D7A0-B815-1AF8-5A7A-7A18CB54B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9377E3-369D-FE3F-0F9C-2BABAF46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EBD0FD-44E6-C4F3-4305-213EE361C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52A72FF-D411-DB55-9BF1-94ECB03A5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16183D0-9C62-9C60-48A6-DBC9A263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C04CC80-407E-7B89-A3AE-70F10DCC9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B5850A2B-560E-3B19-059D-08450D746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028" y="1330979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ED2AB09E-4A2F-8937-AB1E-9AEC9CDE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22B39781-464A-EB49-44C4-681F7C9A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CA7169C-2A03-1B06-25F3-0D0741DAF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71EE803-69E5-963B-B2A8-F8082FD9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547" y="891374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C16A76-EBDB-5309-6399-A756F9D5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785EE5A5-CF0C-2CA3-C215-F884254D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3BDFD9E1-DC33-90FA-62F2-4336D07E6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4EAF44DF-9208-3144-38D7-E2D845731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45590829-0ACA-850F-587C-12F978934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20D23176-317F-3BE9-D0A7-15FF88403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81CC2DA8-5B34-5EE9-062D-7632A2D7B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AD420C2A-3942-ABA8-CCBF-50F78BE87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472F90CB-2579-5B51-16BC-ABE5B0B2E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593" y="5105173"/>
            <a:ext cx="277138" cy="277138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C9BD50-36D8-17DC-9047-E38ABC16A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625296B2-6B2B-BD0C-00AC-24EE504C5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B1236704-70C5-7B54-0A50-4EAD247E6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91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25C9AB64-36B4-6507-94FF-69CC70194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085AD132-0343-A9E3-EA51-D268A5947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19" y="4452756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68914950-8111-4978-BE67-25357FB8A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4212433B-FB3D-18FA-DB72-AAB80A5C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312D8098-1BA9-CA31-3F2F-986195612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06916692-0B94-BD61-45CD-2FC30D905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753F755E-7C90-A3AF-EACC-74F8CA5F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4E874771-A1F9-B4B6-7BD5-2C304523D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7986D128-CA0F-4A0C-DEB2-A8F0DAD93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9" y="4492210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E5D85FB-DD7C-8454-7A68-2EB30947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176FAED5-9521-FB71-872C-8769C8953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05" y="939354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8AF31C38-81B9-AC77-0193-2A402B7E6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10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CDE4D2D-0A0C-50C5-E5F8-D496D468C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35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1E299AF8-F2D0-0E9C-D777-50752D93A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419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9A6FA0CC-B501-4C19-4B9A-99D6FAA93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257F483D-AD8D-C613-8601-A840B6C1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FDEF003-FAA8-1097-32F0-AFEB9284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F6B630ED-A1B8-6F01-4B61-C59E01134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74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B8E49381-7657-82CC-4D91-071F0D3E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988" y="4974093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01B972BD-48BB-ED0C-AF86-3AAA5F7A9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4C7F7021-EA17-B25A-C268-2D07F884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99AF4CC-FAFA-5233-EC18-4167085B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97" y="3423460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EC944A8-E3F6-6522-81C1-27738C151E45}"/>
              </a:ext>
            </a:extLst>
          </p:cNvPr>
          <p:cNvSpPr/>
          <p:nvPr/>
        </p:nvSpPr>
        <p:spPr>
          <a:xfrm>
            <a:off x="-3710287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3B1C132-4470-AD69-CEAC-005B4968589C}"/>
              </a:ext>
            </a:extLst>
          </p:cNvPr>
          <p:cNvSpPr/>
          <p:nvPr/>
        </p:nvSpPr>
        <p:spPr>
          <a:xfrm>
            <a:off x="12635972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3B045-0AD9-15D8-3F86-9C0D2CCA6964}"/>
              </a:ext>
            </a:extLst>
          </p:cNvPr>
          <p:cNvSpPr txBox="1"/>
          <p:nvPr/>
        </p:nvSpPr>
        <p:spPr>
          <a:xfrm>
            <a:off x="2382449" y="398282"/>
            <a:ext cx="743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4D6AF-5BEB-F253-4742-48C04DDC3E72}"/>
              </a:ext>
            </a:extLst>
          </p:cNvPr>
          <p:cNvSpPr txBox="1"/>
          <p:nvPr/>
        </p:nvSpPr>
        <p:spPr>
          <a:xfrm>
            <a:off x="-3877227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2918A-C532-9A38-76D5-DC201BB86B6E}"/>
              </a:ext>
            </a:extLst>
          </p:cNvPr>
          <p:cNvSpPr txBox="1"/>
          <p:nvPr/>
        </p:nvSpPr>
        <p:spPr>
          <a:xfrm>
            <a:off x="12632031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7EE825E-3891-254D-9441-6DE3D9010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5877" y="4710029"/>
            <a:ext cx="1481298" cy="148129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30F5556-FBBD-B023-0F89-476D94BEC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977" y="5501043"/>
            <a:ext cx="932809" cy="9328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9CC0D8B-2F39-8927-E409-B20A2F0E5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0614" y="2370465"/>
            <a:ext cx="1251064" cy="125106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1B5E377-4F45-56A4-B3DE-E0B57578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09018"/>
            <a:ext cx="584636" cy="584636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B1CC25EF-2B7B-4231-E6DD-DFF8A6CE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E03AFCA-13AC-8439-0541-D43FEB56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53" y="439958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F0264F8-B0A1-1E12-B366-254DB61F9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7" y="2255383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9670724-4EB8-0F37-9904-2812F65C3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077" y="2867151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DEBF866-9D74-5942-2702-2C0DB5C3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70" y="3034215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33DD07F-E350-99ED-61F6-136B123D4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28" y="6528693"/>
            <a:ext cx="131523" cy="13152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F64158B-B7C9-D377-ECEF-342036E27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01" y="668934"/>
            <a:ext cx="90912" cy="9091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BBF05CC-B8A4-39B3-123A-1A8FFF33A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201" y="2527991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9BADF48-24A7-828D-9999-4891BA5A6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28" y="482749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A31960F-B77E-27B0-D494-C6A5BC34F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90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0D017036-212E-D61F-3B33-0427F16C6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510" y="6556502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ADE0AAD-B1C2-ADB1-7655-B7A2BFAD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167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535BA4-B68F-F7BB-99C5-B72FB8FB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078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8E73098-93D2-B23E-3B47-3B64B4A8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147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9EE703FC-167C-ED0E-B9DF-72E4FDE17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104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8A1442B-D876-C71A-2CDE-504FD08B0598}"/>
              </a:ext>
            </a:extLst>
          </p:cNvPr>
          <p:cNvCxnSpPr>
            <a:cxnSpLocks/>
          </p:cNvCxnSpPr>
          <p:nvPr/>
        </p:nvCxnSpPr>
        <p:spPr>
          <a:xfrm flipH="1" flipV="1">
            <a:off x="-2665785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DD59CE3-37BC-EA0F-6490-FFFA1AA35924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-1297919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F23EAB3-2C9F-A9F3-1A14-91F21A67941F}"/>
              </a:ext>
            </a:extLst>
          </p:cNvPr>
          <p:cNvCxnSpPr>
            <a:cxnSpLocks/>
          </p:cNvCxnSpPr>
          <p:nvPr/>
        </p:nvCxnSpPr>
        <p:spPr>
          <a:xfrm flipV="1">
            <a:off x="-2637421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A68F8F38-9E14-FB83-E978-5695AB638EC7}"/>
              </a:ext>
            </a:extLst>
          </p:cNvPr>
          <p:cNvSpPr/>
          <p:nvPr/>
        </p:nvSpPr>
        <p:spPr>
          <a:xfrm>
            <a:off x="10911770" y="515507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0E1F0DFA-9107-5ABE-22D7-641CBCC14CAB}"/>
              </a:ext>
            </a:extLst>
          </p:cNvPr>
          <p:cNvSpPr/>
          <p:nvPr/>
        </p:nvSpPr>
        <p:spPr>
          <a:xfrm>
            <a:off x="640417" y="88763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567CF078-89CF-ACB4-9952-E86B8339499F}"/>
              </a:ext>
            </a:extLst>
          </p:cNvPr>
          <p:cNvSpPr/>
          <p:nvPr/>
        </p:nvSpPr>
        <p:spPr>
          <a:xfrm>
            <a:off x="1070472" y="2974247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2F0F35BA-EBD7-8CD3-8313-26BF73E3FB4A}"/>
              </a:ext>
            </a:extLst>
          </p:cNvPr>
          <p:cNvSpPr/>
          <p:nvPr/>
        </p:nvSpPr>
        <p:spPr>
          <a:xfrm>
            <a:off x="10931127" y="455320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6A58AE26-70C1-2D65-87D7-E62417C3451D}"/>
              </a:ext>
            </a:extLst>
          </p:cNvPr>
          <p:cNvSpPr/>
          <p:nvPr/>
        </p:nvSpPr>
        <p:spPr>
          <a:xfrm>
            <a:off x="732524" y="1136692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D65A17CB-D929-4476-B8C6-7CD1846A0050}"/>
              </a:ext>
            </a:extLst>
          </p:cNvPr>
          <p:cNvSpPr/>
          <p:nvPr/>
        </p:nvSpPr>
        <p:spPr>
          <a:xfrm>
            <a:off x="826385" y="1322546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1BE50AF1-9E03-DC53-E0FB-93E1923428FE}"/>
              </a:ext>
            </a:extLst>
          </p:cNvPr>
          <p:cNvSpPr/>
          <p:nvPr/>
        </p:nvSpPr>
        <p:spPr>
          <a:xfrm>
            <a:off x="1116296" y="1135444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CF1FBDB2-5972-9923-893F-3833EEB5921A}"/>
              </a:ext>
            </a:extLst>
          </p:cNvPr>
          <p:cNvSpPr/>
          <p:nvPr/>
        </p:nvSpPr>
        <p:spPr>
          <a:xfrm>
            <a:off x="732524" y="123192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35C4405E-6DB0-38CB-B411-CAB6B66EB35F}"/>
              </a:ext>
            </a:extLst>
          </p:cNvPr>
          <p:cNvSpPr/>
          <p:nvPr/>
        </p:nvSpPr>
        <p:spPr>
          <a:xfrm>
            <a:off x="998617" y="1131930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9CDB2C77-09A0-E99D-2087-35C8816E1C7F}"/>
              </a:ext>
            </a:extLst>
          </p:cNvPr>
          <p:cNvSpPr/>
          <p:nvPr/>
        </p:nvSpPr>
        <p:spPr>
          <a:xfrm>
            <a:off x="1086826" y="132247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AD7DE860-6EA0-A6C8-8ED2-30A670AC3304}"/>
              </a:ext>
            </a:extLst>
          </p:cNvPr>
          <p:cNvSpPr/>
          <p:nvPr/>
        </p:nvSpPr>
        <p:spPr>
          <a:xfrm>
            <a:off x="732524" y="132009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0657DB1D-6E84-4FC5-79B4-C852410E2F9A}"/>
              </a:ext>
            </a:extLst>
          </p:cNvPr>
          <p:cNvSpPr/>
          <p:nvPr/>
        </p:nvSpPr>
        <p:spPr>
          <a:xfrm>
            <a:off x="729104" y="141710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BDAB0009-EB17-2CAB-DCC5-35874372BFFA}"/>
              </a:ext>
            </a:extLst>
          </p:cNvPr>
          <p:cNvSpPr/>
          <p:nvPr/>
        </p:nvSpPr>
        <p:spPr>
          <a:xfrm>
            <a:off x="11032461" y="4755434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0F21AC0-53AB-A81A-451F-957AEBB0A199}"/>
              </a:ext>
            </a:extLst>
          </p:cNvPr>
          <p:cNvSpPr/>
          <p:nvPr/>
        </p:nvSpPr>
        <p:spPr>
          <a:xfrm>
            <a:off x="11030538" y="511861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16D2A602-4CEB-492B-0C97-5AB492B4AF22}"/>
              </a:ext>
            </a:extLst>
          </p:cNvPr>
          <p:cNvSpPr/>
          <p:nvPr/>
        </p:nvSpPr>
        <p:spPr>
          <a:xfrm>
            <a:off x="11032461" y="503585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60FCBABA-C324-03E9-35C3-9540134066E6}"/>
              </a:ext>
            </a:extLst>
          </p:cNvPr>
          <p:cNvSpPr/>
          <p:nvPr/>
        </p:nvSpPr>
        <p:spPr>
          <a:xfrm>
            <a:off x="11032461" y="485066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B385C17A-A63B-4A89-9612-FEABB4258F7B}"/>
              </a:ext>
            </a:extLst>
          </p:cNvPr>
          <p:cNvSpPr/>
          <p:nvPr/>
        </p:nvSpPr>
        <p:spPr>
          <a:xfrm>
            <a:off x="11298554" y="475067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0E206021-E2C8-5A3A-FC6E-48A9CB388A52}"/>
              </a:ext>
            </a:extLst>
          </p:cNvPr>
          <p:cNvSpPr/>
          <p:nvPr/>
        </p:nvSpPr>
        <p:spPr>
          <a:xfrm>
            <a:off x="11386763" y="503590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C3846A5E-3D02-EBFA-F9C8-75A6747954DE}"/>
              </a:ext>
            </a:extLst>
          </p:cNvPr>
          <p:cNvSpPr/>
          <p:nvPr/>
        </p:nvSpPr>
        <p:spPr>
          <a:xfrm>
            <a:off x="11032461" y="4938838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74FC1DB-5FBD-C18C-E784-550A658CEBA6}"/>
              </a:ext>
            </a:extLst>
          </p:cNvPr>
          <p:cNvSpPr/>
          <p:nvPr/>
        </p:nvSpPr>
        <p:spPr>
          <a:xfrm>
            <a:off x="11150048" y="494059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FD3BC651-ED30-EC14-A14F-B58F6D487FAA}"/>
              </a:ext>
            </a:extLst>
          </p:cNvPr>
          <p:cNvSpPr/>
          <p:nvPr/>
        </p:nvSpPr>
        <p:spPr>
          <a:xfrm>
            <a:off x="11041862" y="1122694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1973FC2C-FDF9-8DCC-4632-D7EE02E97966}"/>
              </a:ext>
            </a:extLst>
          </p:cNvPr>
          <p:cNvSpPr/>
          <p:nvPr/>
        </p:nvSpPr>
        <p:spPr>
          <a:xfrm>
            <a:off x="11039939" y="1023908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FAE65F5F-69B8-4976-AF65-B28FF1CFC921}"/>
              </a:ext>
            </a:extLst>
          </p:cNvPr>
          <p:cNvSpPr/>
          <p:nvPr/>
        </p:nvSpPr>
        <p:spPr>
          <a:xfrm>
            <a:off x="11041862" y="941147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6CB8AFED-6705-E2F5-F8F3-12750027C0C7}"/>
              </a:ext>
            </a:extLst>
          </p:cNvPr>
          <p:cNvSpPr/>
          <p:nvPr/>
        </p:nvSpPr>
        <p:spPr>
          <a:xfrm>
            <a:off x="11041862" y="755962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143761F1-B715-E51E-27C6-FE9B2F74B0F6}"/>
              </a:ext>
            </a:extLst>
          </p:cNvPr>
          <p:cNvSpPr/>
          <p:nvPr/>
        </p:nvSpPr>
        <p:spPr>
          <a:xfrm>
            <a:off x="11331767" y="1026618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FB723BC9-96DF-4AF2-7B5C-59C9D0F46BD1}"/>
              </a:ext>
            </a:extLst>
          </p:cNvPr>
          <p:cNvSpPr/>
          <p:nvPr/>
        </p:nvSpPr>
        <p:spPr>
          <a:xfrm>
            <a:off x="11396164" y="94120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168FB409-93F5-166A-A44D-21A186DB4885}"/>
              </a:ext>
            </a:extLst>
          </p:cNvPr>
          <p:cNvSpPr/>
          <p:nvPr/>
        </p:nvSpPr>
        <p:spPr>
          <a:xfrm>
            <a:off x="11041862" y="844135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E6EDFC7A-8A4F-6AE3-23C5-277C7752C5FD}"/>
              </a:ext>
            </a:extLst>
          </p:cNvPr>
          <p:cNvSpPr/>
          <p:nvPr/>
        </p:nvSpPr>
        <p:spPr>
          <a:xfrm>
            <a:off x="11041862" y="1217486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515AED0A-D3DE-6A63-7261-02F8282A38A9}"/>
              </a:ext>
            </a:extLst>
          </p:cNvPr>
          <p:cNvSpPr/>
          <p:nvPr/>
        </p:nvSpPr>
        <p:spPr>
          <a:xfrm>
            <a:off x="11307955" y="112694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A22D7C8D-C7DE-8377-B717-DF3AB7601746}"/>
              </a:ext>
            </a:extLst>
          </p:cNvPr>
          <p:cNvSpPr/>
          <p:nvPr/>
        </p:nvSpPr>
        <p:spPr>
          <a:xfrm>
            <a:off x="11127570" y="84651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85DB5A3D-BFCF-F02F-414A-587BCC12E5E2}"/>
              </a:ext>
            </a:extLst>
          </p:cNvPr>
          <p:cNvSpPr/>
          <p:nvPr/>
        </p:nvSpPr>
        <p:spPr>
          <a:xfrm>
            <a:off x="11277784" y="358350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47">
            <a:extLst>
              <a:ext uri="{FF2B5EF4-FFF2-40B4-BE49-F238E27FC236}">
                <a16:creationId xmlns:a16="http://schemas.microsoft.com/office/drawing/2014/main" id="{C34571E0-89C3-3567-3754-87389E5BE6C3}"/>
              </a:ext>
            </a:extLst>
          </p:cNvPr>
          <p:cNvSpPr/>
          <p:nvPr/>
        </p:nvSpPr>
        <p:spPr>
          <a:xfrm rot="19191918" flipH="1">
            <a:off x="631980" y="773337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47">
            <a:extLst>
              <a:ext uri="{FF2B5EF4-FFF2-40B4-BE49-F238E27FC236}">
                <a16:creationId xmlns:a16="http://schemas.microsoft.com/office/drawing/2014/main" id="{DEA93E59-70C4-6647-EBCA-8D16611CD534}"/>
              </a:ext>
            </a:extLst>
          </p:cNvPr>
          <p:cNvSpPr/>
          <p:nvPr/>
        </p:nvSpPr>
        <p:spPr>
          <a:xfrm rot="11845682">
            <a:off x="1291106" y="755593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A55AC48A-6C27-D353-DFDF-040620A04E87}"/>
              </a:ext>
            </a:extLst>
          </p:cNvPr>
          <p:cNvSpPr/>
          <p:nvPr/>
        </p:nvSpPr>
        <p:spPr>
          <a:xfrm>
            <a:off x="11581285" y="4425477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DBDACD56-DF18-6CF6-DD55-25538B2B3FDA}"/>
              </a:ext>
            </a:extLst>
          </p:cNvPr>
          <p:cNvSpPr/>
          <p:nvPr/>
        </p:nvSpPr>
        <p:spPr>
          <a:xfrm rot="10149955">
            <a:off x="11051781" y="4485452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DF53432B-AD61-F857-26D4-447DAFC3D330}"/>
              </a:ext>
            </a:extLst>
          </p:cNvPr>
          <p:cNvSpPr/>
          <p:nvPr/>
        </p:nvSpPr>
        <p:spPr>
          <a:xfrm rot="14933573">
            <a:off x="3445747" y="2215198"/>
            <a:ext cx="562031" cy="157614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7F7A5C1E-FFCE-B7EB-23DD-70B445478A9C}"/>
              </a:ext>
            </a:extLst>
          </p:cNvPr>
          <p:cNvSpPr/>
          <p:nvPr/>
        </p:nvSpPr>
        <p:spPr>
          <a:xfrm>
            <a:off x="12970135" y="3621529"/>
            <a:ext cx="749169" cy="343867"/>
          </a:xfrm>
          <a:prstGeom prst="ellipse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id="{84A0E289-2D43-3C3E-AFF8-6A047C11787E}"/>
              </a:ext>
            </a:extLst>
          </p:cNvPr>
          <p:cNvSpPr/>
          <p:nvPr/>
        </p:nvSpPr>
        <p:spPr>
          <a:xfrm>
            <a:off x="14051857" y="3531599"/>
            <a:ext cx="477485" cy="222060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DCA95D20-A750-C418-DA89-8DB1E7D95E77}"/>
              </a:ext>
            </a:extLst>
          </p:cNvPr>
          <p:cNvSpPr/>
          <p:nvPr/>
        </p:nvSpPr>
        <p:spPr>
          <a:xfrm>
            <a:off x="13031362" y="4280768"/>
            <a:ext cx="437525" cy="230165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818EAC86-1EA1-2102-8B1D-A611BD919208}"/>
              </a:ext>
            </a:extLst>
          </p:cNvPr>
          <p:cNvSpPr/>
          <p:nvPr/>
        </p:nvSpPr>
        <p:spPr>
          <a:xfrm>
            <a:off x="13770625" y="4510425"/>
            <a:ext cx="1007502" cy="548224"/>
          </a:xfrm>
          <a:prstGeom prst="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4" name="Соединитель: уступ 173">
            <a:extLst>
              <a:ext uri="{FF2B5EF4-FFF2-40B4-BE49-F238E27FC236}">
                <a16:creationId xmlns:a16="http://schemas.microsoft.com/office/drawing/2014/main" id="{52FECC85-E810-25D8-E29C-88CC37A36891}"/>
              </a:ext>
            </a:extLst>
          </p:cNvPr>
          <p:cNvCxnSpPr>
            <a:cxnSpLocks/>
            <a:stCxn id="165" idx="0"/>
            <a:endCxn id="166" idx="0"/>
          </p:cNvCxnSpPr>
          <p:nvPr/>
        </p:nvCxnSpPr>
        <p:spPr>
          <a:xfrm rot="5400000" flipH="1" flipV="1">
            <a:off x="13772695" y="3103624"/>
            <a:ext cx="89930" cy="945880"/>
          </a:xfrm>
          <a:prstGeom prst="bentConnector3">
            <a:avLst>
              <a:gd name="adj1" fmla="val 354198"/>
            </a:avLst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: уступ 177">
            <a:extLst>
              <a:ext uri="{FF2B5EF4-FFF2-40B4-BE49-F238E27FC236}">
                <a16:creationId xmlns:a16="http://schemas.microsoft.com/office/drawing/2014/main" id="{50A5D1F8-A4CB-882A-60D0-A37500A3DE55}"/>
              </a:ext>
            </a:extLst>
          </p:cNvPr>
          <p:cNvCxnSpPr>
            <a:cxnSpLocks/>
            <a:stCxn id="165" idx="6"/>
            <a:endCxn id="182" idx="1"/>
          </p:cNvCxnSpPr>
          <p:nvPr/>
        </p:nvCxnSpPr>
        <p:spPr>
          <a:xfrm>
            <a:off x="13719304" y="3793463"/>
            <a:ext cx="1460600" cy="210048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Прямоугольник: скругленные углы 181">
            <a:extLst>
              <a:ext uri="{FF2B5EF4-FFF2-40B4-BE49-F238E27FC236}">
                <a16:creationId xmlns:a16="http://schemas.microsoft.com/office/drawing/2014/main" id="{C3BA4029-1D9F-0FDB-E886-B9C992445AEB}"/>
              </a:ext>
            </a:extLst>
          </p:cNvPr>
          <p:cNvSpPr/>
          <p:nvPr/>
        </p:nvSpPr>
        <p:spPr>
          <a:xfrm>
            <a:off x="15179904" y="3796447"/>
            <a:ext cx="464514" cy="414127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8" name="Соединитель: уступ 187">
            <a:extLst>
              <a:ext uri="{FF2B5EF4-FFF2-40B4-BE49-F238E27FC236}">
                <a16:creationId xmlns:a16="http://schemas.microsoft.com/office/drawing/2014/main" id="{41782CED-DFB0-198A-88A9-51B0F2FAFB87}"/>
              </a:ext>
            </a:extLst>
          </p:cNvPr>
          <p:cNvCxnSpPr>
            <a:stCxn id="182" idx="2"/>
            <a:endCxn id="172" idx="3"/>
          </p:cNvCxnSpPr>
          <p:nvPr/>
        </p:nvCxnSpPr>
        <p:spPr>
          <a:xfrm rot="5400000">
            <a:off x="14808163" y="4180538"/>
            <a:ext cx="573963" cy="634034"/>
          </a:xfrm>
          <a:prstGeom prst="bentConnector2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: уступ 189">
            <a:extLst>
              <a:ext uri="{FF2B5EF4-FFF2-40B4-BE49-F238E27FC236}">
                <a16:creationId xmlns:a16="http://schemas.microsoft.com/office/drawing/2014/main" id="{E7CA1D78-8A3D-3831-06CB-27A43CC94058}"/>
              </a:ext>
            </a:extLst>
          </p:cNvPr>
          <p:cNvCxnSpPr>
            <a:stCxn id="166" idx="2"/>
            <a:endCxn id="172" idx="0"/>
          </p:cNvCxnSpPr>
          <p:nvPr/>
        </p:nvCxnSpPr>
        <p:spPr>
          <a:xfrm rot="5400000">
            <a:off x="13904105" y="4123930"/>
            <a:ext cx="756766" cy="16224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: уступ 191">
            <a:extLst>
              <a:ext uri="{FF2B5EF4-FFF2-40B4-BE49-F238E27FC236}">
                <a16:creationId xmlns:a16="http://schemas.microsoft.com/office/drawing/2014/main" id="{B4B4EE5A-CEFC-DFD4-F78A-D261B73631ED}"/>
              </a:ext>
            </a:extLst>
          </p:cNvPr>
          <p:cNvCxnSpPr>
            <a:stCxn id="168" idx="3"/>
            <a:endCxn id="172" idx="1"/>
          </p:cNvCxnSpPr>
          <p:nvPr/>
        </p:nvCxnSpPr>
        <p:spPr>
          <a:xfrm>
            <a:off x="13468887" y="4395851"/>
            <a:ext cx="301738" cy="388686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: уступ 193">
            <a:extLst>
              <a:ext uri="{FF2B5EF4-FFF2-40B4-BE49-F238E27FC236}">
                <a16:creationId xmlns:a16="http://schemas.microsoft.com/office/drawing/2014/main" id="{30BF4DC2-94F6-8FE3-FF30-C0794A535FCA}"/>
              </a:ext>
            </a:extLst>
          </p:cNvPr>
          <p:cNvCxnSpPr>
            <a:cxnSpLocks/>
            <a:stCxn id="165" idx="4"/>
            <a:endCxn id="168" idx="0"/>
          </p:cNvCxnSpPr>
          <p:nvPr/>
        </p:nvCxnSpPr>
        <p:spPr>
          <a:xfrm rot="5400000">
            <a:off x="13139737" y="4075785"/>
            <a:ext cx="315372" cy="94595"/>
          </a:xfrm>
          <a:prstGeom prst="bentConnector3">
            <a:avLst>
              <a:gd name="adj1" fmla="val 50000"/>
            </a:avLst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D2CA9568-77E2-5B63-29B5-1B46AD927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40" y="2124625"/>
            <a:ext cx="358667" cy="358667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706ECF9-1631-3EC6-C7CD-99410B9B390D}"/>
              </a:ext>
            </a:extLst>
          </p:cNvPr>
          <p:cNvSpPr/>
          <p:nvPr/>
        </p:nvSpPr>
        <p:spPr>
          <a:xfrm>
            <a:off x="5559513" y="1430575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47">
            <a:extLst>
              <a:ext uri="{FF2B5EF4-FFF2-40B4-BE49-F238E27FC236}">
                <a16:creationId xmlns:a16="http://schemas.microsoft.com/office/drawing/2014/main" id="{2C978FE4-54A3-6694-5C24-63AF9EDB7D29}"/>
              </a:ext>
            </a:extLst>
          </p:cNvPr>
          <p:cNvSpPr/>
          <p:nvPr/>
        </p:nvSpPr>
        <p:spPr>
          <a:xfrm rot="14933573">
            <a:off x="9963443" y="687548"/>
            <a:ext cx="509156" cy="1427861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E8FB2C15-737A-E4A7-837D-F801E61598CF}"/>
              </a:ext>
            </a:extLst>
          </p:cNvPr>
          <p:cNvSpPr/>
          <p:nvPr/>
        </p:nvSpPr>
        <p:spPr>
          <a:xfrm rot="6008831">
            <a:off x="5873729" y="764348"/>
            <a:ext cx="504762" cy="1359957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2D4A8-F6BA-1257-E7DA-1192E1956DBE}"/>
              </a:ext>
            </a:extLst>
          </p:cNvPr>
          <p:cNvSpPr txBox="1"/>
          <p:nvPr/>
        </p:nvSpPr>
        <p:spPr>
          <a:xfrm>
            <a:off x="5801248" y="1798799"/>
            <a:ext cx="49807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Требуемый функционал для волонтеров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Регистрация на платформе.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Просмотр доступных бонусов и списка партнёров.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История получения бонусов.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Идентификация: уникальный код для подтверждения статуса у партнёров.</a:t>
            </a:r>
          </a:p>
          <a:p>
            <a:endParaRPr lang="ru-RU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C61CA6-8EE2-29BF-2A65-821D77252166}"/>
              </a:ext>
            </a:extLst>
          </p:cNvPr>
          <p:cNvSpPr txBox="1"/>
          <p:nvPr/>
        </p:nvSpPr>
        <p:spPr>
          <a:xfrm>
            <a:off x="1316740" y="3450977"/>
            <a:ext cx="50027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Требуемый функционал для </a:t>
            </a:r>
          </a:p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предприятий-партнеров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Регистрация и настройка бонусов (с учётом категорий волонтёров).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Доступ к истории выданных бонусов.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Просмотр списка волонтёров с их достижениями и доступными бонусами.</a:t>
            </a:r>
          </a:p>
          <a:p>
            <a:endParaRPr lang="ru-RU" sz="2000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ED1DF23-D788-BC19-D96F-FCF4B4B6DD80}"/>
              </a:ext>
            </a:extLst>
          </p:cNvPr>
          <p:cNvSpPr/>
          <p:nvPr/>
        </p:nvSpPr>
        <p:spPr>
          <a:xfrm>
            <a:off x="12192000" y="-3598767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147">
            <a:extLst>
              <a:ext uri="{FF2B5EF4-FFF2-40B4-BE49-F238E27FC236}">
                <a16:creationId xmlns:a16="http://schemas.microsoft.com/office/drawing/2014/main" id="{10E687A4-776E-8079-8A34-98BF73959B10}"/>
              </a:ext>
            </a:extLst>
          </p:cNvPr>
          <p:cNvSpPr/>
          <p:nvPr/>
        </p:nvSpPr>
        <p:spPr>
          <a:xfrm rot="16736173">
            <a:off x="14689111" y="-4202160"/>
            <a:ext cx="562031" cy="157614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5BDF33-02AB-6409-5AAE-C56C5DD8A768}"/>
              </a:ext>
            </a:extLst>
          </p:cNvPr>
          <p:cNvSpPr txBox="1"/>
          <p:nvPr/>
        </p:nvSpPr>
        <p:spPr>
          <a:xfrm>
            <a:off x="12474617" y="-3005253"/>
            <a:ext cx="4607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  <a:ea typeface="JetBrains Mono" panose="02000009000000000000" pitchFamily="49" charset="0"/>
                <a:cs typeface="JetBrains Mono" panose="02000009000000000000" pitchFamily="49" charset="0"/>
              </a:rPr>
              <a:t>Ключевые правила системы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rce" panose="020B0502020203020203" pitchFamily="34" charset="-52"/>
            </a:endParaRP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Срок действия бонусов: 6 месяцев (обнуление при обновлении списка, даже если волонтёр остаётся в топе).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История операций сохраняется за весь период работы платформы.</a:t>
            </a:r>
          </a:p>
          <a:p>
            <a:endParaRPr lang="ru-RU" sz="20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526E5FE7-DBFE-2B7D-3519-CA3782240B60}"/>
              </a:ext>
            </a:extLst>
          </p:cNvPr>
          <p:cNvSpPr/>
          <p:nvPr/>
        </p:nvSpPr>
        <p:spPr>
          <a:xfrm>
            <a:off x="5571786" y="7250363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147">
            <a:extLst>
              <a:ext uri="{FF2B5EF4-FFF2-40B4-BE49-F238E27FC236}">
                <a16:creationId xmlns:a16="http://schemas.microsoft.com/office/drawing/2014/main" id="{182CEF64-18E0-B1FC-7109-1A562DB05BE7}"/>
              </a:ext>
            </a:extLst>
          </p:cNvPr>
          <p:cNvSpPr/>
          <p:nvPr/>
        </p:nvSpPr>
        <p:spPr>
          <a:xfrm rot="5400000">
            <a:off x="8196017" y="6604017"/>
            <a:ext cx="504762" cy="1359957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68961A-118C-87C2-85C8-E1E1DBE169FB}"/>
              </a:ext>
            </a:extLst>
          </p:cNvPr>
          <p:cNvSpPr txBox="1"/>
          <p:nvPr/>
        </p:nvSpPr>
        <p:spPr>
          <a:xfrm>
            <a:off x="5813521" y="7618587"/>
            <a:ext cx="4980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  <a:ea typeface="JetBrains Mono" panose="02000009000000000000" pitchFamily="49" charset="0"/>
                <a:cs typeface="JetBrains Mono" panose="02000009000000000000" pitchFamily="49" charset="0"/>
              </a:rPr>
              <a:t>Администрирование</a:t>
            </a:r>
          </a:p>
          <a:p>
            <a:pPr marL="0" indent="0"/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rce" panose="020B0502020203020203" pitchFamily="34" charset="-52"/>
            </a:endParaRPr>
          </a:p>
          <a:p>
            <a:pPr marL="0" indent="0"/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Ресурсный центр имеет доступ:</a:t>
            </a:r>
          </a:p>
          <a:p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rce" panose="020B0502020203020203" pitchFamily="34" charset="-52"/>
            </a:endParaRP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К</a:t>
            </a: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полной истории выдачи бонусов.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К управлению данными волонтёров и партнёров.</a:t>
            </a:r>
          </a:p>
        </p:txBody>
      </p:sp>
    </p:spTree>
    <p:extLst>
      <p:ext uri="{BB962C8B-B14F-4D97-AF65-F5344CB8AC3E}">
        <p14:creationId xmlns:p14="http://schemas.microsoft.com/office/powerpoint/2010/main" val="161265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999C7-4EDB-6669-8B34-BBB4B08F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8257BE-8E93-FBC0-E606-7668C6B2BCD0}"/>
              </a:ext>
            </a:extLst>
          </p:cNvPr>
          <p:cNvSpPr/>
          <p:nvPr/>
        </p:nvSpPr>
        <p:spPr>
          <a:xfrm>
            <a:off x="-64953" y="0"/>
            <a:ext cx="12244761" cy="6872736"/>
          </a:xfrm>
          <a:prstGeom prst="rect">
            <a:avLst/>
          </a:pr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E61B68CA-7372-F663-427D-8FCAF4735534}"/>
              </a:ext>
            </a:extLst>
          </p:cNvPr>
          <p:cNvSpPr/>
          <p:nvPr/>
        </p:nvSpPr>
        <p:spPr>
          <a:xfrm>
            <a:off x="848841" y="420287"/>
            <a:ext cx="10504984" cy="6094797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FCB867A-AAEA-C287-71FC-A9269F4D6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CB2C6D-DDCB-AC51-784E-8869052B5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66" y="2984713"/>
            <a:ext cx="876822" cy="8768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D33545-6CBE-3F63-F9BA-2F85A8A5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08" y="1920264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48CEC44-02E9-D0EC-2828-DA5F30560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9377E3-369D-FE3F-0F9C-2BABAF46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CEBD0FD-44E6-C4F3-4305-213EE361C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D16183D0-9C62-9C60-48A6-DBC9A2630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C04CC80-407E-7B89-A3AE-70F10DCC9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ED2AB09E-4A2F-8937-AB1E-9AEC9CDE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22B39781-464A-EB49-44C4-681F7C9A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3CA7169C-2A03-1B06-25F3-0D0741DAF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71EE803-69E5-963B-B2A8-F8082FD9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547" y="891374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CC16A76-EBDB-5309-6399-A756F9D5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785EE5A5-CF0C-2CA3-C215-F884254DD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3BDFD9E1-DC33-90FA-62F2-4336D07E6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4EAF44DF-9208-3144-38D7-E2D845731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45590829-0ACA-850F-587C-12F978934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20D23176-317F-3BE9-D0A7-15FF88403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81CC2DA8-5B34-5EE9-062D-7632A2D7B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AD420C2A-3942-ABA8-CCBF-50F78BE87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472F90CB-2579-5B51-16BC-ABE5B0B2E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9" y="6019988"/>
            <a:ext cx="277138" cy="277138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1C9BD50-36D8-17DC-9047-E38ABC16A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625296B2-6B2B-BD0C-00AC-24EE504C5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B1236704-70C5-7B54-0A50-4EAD247E6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91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25C9AB64-36B4-6507-94FF-69CC70194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4" y="5652039"/>
            <a:ext cx="222060" cy="222060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085AD132-0343-A9E3-EA51-D268A5947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5" y="5367571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68914950-8111-4978-BE67-25357FB8A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4212433B-FB3D-18FA-DB72-AAB80A5C1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312D8098-1BA9-CA31-3F2F-986195612E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06916692-0B94-BD61-45CD-2FC30D905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368" y="5613374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753F755E-7C90-A3AF-EACC-74F8CA5F9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4E874771-A1F9-B4B6-7BD5-2C304523D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7986D128-CA0F-4A0C-DEB2-A8F0DAD93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9" y="4492210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E5D85FB-DD7C-8454-7A68-2EB30947A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8AF31C38-81B9-AC77-0193-2A402B7E6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10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CDE4D2D-0A0C-50C5-E5F8-D496D468C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013" y="2135268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1E299AF8-F2D0-0E9C-D777-50752D93A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2419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9A6FA0CC-B501-4C19-4B9A-99D6FAA93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257F483D-AD8D-C613-8601-A840B6C1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1FDEF003-FAA8-1097-32F0-AFEB9284E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F6B630ED-A1B8-6F01-4B61-C59E01134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74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B8E49381-7657-82CC-4D91-071F0D3E6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4" y="5888908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01B972BD-48BB-ED0C-AF86-3AAA5F7A9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4C7F7021-EA17-B25A-C268-2D07F8844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99AF4CC-FAFA-5233-EC18-4167085B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97" y="3423460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3EC944A8-E3F6-6522-81C1-27738C151E45}"/>
              </a:ext>
            </a:extLst>
          </p:cNvPr>
          <p:cNvSpPr/>
          <p:nvPr/>
        </p:nvSpPr>
        <p:spPr>
          <a:xfrm>
            <a:off x="-3710287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3B1C132-4470-AD69-CEAC-005B4968589C}"/>
              </a:ext>
            </a:extLst>
          </p:cNvPr>
          <p:cNvSpPr/>
          <p:nvPr/>
        </p:nvSpPr>
        <p:spPr>
          <a:xfrm>
            <a:off x="12635972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3B045-0AD9-15D8-3F86-9C0D2CCA6964}"/>
              </a:ext>
            </a:extLst>
          </p:cNvPr>
          <p:cNvSpPr txBox="1"/>
          <p:nvPr/>
        </p:nvSpPr>
        <p:spPr>
          <a:xfrm>
            <a:off x="2382449" y="398282"/>
            <a:ext cx="7437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4D6AF-5BEB-F253-4742-48C04DDC3E72}"/>
              </a:ext>
            </a:extLst>
          </p:cNvPr>
          <p:cNvSpPr txBox="1"/>
          <p:nvPr/>
        </p:nvSpPr>
        <p:spPr>
          <a:xfrm>
            <a:off x="-3877227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82918A-C532-9A38-76D5-DC201BB86B6E}"/>
              </a:ext>
            </a:extLst>
          </p:cNvPr>
          <p:cNvSpPr txBox="1"/>
          <p:nvPr/>
        </p:nvSpPr>
        <p:spPr>
          <a:xfrm>
            <a:off x="12632031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7EE825E-3891-254D-9441-6DE3D9010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5877" y="4710029"/>
            <a:ext cx="1481298" cy="148129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30F5556-FBBD-B023-0F89-476D94BEC0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977" y="5501043"/>
            <a:ext cx="932809" cy="9328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69CC0D8B-2F39-8927-E409-B20A2F0E5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0614" y="2370465"/>
            <a:ext cx="1251064" cy="125106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01B5E377-4F45-56A4-B3DE-E0B57578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24" y="1249760"/>
            <a:ext cx="584636" cy="584636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B1CC25EF-2B7B-4231-E6DD-DFF8A6CE7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E03AFCA-13AC-8439-0541-D43FEB56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153" y="439958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F0264F8-B0A1-1E12-B366-254DB61F9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7" y="2255383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9670724-4EB8-0F37-9904-2812F65C3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077" y="2867151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DEBF866-9D74-5942-2702-2C0DB5C32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070" y="3034215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33DD07F-E350-99ED-61F6-136B123D4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028" y="6528693"/>
            <a:ext cx="131523" cy="13152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BF64158B-B7C9-D377-ECEF-342036E27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601" y="668934"/>
            <a:ext cx="90912" cy="9091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BBF05CC-B8A4-39B3-123A-1A8FFF33AE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201" y="2527991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9BADF48-24A7-828D-9999-4891BA5A6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128" y="482749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A31960F-B77E-27B0-D494-C6A5BC34F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90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0D017036-212E-D61F-3B33-0427F16C6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510" y="6556502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ADE0AAD-B1C2-ADB1-7655-B7A2BFAD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7167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0F535BA4-B68F-F7BB-99C5-B72FB8FB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078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C8E73098-93D2-B23E-3B47-3B64B4A8E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4147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9EE703FC-167C-ED0E-B9DF-72E4FDE17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5104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8A1442B-D876-C71A-2CDE-504FD08B0598}"/>
              </a:ext>
            </a:extLst>
          </p:cNvPr>
          <p:cNvCxnSpPr>
            <a:cxnSpLocks/>
          </p:cNvCxnSpPr>
          <p:nvPr/>
        </p:nvCxnSpPr>
        <p:spPr>
          <a:xfrm flipH="1" flipV="1">
            <a:off x="-2665785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BDD59CE3-37BC-EA0F-6490-FFFA1AA35924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-1297919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F23EAB3-2C9F-A9F3-1A14-91F21A67941F}"/>
              </a:ext>
            </a:extLst>
          </p:cNvPr>
          <p:cNvCxnSpPr>
            <a:cxnSpLocks/>
          </p:cNvCxnSpPr>
          <p:nvPr/>
        </p:nvCxnSpPr>
        <p:spPr>
          <a:xfrm flipV="1">
            <a:off x="-2637421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A68F8F38-9E14-FB83-E978-5695AB638EC7}"/>
              </a:ext>
            </a:extLst>
          </p:cNvPr>
          <p:cNvSpPr/>
          <p:nvPr/>
        </p:nvSpPr>
        <p:spPr>
          <a:xfrm>
            <a:off x="10911770" y="515507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567CF078-89CF-ACB4-9952-E86B8339499F}"/>
              </a:ext>
            </a:extLst>
          </p:cNvPr>
          <p:cNvSpPr/>
          <p:nvPr/>
        </p:nvSpPr>
        <p:spPr>
          <a:xfrm>
            <a:off x="1204005" y="1217486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2F0F35BA-EBD7-8CD3-8313-26BF73E3FB4A}"/>
              </a:ext>
            </a:extLst>
          </p:cNvPr>
          <p:cNvSpPr/>
          <p:nvPr/>
        </p:nvSpPr>
        <p:spPr>
          <a:xfrm>
            <a:off x="557123" y="5468024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BDAB0009-EB17-2CAB-DCC5-35874372BFFA}"/>
              </a:ext>
            </a:extLst>
          </p:cNvPr>
          <p:cNvSpPr/>
          <p:nvPr/>
        </p:nvSpPr>
        <p:spPr>
          <a:xfrm>
            <a:off x="658457" y="5670249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60F21AC0-53AB-A81A-451F-957AEBB0A199}"/>
              </a:ext>
            </a:extLst>
          </p:cNvPr>
          <p:cNvSpPr/>
          <p:nvPr/>
        </p:nvSpPr>
        <p:spPr>
          <a:xfrm>
            <a:off x="656534" y="6033426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16D2A602-4CEB-492B-0C97-5AB492B4AF22}"/>
              </a:ext>
            </a:extLst>
          </p:cNvPr>
          <p:cNvSpPr/>
          <p:nvPr/>
        </p:nvSpPr>
        <p:spPr>
          <a:xfrm>
            <a:off x="658457" y="5950665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60FCBABA-C324-03E9-35C3-9540134066E6}"/>
              </a:ext>
            </a:extLst>
          </p:cNvPr>
          <p:cNvSpPr/>
          <p:nvPr/>
        </p:nvSpPr>
        <p:spPr>
          <a:xfrm>
            <a:off x="658457" y="576548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B385C17A-A63B-4A89-9612-FEABB4258F7B}"/>
              </a:ext>
            </a:extLst>
          </p:cNvPr>
          <p:cNvSpPr/>
          <p:nvPr/>
        </p:nvSpPr>
        <p:spPr>
          <a:xfrm>
            <a:off x="924550" y="566548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0E206021-E2C8-5A3A-FC6E-48A9CB388A52}"/>
              </a:ext>
            </a:extLst>
          </p:cNvPr>
          <p:cNvSpPr/>
          <p:nvPr/>
        </p:nvSpPr>
        <p:spPr>
          <a:xfrm>
            <a:off x="1012759" y="595072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C3846A5E-3D02-EBFA-F9C8-75A6747954DE}"/>
              </a:ext>
            </a:extLst>
          </p:cNvPr>
          <p:cNvSpPr/>
          <p:nvPr/>
        </p:nvSpPr>
        <p:spPr>
          <a:xfrm>
            <a:off x="658457" y="5853653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74FC1DB-5FBD-C18C-E784-550A658CEBA6}"/>
              </a:ext>
            </a:extLst>
          </p:cNvPr>
          <p:cNvSpPr/>
          <p:nvPr/>
        </p:nvSpPr>
        <p:spPr>
          <a:xfrm>
            <a:off x="776044" y="585541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FD3BC651-ED30-EC14-A14F-B58F6D487FAA}"/>
              </a:ext>
            </a:extLst>
          </p:cNvPr>
          <p:cNvSpPr/>
          <p:nvPr/>
        </p:nvSpPr>
        <p:spPr>
          <a:xfrm>
            <a:off x="11041862" y="1122694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1973FC2C-FDF9-8DCC-4632-D7EE02E97966}"/>
              </a:ext>
            </a:extLst>
          </p:cNvPr>
          <p:cNvSpPr/>
          <p:nvPr/>
        </p:nvSpPr>
        <p:spPr>
          <a:xfrm>
            <a:off x="11039939" y="1023908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FAE65F5F-69B8-4976-AF65-B28FF1CFC921}"/>
              </a:ext>
            </a:extLst>
          </p:cNvPr>
          <p:cNvSpPr/>
          <p:nvPr/>
        </p:nvSpPr>
        <p:spPr>
          <a:xfrm>
            <a:off x="11041862" y="941147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6CB8AFED-6705-E2F5-F8F3-12750027C0C7}"/>
              </a:ext>
            </a:extLst>
          </p:cNvPr>
          <p:cNvSpPr/>
          <p:nvPr/>
        </p:nvSpPr>
        <p:spPr>
          <a:xfrm>
            <a:off x="11041862" y="755962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143761F1-B715-E51E-27C6-FE9B2F74B0F6}"/>
              </a:ext>
            </a:extLst>
          </p:cNvPr>
          <p:cNvSpPr/>
          <p:nvPr/>
        </p:nvSpPr>
        <p:spPr>
          <a:xfrm>
            <a:off x="11331767" y="1026618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FB723BC9-96DF-4AF2-7B5C-59C9D0F46BD1}"/>
              </a:ext>
            </a:extLst>
          </p:cNvPr>
          <p:cNvSpPr/>
          <p:nvPr/>
        </p:nvSpPr>
        <p:spPr>
          <a:xfrm>
            <a:off x="11396164" y="94120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168FB409-93F5-166A-A44D-21A186DB4885}"/>
              </a:ext>
            </a:extLst>
          </p:cNvPr>
          <p:cNvSpPr/>
          <p:nvPr/>
        </p:nvSpPr>
        <p:spPr>
          <a:xfrm>
            <a:off x="11041862" y="844135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E6EDFC7A-8A4F-6AE3-23C5-277C7752C5FD}"/>
              </a:ext>
            </a:extLst>
          </p:cNvPr>
          <p:cNvSpPr/>
          <p:nvPr/>
        </p:nvSpPr>
        <p:spPr>
          <a:xfrm>
            <a:off x="11041862" y="1217486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515AED0A-D3DE-6A63-7261-02F8282A38A9}"/>
              </a:ext>
            </a:extLst>
          </p:cNvPr>
          <p:cNvSpPr/>
          <p:nvPr/>
        </p:nvSpPr>
        <p:spPr>
          <a:xfrm>
            <a:off x="11307955" y="112694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A22D7C8D-C7DE-8377-B717-DF3AB7601746}"/>
              </a:ext>
            </a:extLst>
          </p:cNvPr>
          <p:cNvSpPr/>
          <p:nvPr/>
        </p:nvSpPr>
        <p:spPr>
          <a:xfrm>
            <a:off x="11127570" y="84651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85DB5A3D-BFCF-F02F-414A-587BCC12E5E2}"/>
              </a:ext>
            </a:extLst>
          </p:cNvPr>
          <p:cNvSpPr/>
          <p:nvPr/>
        </p:nvSpPr>
        <p:spPr>
          <a:xfrm>
            <a:off x="11277784" y="358350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A55AC48A-6C27-D353-DFDF-040620A04E87}"/>
              </a:ext>
            </a:extLst>
          </p:cNvPr>
          <p:cNvSpPr/>
          <p:nvPr/>
        </p:nvSpPr>
        <p:spPr>
          <a:xfrm>
            <a:off x="1207281" y="5340292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DBDACD56-DF18-6CF6-DD55-25538B2B3FDA}"/>
              </a:ext>
            </a:extLst>
          </p:cNvPr>
          <p:cNvSpPr/>
          <p:nvPr/>
        </p:nvSpPr>
        <p:spPr>
          <a:xfrm rot="10149955">
            <a:off x="677777" y="5400267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DF53432B-AD61-F857-26D4-447DAFC3D330}"/>
              </a:ext>
            </a:extLst>
          </p:cNvPr>
          <p:cNvSpPr/>
          <p:nvPr/>
        </p:nvSpPr>
        <p:spPr>
          <a:xfrm rot="16736173">
            <a:off x="3701116" y="614093"/>
            <a:ext cx="562031" cy="157614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D2CA9568-77E2-5B63-29B5-1B46AD927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668" y="5937551"/>
            <a:ext cx="358667" cy="358667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706ECF9-1631-3EC6-C7CD-99410B9B390D}"/>
              </a:ext>
            </a:extLst>
          </p:cNvPr>
          <p:cNvSpPr/>
          <p:nvPr/>
        </p:nvSpPr>
        <p:spPr>
          <a:xfrm>
            <a:off x="5296942" y="3065821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E8FB2C15-737A-E4A7-837D-F801E61598CF}"/>
              </a:ext>
            </a:extLst>
          </p:cNvPr>
          <p:cNvSpPr/>
          <p:nvPr/>
        </p:nvSpPr>
        <p:spPr>
          <a:xfrm rot="5400000">
            <a:off x="7921173" y="2419475"/>
            <a:ext cx="504762" cy="1359957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2D4A8-F6BA-1257-E7DA-1192E1956DBE}"/>
              </a:ext>
            </a:extLst>
          </p:cNvPr>
          <p:cNvSpPr txBox="1"/>
          <p:nvPr/>
        </p:nvSpPr>
        <p:spPr>
          <a:xfrm>
            <a:off x="5538677" y="3434045"/>
            <a:ext cx="49807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  <a:ea typeface="JetBrains Mono" panose="02000009000000000000" pitchFamily="49" charset="0"/>
                <a:cs typeface="JetBrains Mono" panose="02000009000000000000" pitchFamily="49" charset="0"/>
              </a:rPr>
              <a:t>Администрирование</a:t>
            </a:r>
          </a:p>
          <a:p>
            <a:pPr marL="0" indent="0"/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rce" panose="020B0502020203020203" pitchFamily="34" charset="-52"/>
            </a:endParaRPr>
          </a:p>
          <a:p>
            <a:pPr marL="0" indent="0"/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Ресурсный центр имеет доступ:</a:t>
            </a:r>
          </a:p>
          <a:p>
            <a:endParaRPr lang="ru-RU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rce" panose="020B0502020203020203" pitchFamily="34" charset="-52"/>
            </a:endParaRP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К</a:t>
            </a:r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 </a:t>
            </a:r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полной истории выдачи бонусов.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К управлению данными волонтёров и партнёров.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0AE2F9-FC40-1655-ED00-293915472D25}"/>
              </a:ext>
            </a:extLst>
          </p:cNvPr>
          <p:cNvSpPr txBox="1"/>
          <p:nvPr/>
        </p:nvSpPr>
        <p:spPr>
          <a:xfrm>
            <a:off x="1486622" y="1811000"/>
            <a:ext cx="46076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  <a:ea typeface="JetBrains Mono" panose="02000009000000000000" pitchFamily="49" charset="0"/>
                <a:cs typeface="JetBrains Mono" panose="02000009000000000000" pitchFamily="49" charset="0"/>
              </a:rPr>
              <a:t>Ключевые правила системы</a:t>
            </a:r>
            <a:endParaRPr lang="ru-RU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irce" panose="020B0502020203020203" pitchFamily="34" charset="-52"/>
            </a:endParaRP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Срок действия бонусов: 6 месяцев (обнуление при обновлении списка, даже если волонтёр остаётся в топе).</a:t>
            </a:r>
          </a:p>
          <a:p>
            <a:r>
              <a:rPr lang="ru-RU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rce" panose="020B0502020203020203" pitchFamily="34" charset="-52"/>
              </a:rPr>
              <a:t>История операций сохраняется за весь период работы платформы.</a:t>
            </a:r>
          </a:p>
          <a:p>
            <a:endParaRPr lang="ru-RU" sz="20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B436DC73-6773-5614-0860-4D4C038BC134}"/>
              </a:ext>
            </a:extLst>
          </p:cNvPr>
          <p:cNvSpPr/>
          <p:nvPr/>
        </p:nvSpPr>
        <p:spPr>
          <a:xfrm>
            <a:off x="1204005" y="-3473376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147">
            <a:extLst>
              <a:ext uri="{FF2B5EF4-FFF2-40B4-BE49-F238E27FC236}">
                <a16:creationId xmlns:a16="http://schemas.microsoft.com/office/drawing/2014/main" id="{D4F1DB17-FCA9-99B1-0988-7061C4BF8DC9}"/>
              </a:ext>
            </a:extLst>
          </p:cNvPr>
          <p:cNvSpPr/>
          <p:nvPr/>
        </p:nvSpPr>
        <p:spPr>
          <a:xfrm rot="14933573">
            <a:off x="3579280" y="-4232425"/>
            <a:ext cx="562031" cy="157614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C58D0F0-684A-E58D-618C-14420A8AD980}"/>
              </a:ext>
            </a:extLst>
          </p:cNvPr>
          <p:cNvSpPr/>
          <p:nvPr/>
        </p:nvSpPr>
        <p:spPr>
          <a:xfrm>
            <a:off x="5296942" y="7478636"/>
            <a:ext cx="5556255" cy="3214591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147">
            <a:extLst>
              <a:ext uri="{FF2B5EF4-FFF2-40B4-BE49-F238E27FC236}">
                <a16:creationId xmlns:a16="http://schemas.microsoft.com/office/drawing/2014/main" id="{64313F84-D415-40EB-CC32-8F5AE9A11056}"/>
              </a:ext>
            </a:extLst>
          </p:cNvPr>
          <p:cNvSpPr/>
          <p:nvPr/>
        </p:nvSpPr>
        <p:spPr>
          <a:xfrm rot="14933573">
            <a:off x="9700872" y="6735609"/>
            <a:ext cx="509156" cy="1427861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147">
            <a:extLst>
              <a:ext uri="{FF2B5EF4-FFF2-40B4-BE49-F238E27FC236}">
                <a16:creationId xmlns:a16="http://schemas.microsoft.com/office/drawing/2014/main" id="{5F0166C3-CD27-651C-6C18-8EA58EAF23D6}"/>
              </a:ext>
            </a:extLst>
          </p:cNvPr>
          <p:cNvSpPr/>
          <p:nvPr/>
        </p:nvSpPr>
        <p:spPr>
          <a:xfrm rot="6008831">
            <a:off x="5611158" y="6812409"/>
            <a:ext cx="504762" cy="1359957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DDADE854-6B1E-B70F-7639-DE643D988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901357" y="1706948"/>
            <a:ext cx="67849" cy="6784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F99142A4-2BB9-ED09-89D9-74B62F534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3215" y="1592287"/>
            <a:ext cx="131523" cy="131523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B287EE84-3914-5A46-25B4-B22C136C4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172" y="1437926"/>
            <a:ext cx="117554" cy="117554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96A38027-2F9F-F3E3-71D8-D4A216EC9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415" y="6248806"/>
            <a:ext cx="117554" cy="117554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9147E61C-63C8-6079-31BB-12C74968C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496" y="2494935"/>
            <a:ext cx="131523" cy="131523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44B898AA-6F3B-8F7E-C41C-20F5C84C4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4636835" y="2999702"/>
            <a:ext cx="71862" cy="71862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65D653D5-5981-E961-BEFD-3CB344EA8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108" y="3420569"/>
            <a:ext cx="749169" cy="74916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5C25A848-7172-A372-52B7-DD8B222AF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075" y="4312684"/>
            <a:ext cx="285315" cy="285315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74794014-7F64-A7C2-98A8-C6C20B017E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732" y="6038429"/>
            <a:ext cx="358667" cy="358667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7B06CA72-4A02-EE11-7D67-06F28BBCD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502" y="4773228"/>
            <a:ext cx="87074" cy="87074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A538FC41-0DAD-0652-8D04-10B11348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8" y="5716209"/>
            <a:ext cx="106163" cy="106163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D7A04155-F2BA-FF1E-6CA9-F7F71D1CCD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808" y="4303065"/>
            <a:ext cx="89333" cy="89333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AA47DF7B-E3AD-47AD-6244-D70ADD33D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69" y="5789056"/>
            <a:ext cx="277138" cy="277138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743201EA-1CD3-DDE4-6589-F86ABF0B2C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812" y="5914926"/>
            <a:ext cx="89333" cy="89333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2785CCA2-CABC-B14C-6F01-178CD5AF05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6169" y="4737224"/>
            <a:ext cx="222060" cy="222060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C5CE4366-0504-31CA-6CBC-67C1B9E45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0640" y="4452756"/>
            <a:ext cx="87074" cy="87074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6BB8F4F5-D900-428A-D86D-131D5F188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588" y="6060991"/>
            <a:ext cx="111788" cy="111788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DCF0CD4-38D6-2C1F-2087-AA4A71815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5659" y="5205303"/>
            <a:ext cx="111788" cy="111788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D10D0F09-2347-4C15-D084-8321E442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021" y="4516337"/>
            <a:ext cx="446191" cy="446191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367A288D-BA22-18B9-32A4-192614874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7861" y="5632923"/>
            <a:ext cx="89333" cy="89333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9D517C6A-0122-5416-5424-D1CC5FA9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591" y="5489355"/>
            <a:ext cx="277138" cy="277138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8731CF0C-E5CB-B485-D7DC-C02269615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0631" y="5385710"/>
            <a:ext cx="222061" cy="222061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904C7D74-E179-3959-5EB5-9BB55133C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356" y="6168227"/>
            <a:ext cx="222060" cy="222060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FFBDE511-1763-B04F-86D9-3CEA8911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254" y="6242115"/>
            <a:ext cx="111788" cy="111788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BDF4A29F-667E-1669-5A1F-FFCD3D974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448" y="2054879"/>
            <a:ext cx="277138" cy="277138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FA80E15B-28C6-9BE7-2EA2-FB0B95B95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7330" y="6305124"/>
            <a:ext cx="222061" cy="222061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8905AC72-F8C3-1745-86B2-6F46DEE69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054" y="1661558"/>
            <a:ext cx="230165" cy="230165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F941B91D-FF23-B444-692B-8A7EFBB2D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611" y="1411968"/>
            <a:ext cx="87074" cy="87074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1733CB64-89EC-98CF-F06E-0DB038283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731" y="2958670"/>
            <a:ext cx="89333" cy="89333"/>
          </a:xfrm>
          <a:prstGeom prst="rect">
            <a:avLst/>
          </a:prstGeom>
        </p:spPr>
      </p:pic>
      <p:sp>
        <p:nvSpPr>
          <p:cNvPr id="204" name="Прямоугольник: скругленные углы 203">
            <a:extLst>
              <a:ext uri="{FF2B5EF4-FFF2-40B4-BE49-F238E27FC236}">
                <a16:creationId xmlns:a16="http://schemas.microsoft.com/office/drawing/2014/main" id="{F6D5AAB4-0380-0AEE-AAC8-84826F6282AF}"/>
              </a:ext>
            </a:extLst>
          </p:cNvPr>
          <p:cNvSpPr/>
          <p:nvPr/>
        </p:nvSpPr>
        <p:spPr>
          <a:xfrm>
            <a:off x="14698108" y="2138452"/>
            <a:ext cx="2200256" cy="12430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5" name="Прямоугольник: скругленные углы 204">
            <a:extLst>
              <a:ext uri="{FF2B5EF4-FFF2-40B4-BE49-F238E27FC236}">
                <a16:creationId xmlns:a16="http://schemas.microsoft.com/office/drawing/2014/main" id="{7B6EB8CE-8EB9-0266-B290-2DAD7B0D1283}"/>
              </a:ext>
            </a:extLst>
          </p:cNvPr>
          <p:cNvSpPr/>
          <p:nvPr/>
        </p:nvSpPr>
        <p:spPr>
          <a:xfrm>
            <a:off x="14828663" y="2130091"/>
            <a:ext cx="1966157" cy="311272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Регистрация/вход</a:t>
            </a:r>
          </a:p>
        </p:txBody>
      </p:sp>
      <p:sp>
        <p:nvSpPr>
          <p:cNvPr id="206" name="Прямоугольник: скругленные углы 205">
            <a:extLst>
              <a:ext uri="{FF2B5EF4-FFF2-40B4-BE49-F238E27FC236}">
                <a16:creationId xmlns:a16="http://schemas.microsoft.com/office/drawing/2014/main" id="{D4AB3F4F-F131-EA69-6D64-5E2A38FAED67}"/>
              </a:ext>
            </a:extLst>
          </p:cNvPr>
          <p:cNvSpPr/>
          <p:nvPr/>
        </p:nvSpPr>
        <p:spPr>
          <a:xfrm>
            <a:off x="17053069" y="3752554"/>
            <a:ext cx="2420147" cy="1452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7" name="Прямоугольник: скругленные углы 206">
            <a:extLst>
              <a:ext uri="{FF2B5EF4-FFF2-40B4-BE49-F238E27FC236}">
                <a16:creationId xmlns:a16="http://schemas.microsoft.com/office/drawing/2014/main" id="{88A415C4-8381-992B-11E4-AF275C194EBA}"/>
              </a:ext>
            </a:extLst>
          </p:cNvPr>
          <p:cNvSpPr/>
          <p:nvPr/>
        </p:nvSpPr>
        <p:spPr>
          <a:xfrm>
            <a:off x="19583475" y="3700549"/>
            <a:ext cx="2310448" cy="722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8" name="Соединитель: уступ 207">
            <a:extLst>
              <a:ext uri="{FF2B5EF4-FFF2-40B4-BE49-F238E27FC236}">
                <a16:creationId xmlns:a16="http://schemas.microsoft.com/office/drawing/2014/main" id="{72261899-066F-8B8C-7575-174229CAF2D1}"/>
              </a:ext>
            </a:extLst>
          </p:cNvPr>
          <p:cNvCxnSpPr>
            <a:stCxn id="212" idx="2"/>
            <a:endCxn id="215" idx="0"/>
          </p:cNvCxnSpPr>
          <p:nvPr/>
        </p:nvCxnSpPr>
        <p:spPr>
          <a:xfrm rot="5400000">
            <a:off x="22918905" y="4491830"/>
            <a:ext cx="998978" cy="82048"/>
          </a:xfrm>
          <a:prstGeom prst="bentConnector3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Прямоугольник: скругленные углы 208">
            <a:extLst>
              <a:ext uri="{FF2B5EF4-FFF2-40B4-BE49-F238E27FC236}">
                <a16:creationId xmlns:a16="http://schemas.microsoft.com/office/drawing/2014/main" id="{E4F07D11-C0BA-7C7A-5DE2-94B3DC3E6191}"/>
              </a:ext>
            </a:extLst>
          </p:cNvPr>
          <p:cNvSpPr/>
          <p:nvPr/>
        </p:nvSpPr>
        <p:spPr>
          <a:xfrm>
            <a:off x="17193524" y="3628867"/>
            <a:ext cx="2144015" cy="422751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Профиль партнера</a:t>
            </a:r>
          </a:p>
        </p:txBody>
      </p:sp>
      <p:sp>
        <p:nvSpPr>
          <p:cNvPr id="210" name="Прямоугольник: скругленные углы 209">
            <a:extLst>
              <a:ext uri="{FF2B5EF4-FFF2-40B4-BE49-F238E27FC236}">
                <a16:creationId xmlns:a16="http://schemas.microsoft.com/office/drawing/2014/main" id="{2A42ADF7-D311-E72A-D926-079266CF0476}"/>
              </a:ext>
            </a:extLst>
          </p:cNvPr>
          <p:cNvSpPr/>
          <p:nvPr/>
        </p:nvSpPr>
        <p:spPr>
          <a:xfrm>
            <a:off x="22203620" y="3710686"/>
            <a:ext cx="2420147" cy="9181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Прямоугольник: скругленные углы 210">
            <a:extLst>
              <a:ext uri="{FF2B5EF4-FFF2-40B4-BE49-F238E27FC236}">
                <a16:creationId xmlns:a16="http://schemas.microsoft.com/office/drawing/2014/main" id="{78201E5B-D796-C9B2-415C-5B8CE70B3B17}"/>
              </a:ext>
            </a:extLst>
          </p:cNvPr>
          <p:cNvSpPr/>
          <p:nvPr/>
        </p:nvSpPr>
        <p:spPr>
          <a:xfrm>
            <a:off x="20089020" y="3635770"/>
            <a:ext cx="1398241" cy="40894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бонусы</a:t>
            </a:r>
          </a:p>
        </p:txBody>
      </p:sp>
      <p:sp>
        <p:nvSpPr>
          <p:cNvPr id="212" name="Прямоугольник: скругленные углы 211">
            <a:extLst>
              <a:ext uri="{FF2B5EF4-FFF2-40B4-BE49-F238E27FC236}">
                <a16:creationId xmlns:a16="http://schemas.microsoft.com/office/drawing/2014/main" id="{67C58405-B514-A0E2-9DF1-AC4ABC1B665A}"/>
              </a:ext>
            </a:extLst>
          </p:cNvPr>
          <p:cNvSpPr/>
          <p:nvPr/>
        </p:nvSpPr>
        <p:spPr>
          <a:xfrm>
            <a:off x="22782386" y="3647119"/>
            <a:ext cx="1354063" cy="386246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партнеры</a:t>
            </a:r>
          </a:p>
        </p:txBody>
      </p:sp>
      <p:sp>
        <p:nvSpPr>
          <p:cNvPr id="213" name="Прямоугольник: скругленные углы 212">
            <a:extLst>
              <a:ext uri="{FF2B5EF4-FFF2-40B4-BE49-F238E27FC236}">
                <a16:creationId xmlns:a16="http://schemas.microsoft.com/office/drawing/2014/main" id="{A84B95C3-B464-2EF2-4B31-093D9D253F33}"/>
              </a:ext>
            </a:extLst>
          </p:cNvPr>
          <p:cNvSpPr/>
          <p:nvPr/>
        </p:nvSpPr>
        <p:spPr>
          <a:xfrm>
            <a:off x="22140819" y="5110435"/>
            <a:ext cx="2433134" cy="1270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4" name="Прямоугольник: скругленные углы 213">
            <a:extLst>
              <a:ext uri="{FF2B5EF4-FFF2-40B4-BE49-F238E27FC236}">
                <a16:creationId xmlns:a16="http://schemas.microsoft.com/office/drawing/2014/main" id="{9DC3C5AA-DC73-129D-B2B4-1972C45837A6}"/>
              </a:ext>
            </a:extLst>
          </p:cNvPr>
          <p:cNvSpPr/>
          <p:nvPr/>
        </p:nvSpPr>
        <p:spPr>
          <a:xfrm>
            <a:off x="14402685" y="5218265"/>
            <a:ext cx="2284616" cy="12358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5" name="Прямоугольник: скругленные углы 214">
            <a:extLst>
              <a:ext uri="{FF2B5EF4-FFF2-40B4-BE49-F238E27FC236}">
                <a16:creationId xmlns:a16="http://schemas.microsoft.com/office/drawing/2014/main" id="{F7BCB221-CE08-EB38-E209-92C7C39F1F68}"/>
              </a:ext>
            </a:extLst>
          </p:cNvPr>
          <p:cNvSpPr/>
          <p:nvPr/>
        </p:nvSpPr>
        <p:spPr>
          <a:xfrm>
            <a:off x="22302311" y="5032343"/>
            <a:ext cx="2150118" cy="40894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Страница партнера</a:t>
            </a:r>
          </a:p>
        </p:txBody>
      </p:sp>
      <p:sp>
        <p:nvSpPr>
          <p:cNvPr id="216" name="Прямоугольник: скругленные углы 215">
            <a:extLst>
              <a:ext uri="{FF2B5EF4-FFF2-40B4-BE49-F238E27FC236}">
                <a16:creationId xmlns:a16="http://schemas.microsoft.com/office/drawing/2014/main" id="{90283777-C45D-AB75-266A-C983C666FC27}"/>
              </a:ext>
            </a:extLst>
          </p:cNvPr>
          <p:cNvSpPr/>
          <p:nvPr/>
        </p:nvSpPr>
        <p:spPr>
          <a:xfrm>
            <a:off x="14547327" y="5224620"/>
            <a:ext cx="1957896" cy="426500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Страница бонуса</a:t>
            </a:r>
          </a:p>
        </p:txBody>
      </p:sp>
      <p:cxnSp>
        <p:nvCxnSpPr>
          <p:cNvPr id="217" name="Соединитель: уступ 216">
            <a:extLst>
              <a:ext uri="{FF2B5EF4-FFF2-40B4-BE49-F238E27FC236}">
                <a16:creationId xmlns:a16="http://schemas.microsoft.com/office/drawing/2014/main" id="{B3CCEB7E-5846-785F-923D-C62DDB150944}"/>
              </a:ext>
            </a:extLst>
          </p:cNvPr>
          <p:cNvCxnSpPr>
            <a:cxnSpLocks/>
            <a:stCxn id="225" idx="1"/>
            <a:endCxn id="205" idx="0"/>
          </p:cNvCxnSpPr>
          <p:nvPr/>
        </p:nvCxnSpPr>
        <p:spPr>
          <a:xfrm rot="10800000" flipV="1">
            <a:off x="15811742" y="1773451"/>
            <a:ext cx="2612230" cy="356640"/>
          </a:xfrm>
          <a:prstGeom prst="bentConnector2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: уступ 217">
            <a:extLst>
              <a:ext uri="{FF2B5EF4-FFF2-40B4-BE49-F238E27FC236}">
                <a16:creationId xmlns:a16="http://schemas.microsoft.com/office/drawing/2014/main" id="{C2966F49-4D0A-9124-5DBC-9B72305A2F29}"/>
              </a:ext>
            </a:extLst>
          </p:cNvPr>
          <p:cNvCxnSpPr>
            <a:cxnSpLocks/>
            <a:stCxn id="225" idx="2"/>
            <a:endCxn id="231" idx="0"/>
          </p:cNvCxnSpPr>
          <p:nvPr/>
        </p:nvCxnSpPr>
        <p:spPr>
          <a:xfrm rot="5400000">
            <a:off x="16498046" y="936005"/>
            <a:ext cx="1659385" cy="3757027"/>
          </a:xfrm>
          <a:prstGeom prst="bentConnector3">
            <a:avLst>
              <a:gd name="adj1" fmla="val 87196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: уступ 218">
            <a:extLst>
              <a:ext uri="{FF2B5EF4-FFF2-40B4-BE49-F238E27FC236}">
                <a16:creationId xmlns:a16="http://schemas.microsoft.com/office/drawing/2014/main" id="{0A78C234-5F21-3637-54EF-4E92437176C0}"/>
              </a:ext>
            </a:extLst>
          </p:cNvPr>
          <p:cNvCxnSpPr>
            <a:cxnSpLocks/>
            <a:stCxn id="225" idx="2"/>
            <a:endCxn id="209" idx="0"/>
          </p:cNvCxnSpPr>
          <p:nvPr/>
        </p:nvCxnSpPr>
        <p:spPr>
          <a:xfrm rot="5400000">
            <a:off x="17913872" y="2336487"/>
            <a:ext cx="1644041" cy="940719"/>
          </a:xfrm>
          <a:prstGeom prst="bentConnector3">
            <a:avLst>
              <a:gd name="adj1" fmla="val 88006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: уступ 219">
            <a:extLst>
              <a:ext uri="{FF2B5EF4-FFF2-40B4-BE49-F238E27FC236}">
                <a16:creationId xmlns:a16="http://schemas.microsoft.com/office/drawing/2014/main" id="{640189B4-3F77-513F-2091-D4CEAA3CF9F2}"/>
              </a:ext>
            </a:extLst>
          </p:cNvPr>
          <p:cNvCxnSpPr>
            <a:cxnSpLocks/>
            <a:stCxn id="225" idx="2"/>
            <a:endCxn id="211" idx="0"/>
          </p:cNvCxnSpPr>
          <p:nvPr/>
        </p:nvCxnSpPr>
        <p:spPr>
          <a:xfrm rot="16200000" flipH="1">
            <a:off x="19171724" y="2019353"/>
            <a:ext cx="1650944" cy="1581890"/>
          </a:xfrm>
          <a:prstGeom prst="bentConnector3">
            <a:avLst>
              <a:gd name="adj1" fmla="val 87386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: уступ 220">
            <a:extLst>
              <a:ext uri="{FF2B5EF4-FFF2-40B4-BE49-F238E27FC236}">
                <a16:creationId xmlns:a16="http://schemas.microsoft.com/office/drawing/2014/main" id="{C3D62EC8-850B-6461-144D-E870CC07BC57}"/>
              </a:ext>
            </a:extLst>
          </p:cNvPr>
          <p:cNvCxnSpPr>
            <a:cxnSpLocks/>
            <a:stCxn id="225" idx="2"/>
            <a:endCxn id="212" idx="0"/>
          </p:cNvCxnSpPr>
          <p:nvPr/>
        </p:nvCxnSpPr>
        <p:spPr>
          <a:xfrm rot="16200000" flipH="1">
            <a:off x="20501688" y="689388"/>
            <a:ext cx="1662293" cy="4253167"/>
          </a:xfrm>
          <a:prstGeom prst="bentConnector3">
            <a:avLst>
              <a:gd name="adj1" fmla="val 86672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Прямоугольник: скругленные углы 221">
            <a:extLst>
              <a:ext uri="{FF2B5EF4-FFF2-40B4-BE49-F238E27FC236}">
                <a16:creationId xmlns:a16="http://schemas.microsoft.com/office/drawing/2014/main" id="{A6A79938-86B1-A748-13BF-E3ADEB81CC3D}"/>
              </a:ext>
            </a:extLst>
          </p:cNvPr>
          <p:cNvSpPr/>
          <p:nvPr/>
        </p:nvSpPr>
        <p:spPr>
          <a:xfrm>
            <a:off x="20753652" y="1078796"/>
            <a:ext cx="2660042" cy="1576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3" name="Прямоугольник: скругленные углы 222">
            <a:extLst>
              <a:ext uri="{FF2B5EF4-FFF2-40B4-BE49-F238E27FC236}">
                <a16:creationId xmlns:a16="http://schemas.microsoft.com/office/drawing/2014/main" id="{D7F2A318-FBF2-210D-97A8-4FA30042561D}"/>
              </a:ext>
            </a:extLst>
          </p:cNvPr>
          <p:cNvSpPr/>
          <p:nvPr/>
        </p:nvSpPr>
        <p:spPr>
          <a:xfrm>
            <a:off x="18028834" y="1608210"/>
            <a:ext cx="2284616" cy="1383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4" name="Соединитель: уступ 223">
            <a:extLst>
              <a:ext uri="{FF2B5EF4-FFF2-40B4-BE49-F238E27FC236}">
                <a16:creationId xmlns:a16="http://schemas.microsoft.com/office/drawing/2014/main" id="{F424CCF0-DE5A-54BC-1BFF-FBDCC67F029A}"/>
              </a:ext>
            </a:extLst>
          </p:cNvPr>
          <p:cNvCxnSpPr>
            <a:cxnSpLocks/>
          </p:cNvCxnSpPr>
          <p:nvPr/>
        </p:nvCxnSpPr>
        <p:spPr>
          <a:xfrm flipH="1">
            <a:off x="16741421" y="2285727"/>
            <a:ext cx="30539" cy="1554515"/>
          </a:xfrm>
          <a:prstGeom prst="bentConnector3">
            <a:avLst>
              <a:gd name="adj1" fmla="val -548937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Прямоугольник: скругленные углы 224">
            <a:extLst>
              <a:ext uri="{FF2B5EF4-FFF2-40B4-BE49-F238E27FC236}">
                <a16:creationId xmlns:a16="http://schemas.microsoft.com/office/drawing/2014/main" id="{8D711BDF-9DB9-95BF-F833-F0A5D29C9DF2}"/>
              </a:ext>
            </a:extLst>
          </p:cNvPr>
          <p:cNvSpPr/>
          <p:nvPr/>
        </p:nvSpPr>
        <p:spPr>
          <a:xfrm>
            <a:off x="18423972" y="1562075"/>
            <a:ext cx="1564558" cy="422751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</a:rPr>
              <a:t>Главная</a:t>
            </a:r>
          </a:p>
        </p:txBody>
      </p:sp>
      <p:cxnSp>
        <p:nvCxnSpPr>
          <p:cNvPr id="226" name="Соединитель: уступ 225">
            <a:extLst>
              <a:ext uri="{FF2B5EF4-FFF2-40B4-BE49-F238E27FC236}">
                <a16:creationId xmlns:a16="http://schemas.microsoft.com/office/drawing/2014/main" id="{2D6D7E02-3A34-8AA3-897D-0C0CFE86A9DF}"/>
              </a:ext>
            </a:extLst>
          </p:cNvPr>
          <p:cNvCxnSpPr>
            <a:cxnSpLocks/>
            <a:stCxn id="205" idx="3"/>
            <a:endCxn id="209" idx="1"/>
          </p:cNvCxnSpPr>
          <p:nvPr/>
        </p:nvCxnSpPr>
        <p:spPr>
          <a:xfrm>
            <a:off x="16794820" y="2285727"/>
            <a:ext cx="398704" cy="1554516"/>
          </a:xfrm>
          <a:prstGeom prst="bentConnector3">
            <a:avLst>
              <a:gd name="adj1" fmla="val 38533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: скругленные углы 226">
            <a:extLst>
              <a:ext uri="{FF2B5EF4-FFF2-40B4-BE49-F238E27FC236}">
                <a16:creationId xmlns:a16="http://schemas.microsoft.com/office/drawing/2014/main" id="{2499DB7B-B831-4468-6F5C-789D852581C1}"/>
              </a:ext>
            </a:extLst>
          </p:cNvPr>
          <p:cNvSpPr/>
          <p:nvPr/>
        </p:nvSpPr>
        <p:spPr>
          <a:xfrm>
            <a:off x="21315439" y="949542"/>
            <a:ext cx="1564558" cy="422751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</a:rPr>
              <a:t>админ</a:t>
            </a:r>
          </a:p>
        </p:txBody>
      </p:sp>
      <p:cxnSp>
        <p:nvCxnSpPr>
          <p:cNvPr id="228" name="Соединитель: уступ 227">
            <a:extLst>
              <a:ext uri="{FF2B5EF4-FFF2-40B4-BE49-F238E27FC236}">
                <a16:creationId xmlns:a16="http://schemas.microsoft.com/office/drawing/2014/main" id="{C75E0E0A-9331-5F60-604E-728B731A0C4A}"/>
              </a:ext>
            </a:extLst>
          </p:cNvPr>
          <p:cNvCxnSpPr>
            <a:stCxn id="231" idx="2"/>
            <a:endCxn id="216" idx="0"/>
          </p:cNvCxnSpPr>
          <p:nvPr/>
        </p:nvCxnSpPr>
        <p:spPr>
          <a:xfrm rot="16200000" flipH="1">
            <a:off x="14893577" y="4591921"/>
            <a:ext cx="1188345" cy="77051"/>
          </a:xfrm>
          <a:prstGeom prst="bentConnector3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: скругленные углы 228">
            <a:extLst>
              <a:ext uri="{FF2B5EF4-FFF2-40B4-BE49-F238E27FC236}">
                <a16:creationId xmlns:a16="http://schemas.microsoft.com/office/drawing/2014/main" id="{3729D017-EDCB-2EB3-52D1-64B6EEEB7762}"/>
              </a:ext>
            </a:extLst>
          </p:cNvPr>
          <p:cNvSpPr/>
          <p:nvPr/>
        </p:nvSpPr>
        <p:spPr>
          <a:xfrm>
            <a:off x="14129676" y="3742809"/>
            <a:ext cx="2631188" cy="13366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0" name="Соединитель: уступ 229">
            <a:extLst>
              <a:ext uri="{FF2B5EF4-FFF2-40B4-BE49-F238E27FC236}">
                <a16:creationId xmlns:a16="http://schemas.microsoft.com/office/drawing/2014/main" id="{ECD7C0EA-F4B2-54A1-7855-A1423F213168}"/>
              </a:ext>
            </a:extLst>
          </p:cNvPr>
          <p:cNvCxnSpPr>
            <a:stCxn id="225" idx="3"/>
            <a:endCxn id="227" idx="1"/>
          </p:cNvCxnSpPr>
          <p:nvPr/>
        </p:nvCxnSpPr>
        <p:spPr>
          <a:xfrm flipV="1">
            <a:off x="19988530" y="1160918"/>
            <a:ext cx="1326909" cy="612533"/>
          </a:xfrm>
          <a:prstGeom prst="bentConnector3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: скругленные углы 230">
            <a:extLst>
              <a:ext uri="{FF2B5EF4-FFF2-40B4-BE49-F238E27FC236}">
                <a16:creationId xmlns:a16="http://schemas.microsoft.com/office/drawing/2014/main" id="{68542179-2916-5606-B9B1-3D06A40BA786}"/>
              </a:ext>
            </a:extLst>
          </p:cNvPr>
          <p:cNvSpPr/>
          <p:nvPr/>
        </p:nvSpPr>
        <p:spPr>
          <a:xfrm>
            <a:off x="14340747" y="3644211"/>
            <a:ext cx="2216954" cy="39206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Профиль волонтера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86F2475-0FD5-7E52-207F-2AAA87370DF5}"/>
              </a:ext>
            </a:extLst>
          </p:cNvPr>
          <p:cNvSpPr txBox="1"/>
          <p:nvPr/>
        </p:nvSpPr>
        <p:spPr>
          <a:xfrm>
            <a:off x="18188205" y="2025468"/>
            <a:ext cx="21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Общая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Топ волонтеров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2A5E2E8A-47DF-37FD-E11F-74CCC64B39BD}"/>
              </a:ext>
            </a:extLst>
          </p:cNvPr>
          <p:cNvSpPr txBox="1"/>
          <p:nvPr/>
        </p:nvSpPr>
        <p:spPr>
          <a:xfrm>
            <a:off x="14762726" y="2509138"/>
            <a:ext cx="21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Общая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Топ волонтеров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96E97AE-E6E4-050B-F7E4-BA0EFA1C4E14}"/>
              </a:ext>
            </a:extLst>
          </p:cNvPr>
          <p:cNvSpPr txBox="1"/>
          <p:nvPr/>
        </p:nvSpPr>
        <p:spPr>
          <a:xfrm>
            <a:off x="14129676" y="4062850"/>
            <a:ext cx="2707325" cy="9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Информация о волонтере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Доступные бонусы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Достижения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История полученных бонусов</a:t>
            </a:r>
            <a:endParaRPr lang="uk-UA" sz="14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CD02EDE6-E19A-6F6E-55BB-1843E0A40220}"/>
              </a:ext>
            </a:extLst>
          </p:cNvPr>
          <p:cNvSpPr txBox="1"/>
          <p:nvPr/>
        </p:nvSpPr>
        <p:spPr>
          <a:xfrm>
            <a:off x="17072132" y="4109227"/>
            <a:ext cx="2322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бонусов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Регистрация бонусов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Управление бонусами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8AF72-4A5C-4693-4754-346868369628}"/>
              </a:ext>
            </a:extLst>
          </p:cNvPr>
          <p:cNvSpPr txBox="1"/>
          <p:nvPr/>
        </p:nvSpPr>
        <p:spPr>
          <a:xfrm>
            <a:off x="19607508" y="4074287"/>
            <a:ext cx="240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всех бонусов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42C168B-49A8-959E-A067-0626076208CA}"/>
              </a:ext>
            </a:extLst>
          </p:cNvPr>
          <p:cNvSpPr txBox="1"/>
          <p:nvPr/>
        </p:nvSpPr>
        <p:spPr>
          <a:xfrm>
            <a:off x="22405291" y="4048267"/>
            <a:ext cx="210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партнеров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0315EAE-6DE4-C0C5-69C7-E67135D000CA}"/>
              </a:ext>
            </a:extLst>
          </p:cNvPr>
          <p:cNvSpPr txBox="1"/>
          <p:nvPr/>
        </p:nvSpPr>
        <p:spPr>
          <a:xfrm>
            <a:off x="14444599" y="5697982"/>
            <a:ext cx="224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Подтверждение права на бонус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6A2FF51-3120-EDB8-41AC-953E1233D06F}"/>
              </a:ext>
            </a:extLst>
          </p:cNvPr>
          <p:cNvSpPr txBox="1"/>
          <p:nvPr/>
        </p:nvSpPr>
        <p:spPr>
          <a:xfrm>
            <a:off x="22198310" y="5435897"/>
            <a:ext cx="240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</a:t>
            </a:r>
            <a:r>
              <a:rPr lang="ru-RU" sz="1400" dirty="0" err="1"/>
              <a:t>предостав</a:t>
            </a:r>
            <a:r>
              <a:rPr lang="ru-RU" sz="1400" dirty="0"/>
              <a:t>. бонусов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Информация о партнере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Ссылка на сайт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40420A1-B518-C9B3-C6AB-5F7B36C0C1AA}"/>
              </a:ext>
            </a:extLst>
          </p:cNvPr>
          <p:cNvSpPr txBox="1"/>
          <p:nvPr/>
        </p:nvSpPr>
        <p:spPr>
          <a:xfrm>
            <a:off x="20852954" y="1450469"/>
            <a:ext cx="240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з</a:t>
            </a:r>
          </a:p>
        </p:txBody>
      </p:sp>
    </p:spTree>
    <p:extLst>
      <p:ext uri="{BB962C8B-B14F-4D97-AF65-F5344CB8AC3E}">
        <p14:creationId xmlns:p14="http://schemas.microsoft.com/office/powerpoint/2010/main" val="2611637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4CC5D-C151-15B4-A36F-555A3796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8462FF-A359-781D-C60E-E037BF81EF74}"/>
              </a:ext>
            </a:extLst>
          </p:cNvPr>
          <p:cNvSpPr/>
          <p:nvPr/>
        </p:nvSpPr>
        <p:spPr>
          <a:xfrm>
            <a:off x="-64953" y="0"/>
            <a:ext cx="12244761" cy="6872736"/>
          </a:xfrm>
          <a:prstGeom prst="rect">
            <a:avLst/>
          </a:pr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4AE9A99C-8831-7607-A54E-C43451137041}"/>
              </a:ext>
            </a:extLst>
          </p:cNvPr>
          <p:cNvSpPr/>
          <p:nvPr/>
        </p:nvSpPr>
        <p:spPr>
          <a:xfrm>
            <a:off x="-3671849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CAB1B3-872D-7BF6-35D9-7330A71B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ED0EA6-9FFA-8320-1997-B27B8347C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1" y="3309539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004692A-AEA3-89FB-334C-5C69A3AF5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50" y="608077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E1B7D0-47F5-0D54-48F1-92D5BDFF4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2E40ECA-1988-4FE8-B61E-056BF185F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4C8B5C8-F6A4-C332-A063-1C5B3D1BD3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CE7005A-D46A-2E2B-47A5-5438349A1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5F5FB4B-972C-4A52-14BB-CACD36A479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9460234-647F-496D-A5D7-18C8E544E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A8B0B3D-BF78-91EF-884B-3591E710B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5FB9BAB-4F39-3461-4657-C120C7A9E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D76D6EA-6C18-40EB-2AC9-061E6B222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732192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A5574EA7-460F-32CC-C388-4FE00C5F3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17BED6F-E1E7-5CDB-92D4-CB43EB79C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D6426070-4F98-29BF-BDA7-2B4CF6290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BC871F7D-4AB2-2E26-B784-FDB028164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9" y="887638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E3D25B2-E4AA-5B01-0CDE-3C7A0AEE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BCC1E4C0-7E4A-75EC-1B7B-B54F4681C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706638B1-71FB-0476-FB32-FA695D169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2303F234-4283-0F61-85D7-3A3E6C582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BC379805-22C4-D701-34A5-561586FCE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87" y="3420569"/>
            <a:ext cx="749169" cy="74916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C5986316-FB52-052D-566D-3EBB43BF3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27126B5E-794F-AD50-C493-3C0637558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1" y="6038429"/>
            <a:ext cx="358667" cy="358667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7B444B22-C812-9E32-5419-31B7AE7EB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C5284A7A-077E-1BDC-D7A4-3EF14DA32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05AB217D-28FD-7894-BF81-554913DF7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5598FCB3-BBCE-A88E-4A12-ECEEFA427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5789056"/>
            <a:ext cx="277138" cy="277138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1BBB1F05-E4C6-30C4-94FB-F41480BBC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8AE5AA6E-4318-D868-0F1A-011229AE9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BA90BF9D-4FE7-A3FB-E9F3-2161A687C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91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E17019B-A789-83C2-161C-BFE0A37D1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F5EE3AE8-8C1C-4E5F-7BEC-FCEC0D788A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19" y="4452756"/>
            <a:ext cx="87074" cy="87074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C1D62D03-7EC7-9183-ADD2-1522DD32BD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43" y="3185218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2F98CAC7-3E05-DDDD-E937-2466C4F009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56945C83-762A-2860-84CF-E66D6333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A4A87676-2D83-3B11-D6C1-9324EA2EE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0FE0026A-D028-4ECE-DEE0-82B0142E9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0C9EEA5A-24C9-E6FF-1E44-FDC18DEC3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54093D79-BE5B-A4AF-C364-6B7DE26F7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408A5EE-A958-B370-1D68-FFB34E062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5632923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8139B40-5B21-53C9-7C92-2B9A9C4A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7CE7C8E9-1EFB-9F97-62A8-B5AE4F4D1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7" y="340567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1150A7F7-82FB-8786-3E46-54AD8688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10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E768F18E-A29F-1140-9341-2F1A48F20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35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44EDDD71-0B3B-6A61-E42F-B427A7E31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48BC8D3C-E8AB-35A4-E34C-CBEBD6DF2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8C6A60D2-1037-1F09-4932-B7A8D78A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DB1E4BB6-FCA2-0637-8286-9DF47F8C3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05C5943-A8E8-DE32-CF70-FB1D6AFC1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74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E7D72640-096E-DA95-734C-28215D20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543" y="5657976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76910D9B-8576-875A-6F7B-B8F1B7FDC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5CD5F7C1-905F-DA4A-FFEC-551EE6D27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84BF75DD-CDEE-1915-1F95-7C832E538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9" y="6305124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ED289C8-894E-A28A-27FD-2BC6C63562E0}"/>
              </a:ext>
            </a:extLst>
          </p:cNvPr>
          <p:cNvSpPr/>
          <p:nvPr/>
        </p:nvSpPr>
        <p:spPr>
          <a:xfrm>
            <a:off x="-7000626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F442E89-673B-A707-1A6B-D699501B6F8E}"/>
              </a:ext>
            </a:extLst>
          </p:cNvPr>
          <p:cNvSpPr/>
          <p:nvPr/>
        </p:nvSpPr>
        <p:spPr>
          <a:xfrm>
            <a:off x="382038" y="378746"/>
            <a:ext cx="11453356" cy="6164369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289205-FB6B-E470-A627-CBB757EFF0B6}"/>
              </a:ext>
            </a:extLst>
          </p:cNvPr>
          <p:cNvSpPr txBox="1"/>
          <p:nvPr/>
        </p:nvSpPr>
        <p:spPr>
          <a:xfrm>
            <a:off x="-3551806" y="1281307"/>
            <a:ext cx="30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18CA5-D2A7-F619-C714-1F4CE6084A6A}"/>
              </a:ext>
            </a:extLst>
          </p:cNvPr>
          <p:cNvSpPr txBox="1"/>
          <p:nvPr/>
        </p:nvSpPr>
        <p:spPr>
          <a:xfrm>
            <a:off x="-7167566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88AECD-D29E-AED0-2EE2-A953C3B9D34F}"/>
              </a:ext>
            </a:extLst>
          </p:cNvPr>
          <p:cNvSpPr txBox="1"/>
          <p:nvPr/>
        </p:nvSpPr>
        <p:spPr>
          <a:xfrm>
            <a:off x="3590360" y="281166"/>
            <a:ext cx="49426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7B2DBC6-2285-7EE9-49C5-E3473737D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66216" y="4710029"/>
            <a:ext cx="1481298" cy="148129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149F8AA-AF27-51F4-81D7-F6B644FD1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0953" y="2370465"/>
            <a:ext cx="1251064" cy="125106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EF3E3505-08C2-E95F-1712-5B9520DD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5" y="167572"/>
            <a:ext cx="584636" cy="584636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8B360D35-7735-0211-BB3D-AA51A840E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DB1C176-5F09-7641-4646-1C8D12E1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318" y="6639206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7815F5A-3895-AF23-F83A-B1BDAF11E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033" y="1661558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EF0412C-8EC6-264C-C7E8-4C37E2691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23" y="6433413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1DFC8EA-4B05-DCFB-6238-B84B438A6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439" y="3591910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22A78AE4-359B-91CC-7205-944B61B79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4171" y="590977"/>
            <a:ext cx="131523" cy="131523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CEB2510-587E-C106-79B7-F2B70FCCDF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327" y="6111837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D2E27A6-0DEA-BD81-56C2-68E615B1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378" y="788086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97CE6E2C-3500-94E2-E7AB-DC033CA7B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90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73054D23-8928-D5B9-25D3-D60BA1113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710" y="2958670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3A44EE9-FB7E-EC70-35BF-34C94FCE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97506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8EAEABB9-0878-9E56-E088-CF948DBA4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0417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09FF951-AAC3-E782-36B2-F06B2138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4486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18D7FE9-0DAA-DCC3-79D9-3EC55222C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443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56A7EF7-7A94-4D09-F1A3-E2900317EBF1}"/>
              </a:ext>
            </a:extLst>
          </p:cNvPr>
          <p:cNvCxnSpPr>
            <a:cxnSpLocks/>
          </p:cNvCxnSpPr>
          <p:nvPr/>
        </p:nvCxnSpPr>
        <p:spPr>
          <a:xfrm flipH="1" flipV="1">
            <a:off x="-5956124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3837C8C-8F6B-6B8A-97F4-C16645FCD997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-4588258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28DD4A1-7EE4-C758-299B-0F12508243F5}"/>
              </a:ext>
            </a:extLst>
          </p:cNvPr>
          <p:cNvCxnSpPr>
            <a:cxnSpLocks/>
          </p:cNvCxnSpPr>
          <p:nvPr/>
        </p:nvCxnSpPr>
        <p:spPr>
          <a:xfrm flipV="1">
            <a:off x="-5927760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58927719-D387-5D90-4024-BDE427425729}"/>
              </a:ext>
            </a:extLst>
          </p:cNvPr>
          <p:cNvSpPr/>
          <p:nvPr/>
        </p:nvSpPr>
        <p:spPr>
          <a:xfrm>
            <a:off x="-3427692" y="3228721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15C709B0-C6E9-7A54-2989-3538A51C8E01}"/>
              </a:ext>
            </a:extLst>
          </p:cNvPr>
          <p:cNvSpPr/>
          <p:nvPr/>
        </p:nvSpPr>
        <p:spPr>
          <a:xfrm>
            <a:off x="-1689747" y="310889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F65AB69D-B39E-430B-67B4-DDBF91510474}"/>
              </a:ext>
            </a:extLst>
          </p:cNvPr>
          <p:cNvSpPr/>
          <p:nvPr/>
        </p:nvSpPr>
        <p:spPr>
          <a:xfrm>
            <a:off x="-3391669" y="449039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0BEE4D1B-3D60-9C4E-307F-E08B7CA04687}"/>
              </a:ext>
            </a:extLst>
          </p:cNvPr>
          <p:cNvSpPr/>
          <p:nvPr/>
        </p:nvSpPr>
        <p:spPr>
          <a:xfrm>
            <a:off x="-1739263" y="5344845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1AB593E3-0C5B-1C22-F56C-A3CC8926CEFD}"/>
              </a:ext>
            </a:extLst>
          </p:cNvPr>
          <p:cNvSpPr/>
          <p:nvPr/>
        </p:nvSpPr>
        <p:spPr>
          <a:xfrm>
            <a:off x="-2258905" y="421841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F411F89B-797A-00A3-9FB7-7ADC711804F3}"/>
              </a:ext>
            </a:extLst>
          </p:cNvPr>
          <p:cNvSpPr/>
          <p:nvPr/>
        </p:nvSpPr>
        <p:spPr>
          <a:xfrm>
            <a:off x="-3178687" y="511355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616F9F07-26EA-2F14-7505-6E1E67C0EC1F}"/>
              </a:ext>
            </a:extLst>
          </p:cNvPr>
          <p:cNvSpPr/>
          <p:nvPr/>
        </p:nvSpPr>
        <p:spPr>
          <a:xfrm>
            <a:off x="-1597640" y="3357952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CD44A7AA-E895-622F-7240-79FB75CF9814}"/>
              </a:ext>
            </a:extLst>
          </p:cNvPr>
          <p:cNvSpPr/>
          <p:nvPr/>
        </p:nvSpPr>
        <p:spPr>
          <a:xfrm>
            <a:off x="-1503779" y="3543806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337ADA20-9C30-0A21-4159-231DD207594C}"/>
              </a:ext>
            </a:extLst>
          </p:cNvPr>
          <p:cNvSpPr/>
          <p:nvPr/>
        </p:nvSpPr>
        <p:spPr>
          <a:xfrm>
            <a:off x="-1213868" y="3356704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C17EC200-455E-6A3F-7AE5-5B7C63DF3796}"/>
              </a:ext>
            </a:extLst>
          </p:cNvPr>
          <p:cNvSpPr/>
          <p:nvPr/>
        </p:nvSpPr>
        <p:spPr>
          <a:xfrm>
            <a:off x="-1597640" y="345318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B2927275-45D9-619D-C6C2-E4420AD3BA0F}"/>
              </a:ext>
            </a:extLst>
          </p:cNvPr>
          <p:cNvSpPr/>
          <p:nvPr/>
        </p:nvSpPr>
        <p:spPr>
          <a:xfrm>
            <a:off x="-1331547" y="3353190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4E8585A6-148D-D8F7-5772-1DE95404E82C}"/>
              </a:ext>
            </a:extLst>
          </p:cNvPr>
          <p:cNvSpPr/>
          <p:nvPr/>
        </p:nvSpPr>
        <p:spPr>
          <a:xfrm>
            <a:off x="-1243338" y="354373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54716343-4338-2353-8E0C-A53641B58BA2}"/>
              </a:ext>
            </a:extLst>
          </p:cNvPr>
          <p:cNvSpPr/>
          <p:nvPr/>
        </p:nvSpPr>
        <p:spPr>
          <a:xfrm>
            <a:off x="-1597640" y="354135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84CE8DCA-75D3-2501-AFDC-5188BCFBC4A5}"/>
              </a:ext>
            </a:extLst>
          </p:cNvPr>
          <p:cNvSpPr/>
          <p:nvPr/>
        </p:nvSpPr>
        <p:spPr>
          <a:xfrm>
            <a:off x="-1601060" y="363836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E7DD46F5-CF1E-EC74-E51E-430FF07A5B09}"/>
              </a:ext>
            </a:extLst>
          </p:cNvPr>
          <p:cNvSpPr/>
          <p:nvPr/>
        </p:nvSpPr>
        <p:spPr>
          <a:xfrm>
            <a:off x="-2157571" y="4420644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75B7E692-9A48-9B42-3AE8-381D6B748498}"/>
              </a:ext>
            </a:extLst>
          </p:cNvPr>
          <p:cNvSpPr/>
          <p:nvPr/>
        </p:nvSpPr>
        <p:spPr>
          <a:xfrm>
            <a:off x="-2159494" y="478382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4FC3888C-C9B6-CB44-E0EB-A691DDAAC035}"/>
              </a:ext>
            </a:extLst>
          </p:cNvPr>
          <p:cNvSpPr/>
          <p:nvPr/>
        </p:nvSpPr>
        <p:spPr>
          <a:xfrm>
            <a:off x="-2157571" y="470106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AFF7B49D-E36B-6E35-89ED-B16C62A9EDBF}"/>
              </a:ext>
            </a:extLst>
          </p:cNvPr>
          <p:cNvSpPr/>
          <p:nvPr/>
        </p:nvSpPr>
        <p:spPr>
          <a:xfrm>
            <a:off x="-2157571" y="451587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BF2C2B8A-3AA0-395F-F2D0-6AB57C3712AB}"/>
              </a:ext>
            </a:extLst>
          </p:cNvPr>
          <p:cNvSpPr/>
          <p:nvPr/>
        </p:nvSpPr>
        <p:spPr>
          <a:xfrm>
            <a:off x="-1891478" y="441588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3A7CE1E3-3FB0-C004-15C9-C62A979DA77D}"/>
              </a:ext>
            </a:extLst>
          </p:cNvPr>
          <p:cNvSpPr/>
          <p:nvPr/>
        </p:nvSpPr>
        <p:spPr>
          <a:xfrm>
            <a:off x="-1803269" y="470111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C0DCFA5F-9165-0ECC-F71D-784B6D1BE330}"/>
              </a:ext>
            </a:extLst>
          </p:cNvPr>
          <p:cNvSpPr/>
          <p:nvPr/>
        </p:nvSpPr>
        <p:spPr>
          <a:xfrm>
            <a:off x="-2157571" y="4604048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A238EDB-0450-C9E8-D5D0-6BB53538E8A8}"/>
              </a:ext>
            </a:extLst>
          </p:cNvPr>
          <p:cNvSpPr/>
          <p:nvPr/>
        </p:nvSpPr>
        <p:spPr>
          <a:xfrm>
            <a:off x="-2039984" y="460580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0DA49383-9D39-8700-E7BD-AE4654EF2593}"/>
              </a:ext>
            </a:extLst>
          </p:cNvPr>
          <p:cNvSpPr/>
          <p:nvPr/>
        </p:nvSpPr>
        <p:spPr>
          <a:xfrm>
            <a:off x="-1627889" y="5881925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A032284F-13FE-5E58-199B-2F528DD31552}"/>
              </a:ext>
            </a:extLst>
          </p:cNvPr>
          <p:cNvSpPr/>
          <p:nvPr/>
        </p:nvSpPr>
        <p:spPr>
          <a:xfrm>
            <a:off x="-1629812" y="5783139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F741FF8-F255-99C7-1504-83D95B619097}"/>
              </a:ext>
            </a:extLst>
          </p:cNvPr>
          <p:cNvSpPr/>
          <p:nvPr/>
        </p:nvSpPr>
        <p:spPr>
          <a:xfrm>
            <a:off x="-1627889" y="5700378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739FD25A-F973-F5A0-CA36-DE5FC7A202A8}"/>
              </a:ext>
            </a:extLst>
          </p:cNvPr>
          <p:cNvSpPr/>
          <p:nvPr/>
        </p:nvSpPr>
        <p:spPr>
          <a:xfrm>
            <a:off x="-1627889" y="551519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AB1F5AD3-86BF-9CA6-427F-F47A77F7BD2D}"/>
              </a:ext>
            </a:extLst>
          </p:cNvPr>
          <p:cNvSpPr/>
          <p:nvPr/>
        </p:nvSpPr>
        <p:spPr>
          <a:xfrm>
            <a:off x="-1337984" y="57858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DF3DE929-163B-2F7C-E114-F9434F89721E}"/>
              </a:ext>
            </a:extLst>
          </p:cNvPr>
          <p:cNvSpPr/>
          <p:nvPr/>
        </p:nvSpPr>
        <p:spPr>
          <a:xfrm>
            <a:off x="-1273587" y="5700433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8E920DBA-27E7-AA3B-77FB-32820E05C03C}"/>
              </a:ext>
            </a:extLst>
          </p:cNvPr>
          <p:cNvSpPr/>
          <p:nvPr/>
        </p:nvSpPr>
        <p:spPr>
          <a:xfrm>
            <a:off x="-1627889" y="560336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041A6A31-0BBE-AA65-1525-AAA3E7202EC4}"/>
              </a:ext>
            </a:extLst>
          </p:cNvPr>
          <p:cNvSpPr/>
          <p:nvPr/>
        </p:nvSpPr>
        <p:spPr>
          <a:xfrm>
            <a:off x="-1510302" y="560512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1D872CB6-8D52-5657-942B-4CE88FDEE187}"/>
              </a:ext>
            </a:extLst>
          </p:cNvPr>
          <p:cNvSpPr/>
          <p:nvPr/>
        </p:nvSpPr>
        <p:spPr>
          <a:xfrm>
            <a:off x="-1361796" y="5886171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5D8CBA51-4340-A42F-564E-6DFAD51F5DC3}"/>
              </a:ext>
            </a:extLst>
          </p:cNvPr>
          <p:cNvSpPr/>
          <p:nvPr/>
        </p:nvSpPr>
        <p:spPr>
          <a:xfrm>
            <a:off x="-2861492" y="510940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73742B33-C80C-BD91-42B7-7FE1294E89E2}"/>
              </a:ext>
            </a:extLst>
          </p:cNvPr>
          <p:cNvSpPr/>
          <p:nvPr/>
        </p:nvSpPr>
        <p:spPr>
          <a:xfrm>
            <a:off x="-3297600" y="3835908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22583FA3-27A2-1AF1-26C0-6E3157ED0B5C}"/>
              </a:ext>
            </a:extLst>
          </p:cNvPr>
          <p:cNvSpPr/>
          <p:nvPr/>
        </p:nvSpPr>
        <p:spPr>
          <a:xfrm>
            <a:off x="-3299523" y="3737122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AF61B681-E718-04A2-7D34-DC4E250A7423}"/>
              </a:ext>
            </a:extLst>
          </p:cNvPr>
          <p:cNvSpPr/>
          <p:nvPr/>
        </p:nvSpPr>
        <p:spPr>
          <a:xfrm>
            <a:off x="-3297600" y="3654361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A628C781-D076-F346-8A55-AE10369CCCE1}"/>
              </a:ext>
            </a:extLst>
          </p:cNvPr>
          <p:cNvSpPr/>
          <p:nvPr/>
        </p:nvSpPr>
        <p:spPr>
          <a:xfrm>
            <a:off x="-3297600" y="3469176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BEA499D5-5334-4B1F-26A1-F13D4D0D55D2}"/>
              </a:ext>
            </a:extLst>
          </p:cNvPr>
          <p:cNvSpPr/>
          <p:nvPr/>
        </p:nvSpPr>
        <p:spPr>
          <a:xfrm>
            <a:off x="-3007695" y="373983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98E5F151-01DC-CCAA-ED28-7163AC231A59}"/>
              </a:ext>
            </a:extLst>
          </p:cNvPr>
          <p:cNvSpPr/>
          <p:nvPr/>
        </p:nvSpPr>
        <p:spPr>
          <a:xfrm>
            <a:off x="-2943298" y="365441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324C67DE-75DD-8CA6-3548-524B3D999B9D}"/>
              </a:ext>
            </a:extLst>
          </p:cNvPr>
          <p:cNvSpPr/>
          <p:nvPr/>
        </p:nvSpPr>
        <p:spPr>
          <a:xfrm>
            <a:off x="-3297600" y="35573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BA1DE685-C77A-FA75-E75D-DACC6C6D9582}"/>
              </a:ext>
            </a:extLst>
          </p:cNvPr>
          <p:cNvSpPr/>
          <p:nvPr/>
        </p:nvSpPr>
        <p:spPr>
          <a:xfrm>
            <a:off x="-3297600" y="3930700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80A2273E-65DE-ADFA-368A-4ED3CFE55CB3}"/>
              </a:ext>
            </a:extLst>
          </p:cNvPr>
          <p:cNvSpPr/>
          <p:nvPr/>
        </p:nvSpPr>
        <p:spPr>
          <a:xfrm>
            <a:off x="-3031507" y="384015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086CEE50-78E3-2585-C170-9057CC4A0842}"/>
              </a:ext>
            </a:extLst>
          </p:cNvPr>
          <p:cNvSpPr/>
          <p:nvPr/>
        </p:nvSpPr>
        <p:spPr>
          <a:xfrm>
            <a:off x="-3211892" y="355973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D79AD9D5-4624-16CE-A683-EC21766D75A8}"/>
              </a:ext>
            </a:extLst>
          </p:cNvPr>
          <p:cNvSpPr/>
          <p:nvPr/>
        </p:nvSpPr>
        <p:spPr>
          <a:xfrm>
            <a:off x="-3266288" y="4933150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838C7FD2-B1F2-EBCD-626D-46B44E0FB39D}"/>
              </a:ext>
            </a:extLst>
          </p:cNvPr>
          <p:cNvSpPr/>
          <p:nvPr/>
        </p:nvSpPr>
        <p:spPr>
          <a:xfrm>
            <a:off x="-3268211" y="4834364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D24BB93D-8C00-076C-3765-BD7BEAA93022}"/>
              </a:ext>
            </a:extLst>
          </p:cNvPr>
          <p:cNvSpPr/>
          <p:nvPr/>
        </p:nvSpPr>
        <p:spPr>
          <a:xfrm>
            <a:off x="-3266288" y="475160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6C86D54C-3E46-B899-30C5-D6E62527D177}"/>
              </a:ext>
            </a:extLst>
          </p:cNvPr>
          <p:cNvSpPr/>
          <p:nvPr/>
        </p:nvSpPr>
        <p:spPr>
          <a:xfrm>
            <a:off x="-2976383" y="483707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E50D8056-7343-843D-9C7D-2FDE6039374F}"/>
              </a:ext>
            </a:extLst>
          </p:cNvPr>
          <p:cNvSpPr/>
          <p:nvPr/>
        </p:nvSpPr>
        <p:spPr>
          <a:xfrm>
            <a:off x="-2911986" y="4751658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DB173596-E504-D98B-2626-BDB94A20F499}"/>
              </a:ext>
            </a:extLst>
          </p:cNvPr>
          <p:cNvSpPr/>
          <p:nvPr/>
        </p:nvSpPr>
        <p:spPr>
          <a:xfrm>
            <a:off x="-3266288" y="465459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961E659B-F0DC-0605-BFC5-CA969D4A711C}"/>
              </a:ext>
            </a:extLst>
          </p:cNvPr>
          <p:cNvSpPr/>
          <p:nvPr/>
        </p:nvSpPr>
        <p:spPr>
          <a:xfrm>
            <a:off x="-3266288" y="5027942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45F91182-7217-B088-AD7B-AABD2F15B671}"/>
              </a:ext>
            </a:extLst>
          </p:cNvPr>
          <p:cNvSpPr/>
          <p:nvPr/>
        </p:nvSpPr>
        <p:spPr>
          <a:xfrm>
            <a:off x="-3000195" y="493739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8ED88E2B-7901-179E-33CB-9E79241C0AB4}"/>
              </a:ext>
            </a:extLst>
          </p:cNvPr>
          <p:cNvSpPr/>
          <p:nvPr/>
        </p:nvSpPr>
        <p:spPr>
          <a:xfrm>
            <a:off x="-3180580" y="465697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F227C499-397F-F555-27E9-7C5EF47C485D}"/>
              </a:ext>
            </a:extLst>
          </p:cNvPr>
          <p:cNvSpPr/>
          <p:nvPr/>
        </p:nvSpPr>
        <p:spPr>
          <a:xfrm>
            <a:off x="-3266287" y="5205303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23F760CD-8C7F-CEC1-E1BB-CB461827854F}"/>
              </a:ext>
            </a:extLst>
          </p:cNvPr>
          <p:cNvSpPr/>
          <p:nvPr/>
        </p:nvSpPr>
        <p:spPr>
          <a:xfrm>
            <a:off x="-3262151" y="510922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6066A174-C13A-01E1-A440-F2FEDFC934F6}"/>
              </a:ext>
            </a:extLst>
          </p:cNvPr>
          <p:cNvSpPr/>
          <p:nvPr/>
        </p:nvSpPr>
        <p:spPr>
          <a:xfrm>
            <a:off x="-3000194" y="520954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6" name="Прямоугольник: скругленные углы 305">
            <a:extLst>
              <a:ext uri="{FF2B5EF4-FFF2-40B4-BE49-F238E27FC236}">
                <a16:creationId xmlns:a16="http://schemas.microsoft.com/office/drawing/2014/main" id="{A4938447-EF1F-D720-823B-7043E5BFB183}"/>
              </a:ext>
            </a:extLst>
          </p:cNvPr>
          <p:cNvSpPr/>
          <p:nvPr/>
        </p:nvSpPr>
        <p:spPr>
          <a:xfrm>
            <a:off x="1242087" y="2138452"/>
            <a:ext cx="2200256" cy="12430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4CC5E173-8513-32D1-6384-E3C2E64F7911}"/>
              </a:ext>
            </a:extLst>
          </p:cNvPr>
          <p:cNvSpPr/>
          <p:nvPr/>
        </p:nvSpPr>
        <p:spPr>
          <a:xfrm>
            <a:off x="-3061678" y="3071564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47">
            <a:extLst>
              <a:ext uri="{FF2B5EF4-FFF2-40B4-BE49-F238E27FC236}">
                <a16:creationId xmlns:a16="http://schemas.microsoft.com/office/drawing/2014/main" id="{4229EB69-0703-04F0-9C73-2D9255167935}"/>
              </a:ext>
            </a:extLst>
          </p:cNvPr>
          <p:cNvSpPr/>
          <p:nvPr/>
        </p:nvSpPr>
        <p:spPr>
          <a:xfrm rot="19191918" flipH="1">
            <a:off x="-1698184" y="2994597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47">
            <a:extLst>
              <a:ext uri="{FF2B5EF4-FFF2-40B4-BE49-F238E27FC236}">
                <a16:creationId xmlns:a16="http://schemas.microsoft.com/office/drawing/2014/main" id="{A02A7545-6E27-F263-B021-730E52EB4ED4}"/>
              </a:ext>
            </a:extLst>
          </p:cNvPr>
          <p:cNvSpPr/>
          <p:nvPr/>
        </p:nvSpPr>
        <p:spPr>
          <a:xfrm rot="11845682">
            <a:off x="-948180" y="2974231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EC9C94FA-BD08-9CF1-5CF9-2A083D1FEA7A}"/>
              </a:ext>
            </a:extLst>
          </p:cNvPr>
          <p:cNvSpPr/>
          <p:nvPr/>
        </p:nvSpPr>
        <p:spPr>
          <a:xfrm>
            <a:off x="-1608747" y="4090687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D2032932-4D6B-9272-5FA7-62CF4A31E46E}"/>
              </a:ext>
            </a:extLst>
          </p:cNvPr>
          <p:cNvSpPr/>
          <p:nvPr/>
        </p:nvSpPr>
        <p:spPr>
          <a:xfrm rot="10149955">
            <a:off x="-2138251" y="4150662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E22CE400-CF1C-B59E-8C96-AEFC2A51AA45}"/>
              </a:ext>
            </a:extLst>
          </p:cNvPr>
          <p:cNvSpPr/>
          <p:nvPr/>
        </p:nvSpPr>
        <p:spPr>
          <a:xfrm rot="10987029">
            <a:off x="-1365146" y="5159857"/>
            <a:ext cx="119062" cy="333894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1A91B630-3AD0-E3C9-3017-5917C58E09B1}"/>
              </a:ext>
            </a:extLst>
          </p:cNvPr>
          <p:cNvSpPr/>
          <p:nvPr/>
        </p:nvSpPr>
        <p:spPr>
          <a:xfrm rot="5400000">
            <a:off x="-3042759" y="4332307"/>
            <a:ext cx="119062" cy="32078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F6023E-7A57-A8C9-EA98-553608BA5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9" y="758574"/>
            <a:ext cx="876822" cy="876822"/>
          </a:xfrm>
          <a:prstGeom prst="rect">
            <a:avLst/>
          </a:prstGeom>
        </p:spPr>
      </p:pic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073C1033-8D84-FC1D-7A88-367CD32315C5}"/>
              </a:ext>
            </a:extLst>
          </p:cNvPr>
          <p:cNvSpPr/>
          <p:nvPr/>
        </p:nvSpPr>
        <p:spPr>
          <a:xfrm>
            <a:off x="1372642" y="2130091"/>
            <a:ext cx="1966157" cy="311272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Регистрация/вход</a:t>
            </a:r>
          </a:p>
        </p:txBody>
      </p:sp>
      <p:sp>
        <p:nvSpPr>
          <p:cNvPr id="315" name="Прямоугольник: скругленные углы 314">
            <a:extLst>
              <a:ext uri="{FF2B5EF4-FFF2-40B4-BE49-F238E27FC236}">
                <a16:creationId xmlns:a16="http://schemas.microsoft.com/office/drawing/2014/main" id="{70AD45E3-B50E-8D27-0930-FAD7BAD93BDD}"/>
              </a:ext>
            </a:extLst>
          </p:cNvPr>
          <p:cNvSpPr/>
          <p:nvPr/>
        </p:nvSpPr>
        <p:spPr>
          <a:xfrm>
            <a:off x="3597048" y="3752554"/>
            <a:ext cx="2420147" cy="14527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7" name="Прямоугольник: скругленные углы 316">
            <a:extLst>
              <a:ext uri="{FF2B5EF4-FFF2-40B4-BE49-F238E27FC236}">
                <a16:creationId xmlns:a16="http://schemas.microsoft.com/office/drawing/2014/main" id="{99F4D1F9-2A97-0CCF-56A3-55E2EDE5CA5E}"/>
              </a:ext>
            </a:extLst>
          </p:cNvPr>
          <p:cNvSpPr/>
          <p:nvPr/>
        </p:nvSpPr>
        <p:spPr>
          <a:xfrm>
            <a:off x="6127454" y="3700549"/>
            <a:ext cx="2310448" cy="72291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46" name="Соединитель: уступ 345">
            <a:extLst>
              <a:ext uri="{FF2B5EF4-FFF2-40B4-BE49-F238E27FC236}">
                <a16:creationId xmlns:a16="http://schemas.microsoft.com/office/drawing/2014/main" id="{6654B3B8-4203-40A8-30E9-A1BCF80B846F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 rot="5400000">
            <a:off x="9462884" y="4491830"/>
            <a:ext cx="998978" cy="82048"/>
          </a:xfrm>
          <a:prstGeom prst="bentConnector3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179F330-3BD2-18D9-7E7A-B7D5A63C10A3}"/>
              </a:ext>
            </a:extLst>
          </p:cNvPr>
          <p:cNvSpPr/>
          <p:nvPr/>
        </p:nvSpPr>
        <p:spPr>
          <a:xfrm>
            <a:off x="3737503" y="3628867"/>
            <a:ext cx="2144015" cy="422751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Профиль партнера</a:t>
            </a:r>
          </a:p>
        </p:txBody>
      </p:sp>
      <p:sp>
        <p:nvSpPr>
          <p:cNvPr id="318" name="Прямоугольник: скругленные углы 317">
            <a:extLst>
              <a:ext uri="{FF2B5EF4-FFF2-40B4-BE49-F238E27FC236}">
                <a16:creationId xmlns:a16="http://schemas.microsoft.com/office/drawing/2014/main" id="{D9CDCEF7-2B1D-9386-7A2F-F675B3B27EA0}"/>
              </a:ext>
            </a:extLst>
          </p:cNvPr>
          <p:cNvSpPr/>
          <p:nvPr/>
        </p:nvSpPr>
        <p:spPr>
          <a:xfrm>
            <a:off x="8747599" y="3710686"/>
            <a:ext cx="2420147" cy="9181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4C37A41-914E-97BF-3919-1F13BB7DA9AD}"/>
              </a:ext>
            </a:extLst>
          </p:cNvPr>
          <p:cNvSpPr/>
          <p:nvPr/>
        </p:nvSpPr>
        <p:spPr>
          <a:xfrm>
            <a:off x="6632999" y="3635770"/>
            <a:ext cx="1398241" cy="40894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бонусы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48B0C3E0-3A76-F7AC-3358-318F89F528C7}"/>
              </a:ext>
            </a:extLst>
          </p:cNvPr>
          <p:cNvSpPr/>
          <p:nvPr/>
        </p:nvSpPr>
        <p:spPr>
          <a:xfrm>
            <a:off x="9326365" y="3647119"/>
            <a:ext cx="1354063" cy="386246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партнеры</a:t>
            </a:r>
          </a:p>
        </p:txBody>
      </p:sp>
      <p:sp>
        <p:nvSpPr>
          <p:cNvPr id="342" name="Прямоугольник: скругленные углы 341">
            <a:extLst>
              <a:ext uri="{FF2B5EF4-FFF2-40B4-BE49-F238E27FC236}">
                <a16:creationId xmlns:a16="http://schemas.microsoft.com/office/drawing/2014/main" id="{7273913D-7938-C54F-289D-10E5AAE90C40}"/>
              </a:ext>
            </a:extLst>
          </p:cNvPr>
          <p:cNvSpPr/>
          <p:nvPr/>
        </p:nvSpPr>
        <p:spPr>
          <a:xfrm>
            <a:off x="8684798" y="5110435"/>
            <a:ext cx="2433134" cy="1270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6" name="Прямоугольник: скругленные углы 315">
            <a:extLst>
              <a:ext uri="{FF2B5EF4-FFF2-40B4-BE49-F238E27FC236}">
                <a16:creationId xmlns:a16="http://schemas.microsoft.com/office/drawing/2014/main" id="{BFF7BFF4-8D59-3433-E2C9-B61C826574D6}"/>
              </a:ext>
            </a:extLst>
          </p:cNvPr>
          <p:cNvSpPr/>
          <p:nvPr/>
        </p:nvSpPr>
        <p:spPr>
          <a:xfrm>
            <a:off x="946664" y="5218265"/>
            <a:ext cx="2284616" cy="123584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BE4D4DED-42D7-D755-8071-688C3DDD5CB5}"/>
              </a:ext>
            </a:extLst>
          </p:cNvPr>
          <p:cNvSpPr/>
          <p:nvPr/>
        </p:nvSpPr>
        <p:spPr>
          <a:xfrm>
            <a:off x="8846290" y="5032343"/>
            <a:ext cx="2150118" cy="40894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Страница партнера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78AF84F-84AD-A365-8CC9-600D7D365696}"/>
              </a:ext>
            </a:extLst>
          </p:cNvPr>
          <p:cNvSpPr/>
          <p:nvPr/>
        </p:nvSpPr>
        <p:spPr>
          <a:xfrm>
            <a:off x="1091306" y="5224620"/>
            <a:ext cx="1957896" cy="426500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Страница бонуса</a:t>
            </a:r>
          </a:p>
        </p:txBody>
      </p:sp>
      <p:cxnSp>
        <p:nvCxnSpPr>
          <p:cNvPr id="34" name="Соединитель: уступ 33">
            <a:extLst>
              <a:ext uri="{FF2B5EF4-FFF2-40B4-BE49-F238E27FC236}">
                <a16:creationId xmlns:a16="http://schemas.microsoft.com/office/drawing/2014/main" id="{444EF0A3-2FC7-EE10-D9CD-770A375EDD30}"/>
              </a:ext>
            </a:extLst>
          </p:cNvPr>
          <p:cNvCxnSpPr>
            <a:cxnSpLocks/>
            <a:stCxn id="5" idx="1"/>
            <a:endCxn id="17" idx="0"/>
          </p:cNvCxnSpPr>
          <p:nvPr/>
        </p:nvCxnSpPr>
        <p:spPr>
          <a:xfrm rot="10800000" flipV="1">
            <a:off x="2355721" y="1773451"/>
            <a:ext cx="2612230" cy="356640"/>
          </a:xfrm>
          <a:prstGeom prst="bentConnector2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93EC99B8-EBCD-2844-C41C-920E5666AAF6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3042025" y="936005"/>
            <a:ext cx="1659385" cy="3757027"/>
          </a:xfrm>
          <a:prstGeom prst="bentConnector3">
            <a:avLst>
              <a:gd name="adj1" fmla="val 87196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B644304-5DD3-8C2F-4F44-7813B3F4EE40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4457851" y="2336487"/>
            <a:ext cx="1644041" cy="940719"/>
          </a:xfrm>
          <a:prstGeom prst="bentConnector3">
            <a:avLst>
              <a:gd name="adj1" fmla="val 88006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636C7C5A-F18B-3D10-E52C-96CF6552F96B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5715703" y="2019353"/>
            <a:ext cx="1650944" cy="1581890"/>
          </a:xfrm>
          <a:prstGeom prst="bentConnector3">
            <a:avLst>
              <a:gd name="adj1" fmla="val 87386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75BFE2AC-D244-8652-0FAE-E9C097F1A46B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rot="16200000" flipH="1">
            <a:off x="7045667" y="689388"/>
            <a:ext cx="1662293" cy="4253167"/>
          </a:xfrm>
          <a:prstGeom prst="bentConnector3">
            <a:avLst>
              <a:gd name="adj1" fmla="val 86672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: скругленные углы 312">
            <a:extLst>
              <a:ext uri="{FF2B5EF4-FFF2-40B4-BE49-F238E27FC236}">
                <a16:creationId xmlns:a16="http://schemas.microsoft.com/office/drawing/2014/main" id="{D4313AD2-3E1B-E79D-343B-BC6B1902ECCB}"/>
              </a:ext>
            </a:extLst>
          </p:cNvPr>
          <p:cNvSpPr/>
          <p:nvPr/>
        </p:nvSpPr>
        <p:spPr>
          <a:xfrm>
            <a:off x="7297631" y="1078796"/>
            <a:ext cx="2660042" cy="15766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2" name="Прямоугольник: скругленные углы 311">
            <a:extLst>
              <a:ext uri="{FF2B5EF4-FFF2-40B4-BE49-F238E27FC236}">
                <a16:creationId xmlns:a16="http://schemas.microsoft.com/office/drawing/2014/main" id="{BB2B7E86-F4FE-1DC4-9501-25D43D64796C}"/>
              </a:ext>
            </a:extLst>
          </p:cNvPr>
          <p:cNvSpPr/>
          <p:nvPr/>
        </p:nvSpPr>
        <p:spPr>
          <a:xfrm>
            <a:off x="4572813" y="1608210"/>
            <a:ext cx="2284616" cy="13832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Соединитель: уступ 186">
            <a:extLst>
              <a:ext uri="{FF2B5EF4-FFF2-40B4-BE49-F238E27FC236}">
                <a16:creationId xmlns:a16="http://schemas.microsoft.com/office/drawing/2014/main" id="{AF9C0520-8EF8-C765-3436-243A9489CD39}"/>
              </a:ext>
            </a:extLst>
          </p:cNvPr>
          <p:cNvCxnSpPr>
            <a:cxnSpLocks/>
          </p:cNvCxnSpPr>
          <p:nvPr/>
        </p:nvCxnSpPr>
        <p:spPr>
          <a:xfrm flipH="1">
            <a:off x="3285400" y="2285727"/>
            <a:ext cx="30539" cy="1554515"/>
          </a:xfrm>
          <a:prstGeom prst="bentConnector3">
            <a:avLst>
              <a:gd name="adj1" fmla="val -548937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8761131-AF4F-865E-52B4-E57BBACFA8C4}"/>
              </a:ext>
            </a:extLst>
          </p:cNvPr>
          <p:cNvSpPr/>
          <p:nvPr/>
        </p:nvSpPr>
        <p:spPr>
          <a:xfrm>
            <a:off x="4967951" y="1562075"/>
            <a:ext cx="1564558" cy="422751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</a:rPr>
              <a:t>Главная</a:t>
            </a:r>
          </a:p>
        </p:txBody>
      </p:sp>
      <p:cxnSp>
        <p:nvCxnSpPr>
          <p:cNvPr id="199" name="Соединитель: уступ 198">
            <a:extLst>
              <a:ext uri="{FF2B5EF4-FFF2-40B4-BE49-F238E27FC236}">
                <a16:creationId xmlns:a16="http://schemas.microsoft.com/office/drawing/2014/main" id="{C7CD763A-034E-429A-14B9-98EEE0E685C8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338799" y="2285727"/>
            <a:ext cx="398704" cy="1554516"/>
          </a:xfrm>
          <a:prstGeom prst="bentConnector3">
            <a:avLst>
              <a:gd name="adj1" fmla="val 38533"/>
            </a:avLst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Прямоугольник: скругленные углы 283">
            <a:extLst>
              <a:ext uri="{FF2B5EF4-FFF2-40B4-BE49-F238E27FC236}">
                <a16:creationId xmlns:a16="http://schemas.microsoft.com/office/drawing/2014/main" id="{E0014D2F-2478-CC1E-52B6-BB6EFFBF255C}"/>
              </a:ext>
            </a:extLst>
          </p:cNvPr>
          <p:cNvSpPr/>
          <p:nvPr/>
        </p:nvSpPr>
        <p:spPr>
          <a:xfrm>
            <a:off x="7859418" y="949542"/>
            <a:ext cx="1564558" cy="422751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rgbClr val="002060"/>
                </a:solidFill>
              </a:rPr>
              <a:t>админ</a:t>
            </a:r>
          </a:p>
        </p:txBody>
      </p:sp>
      <p:cxnSp>
        <p:nvCxnSpPr>
          <p:cNvPr id="344" name="Соединитель: уступ 343">
            <a:extLst>
              <a:ext uri="{FF2B5EF4-FFF2-40B4-BE49-F238E27FC236}">
                <a16:creationId xmlns:a16="http://schemas.microsoft.com/office/drawing/2014/main" id="{991927AF-3262-59B4-5C12-BEFFC8C1FC92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 rot="16200000" flipH="1">
            <a:off x="1437556" y="4591921"/>
            <a:ext cx="1188345" cy="77051"/>
          </a:xfrm>
          <a:prstGeom prst="bentConnector3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: скругленные углы 313">
            <a:extLst>
              <a:ext uri="{FF2B5EF4-FFF2-40B4-BE49-F238E27FC236}">
                <a16:creationId xmlns:a16="http://schemas.microsoft.com/office/drawing/2014/main" id="{F27C607E-1088-E03E-64E1-17F7400E920A}"/>
              </a:ext>
            </a:extLst>
          </p:cNvPr>
          <p:cNvSpPr/>
          <p:nvPr/>
        </p:nvSpPr>
        <p:spPr>
          <a:xfrm>
            <a:off x="673655" y="3742809"/>
            <a:ext cx="2631188" cy="13366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0" name="Соединитель: уступ 349">
            <a:extLst>
              <a:ext uri="{FF2B5EF4-FFF2-40B4-BE49-F238E27FC236}">
                <a16:creationId xmlns:a16="http://schemas.microsoft.com/office/drawing/2014/main" id="{617D24C8-BBBA-32C4-6B35-57F9A556BC15}"/>
              </a:ext>
            </a:extLst>
          </p:cNvPr>
          <p:cNvCxnSpPr>
            <a:stCxn id="5" idx="3"/>
            <a:endCxn id="284" idx="1"/>
          </p:cNvCxnSpPr>
          <p:nvPr/>
        </p:nvCxnSpPr>
        <p:spPr>
          <a:xfrm flipV="1">
            <a:off x="6532509" y="1160918"/>
            <a:ext cx="1326909" cy="612533"/>
          </a:xfrm>
          <a:prstGeom prst="bentConnector3">
            <a:avLst/>
          </a:prstGeom>
          <a:ln w="381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09CCFF50-78DC-C740-EF1A-C764B9941126}"/>
              </a:ext>
            </a:extLst>
          </p:cNvPr>
          <p:cNvSpPr/>
          <p:nvPr/>
        </p:nvSpPr>
        <p:spPr>
          <a:xfrm>
            <a:off x="884726" y="3644211"/>
            <a:ext cx="2216954" cy="39206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rgbClr val="002060"/>
                </a:solidFill>
              </a:rPr>
              <a:t>Профиль волонтера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C2802BB3-5D29-5C17-12F6-BEEFE2F7A32C}"/>
              </a:ext>
            </a:extLst>
          </p:cNvPr>
          <p:cNvSpPr txBox="1"/>
          <p:nvPr/>
        </p:nvSpPr>
        <p:spPr>
          <a:xfrm>
            <a:off x="4732184" y="2025468"/>
            <a:ext cx="21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Общая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Топ волонтеров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45D0346-2F76-414B-DA80-EEAB2372A2B9}"/>
              </a:ext>
            </a:extLst>
          </p:cNvPr>
          <p:cNvSpPr txBox="1"/>
          <p:nvPr/>
        </p:nvSpPr>
        <p:spPr>
          <a:xfrm>
            <a:off x="1306705" y="2509138"/>
            <a:ext cx="210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Общая информация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Топ волонтеров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D35BD38C-1C74-A34D-FDE0-8B197A5E7C7D}"/>
              </a:ext>
            </a:extLst>
          </p:cNvPr>
          <p:cNvSpPr txBox="1"/>
          <p:nvPr/>
        </p:nvSpPr>
        <p:spPr>
          <a:xfrm>
            <a:off x="673655" y="4062850"/>
            <a:ext cx="2707325" cy="9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Информация о волонтере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Доступные бонусы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Достижения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История полученных бонусов</a:t>
            </a:r>
            <a:endParaRPr lang="uk-UA" sz="14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EA1F1DD0-99C3-C052-1D0D-86A27962D373}"/>
              </a:ext>
            </a:extLst>
          </p:cNvPr>
          <p:cNvSpPr txBox="1"/>
          <p:nvPr/>
        </p:nvSpPr>
        <p:spPr>
          <a:xfrm>
            <a:off x="3616111" y="4109227"/>
            <a:ext cx="2322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бонусов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Регистрация бонусов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Управление бонусами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58555865-D583-0ACA-2C38-3B13406C54AF}"/>
              </a:ext>
            </a:extLst>
          </p:cNvPr>
          <p:cNvSpPr txBox="1"/>
          <p:nvPr/>
        </p:nvSpPr>
        <p:spPr>
          <a:xfrm>
            <a:off x="6151487" y="4074287"/>
            <a:ext cx="240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всех бонусов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99FF9F88-106B-BFF2-4996-3FFFD6A6791C}"/>
              </a:ext>
            </a:extLst>
          </p:cNvPr>
          <p:cNvSpPr txBox="1"/>
          <p:nvPr/>
        </p:nvSpPr>
        <p:spPr>
          <a:xfrm>
            <a:off x="8949270" y="4048267"/>
            <a:ext cx="2108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партнеров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BCC64785-8541-7D8F-EF80-6E374072E406}"/>
              </a:ext>
            </a:extLst>
          </p:cNvPr>
          <p:cNvSpPr txBox="1"/>
          <p:nvPr/>
        </p:nvSpPr>
        <p:spPr>
          <a:xfrm>
            <a:off x="988578" y="5697982"/>
            <a:ext cx="2242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Подтверждение права на бонус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904409F8-49CA-B210-91FF-DC29B8BEBF2E}"/>
              </a:ext>
            </a:extLst>
          </p:cNvPr>
          <p:cNvSpPr txBox="1"/>
          <p:nvPr/>
        </p:nvSpPr>
        <p:spPr>
          <a:xfrm>
            <a:off x="8742289" y="5435897"/>
            <a:ext cx="24064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Список </a:t>
            </a:r>
            <a:r>
              <a:rPr lang="ru-RU" sz="1400" dirty="0" err="1"/>
              <a:t>предостав</a:t>
            </a:r>
            <a:r>
              <a:rPr lang="ru-RU" sz="1400" dirty="0"/>
              <a:t>. бонусов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Информация о партнере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Ссылка на сайт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8189BDC2-1292-FD07-A7CE-198B55B3A606}"/>
              </a:ext>
            </a:extLst>
          </p:cNvPr>
          <p:cNvSpPr txBox="1"/>
          <p:nvPr/>
        </p:nvSpPr>
        <p:spPr>
          <a:xfrm>
            <a:off x="7396933" y="1450469"/>
            <a:ext cx="240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з</a:t>
            </a:r>
          </a:p>
        </p:txBody>
      </p:sp>
    </p:spTree>
    <p:extLst>
      <p:ext uri="{BB962C8B-B14F-4D97-AF65-F5344CB8AC3E}">
        <p14:creationId xmlns:p14="http://schemas.microsoft.com/office/powerpoint/2010/main" val="109423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21A09-FDC8-E4B9-2409-2407F4EAA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858C600D-8FB4-CDA7-5D09-4CED855D306C}"/>
              </a:ext>
            </a:extLst>
          </p:cNvPr>
          <p:cNvSpPr/>
          <p:nvPr/>
        </p:nvSpPr>
        <p:spPr>
          <a:xfrm>
            <a:off x="-64953" y="0"/>
            <a:ext cx="12244761" cy="6872736"/>
          </a:xfrm>
          <a:prstGeom prst="rect">
            <a:avLst/>
          </a:pr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60314C-3284-E49B-00CB-9D0977FE175C}"/>
              </a:ext>
            </a:extLst>
          </p:cNvPr>
          <p:cNvSpPr/>
          <p:nvPr/>
        </p:nvSpPr>
        <p:spPr>
          <a:xfrm>
            <a:off x="-64953" y="-1950303"/>
            <a:ext cx="12257461" cy="8823038"/>
          </a:xfrm>
          <a:custGeom>
            <a:avLst/>
            <a:gdLst>
              <a:gd name="connsiteX0" fmla="*/ 0 w 12244761"/>
              <a:gd name="connsiteY0" fmla="*/ 0 h 6872736"/>
              <a:gd name="connsiteX1" fmla="*/ 12244761 w 12244761"/>
              <a:gd name="connsiteY1" fmla="*/ 0 h 6872736"/>
              <a:gd name="connsiteX2" fmla="*/ 12244761 w 12244761"/>
              <a:gd name="connsiteY2" fmla="*/ 6872736 h 6872736"/>
              <a:gd name="connsiteX3" fmla="*/ 0 w 12244761"/>
              <a:gd name="connsiteY3" fmla="*/ 6872736 h 6872736"/>
              <a:gd name="connsiteX4" fmla="*/ 0 w 12244761"/>
              <a:gd name="connsiteY4" fmla="*/ 0 h 6872736"/>
              <a:gd name="connsiteX0" fmla="*/ 0 w 12244761"/>
              <a:gd name="connsiteY0" fmla="*/ 0 h 7202936"/>
              <a:gd name="connsiteX1" fmla="*/ 12244761 w 12244761"/>
              <a:gd name="connsiteY1" fmla="*/ 330200 h 7202936"/>
              <a:gd name="connsiteX2" fmla="*/ 12244761 w 12244761"/>
              <a:gd name="connsiteY2" fmla="*/ 7202936 h 7202936"/>
              <a:gd name="connsiteX3" fmla="*/ 0 w 12244761"/>
              <a:gd name="connsiteY3" fmla="*/ 7202936 h 7202936"/>
              <a:gd name="connsiteX4" fmla="*/ 0 w 12244761"/>
              <a:gd name="connsiteY4" fmla="*/ 0 h 7202936"/>
              <a:gd name="connsiteX0" fmla="*/ 0 w 12244761"/>
              <a:gd name="connsiteY0" fmla="*/ 884130 h 8087066"/>
              <a:gd name="connsiteX1" fmla="*/ 5144953 w 12244761"/>
              <a:gd name="connsiteY1" fmla="*/ 1480 h 8087066"/>
              <a:gd name="connsiteX2" fmla="*/ 12244761 w 12244761"/>
              <a:gd name="connsiteY2" fmla="*/ 1214330 h 8087066"/>
              <a:gd name="connsiteX3" fmla="*/ 12244761 w 12244761"/>
              <a:gd name="connsiteY3" fmla="*/ 8087066 h 8087066"/>
              <a:gd name="connsiteX4" fmla="*/ 0 w 12244761"/>
              <a:gd name="connsiteY4" fmla="*/ 8087066 h 8087066"/>
              <a:gd name="connsiteX5" fmla="*/ 0 w 12244761"/>
              <a:gd name="connsiteY5" fmla="*/ 884130 h 8087066"/>
              <a:gd name="connsiteX0" fmla="*/ 0 w 12244761"/>
              <a:gd name="connsiteY0" fmla="*/ 1347865 h 8550801"/>
              <a:gd name="connsiteX1" fmla="*/ 5144953 w 12244761"/>
              <a:gd name="connsiteY1" fmla="*/ 465215 h 8550801"/>
              <a:gd name="connsiteX2" fmla="*/ 11367953 w 12244761"/>
              <a:gd name="connsiteY2" fmla="*/ 58815 h 8550801"/>
              <a:gd name="connsiteX3" fmla="*/ 12244761 w 12244761"/>
              <a:gd name="connsiteY3" fmla="*/ 1678065 h 8550801"/>
              <a:gd name="connsiteX4" fmla="*/ 12244761 w 12244761"/>
              <a:gd name="connsiteY4" fmla="*/ 8550801 h 8550801"/>
              <a:gd name="connsiteX5" fmla="*/ 0 w 12244761"/>
              <a:gd name="connsiteY5" fmla="*/ 8550801 h 8550801"/>
              <a:gd name="connsiteX6" fmla="*/ 0 w 12244761"/>
              <a:gd name="connsiteY6" fmla="*/ 1347865 h 8550801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1367953 w 12257461"/>
              <a:gd name="connsiteY2" fmla="*/ 2349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9882053 w 12257461"/>
              <a:gd name="connsiteY2" fmla="*/ 8445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9882053 w 12257461"/>
              <a:gd name="connsiteY2" fmla="*/ 9406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8789853 w 12257461"/>
              <a:gd name="connsiteY2" fmla="*/ 9914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7461" h="8823038">
                <a:moveTo>
                  <a:pt x="0" y="1620102"/>
                </a:moveTo>
                <a:cubicBezTo>
                  <a:pt x="1655718" y="1664552"/>
                  <a:pt x="3324135" y="-43598"/>
                  <a:pt x="4979853" y="852"/>
                </a:cubicBezTo>
                <a:cubicBezTo>
                  <a:pt x="6812886" y="309885"/>
                  <a:pt x="6956820" y="682419"/>
                  <a:pt x="8789853" y="991452"/>
                </a:cubicBezTo>
                <a:cubicBezTo>
                  <a:pt x="9708656" y="1154435"/>
                  <a:pt x="11795858" y="225219"/>
                  <a:pt x="12257461" y="96102"/>
                </a:cubicBezTo>
                <a:cubicBezTo>
                  <a:pt x="12253228" y="3005081"/>
                  <a:pt x="12248994" y="5914059"/>
                  <a:pt x="12244761" y="8823038"/>
                </a:cubicBezTo>
                <a:lnTo>
                  <a:pt x="0" y="8823038"/>
                </a:lnTo>
                <a:lnTo>
                  <a:pt x="0" y="1620102"/>
                </a:lnTo>
                <a:close/>
              </a:path>
            </a:pathLst>
          </a:cu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9D972D7B-A6AA-4468-382E-646C391BBCF9}"/>
              </a:ext>
            </a:extLst>
          </p:cNvPr>
          <p:cNvSpPr/>
          <p:nvPr/>
        </p:nvSpPr>
        <p:spPr>
          <a:xfrm>
            <a:off x="4542142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FF4E0D-CB71-F40A-CB85-4D6C292D2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02CD12-1200-6102-A443-FECFC3F1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" y="621503"/>
            <a:ext cx="876822" cy="8768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0370B7-F526-DD3F-28A6-6549B1CFA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1" y="3309539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44A060D-A212-F044-8007-7159F809A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50" y="608077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15F0C6-AAD3-7C5A-9571-C66C230C3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C84842-54ED-F136-CFA0-52C8ED1BE0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39AF344-EF47-7FD5-1661-2C1171DB5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22B2F3F-B6C9-3779-774B-09C170AA0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AF3F41-50F9-9A42-B3B1-34DCB2B7E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0DBC930-EF0F-8333-71B6-20E9B834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3B420E9-18A8-CAA8-1C35-8725454B3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91E87EA-5997-A9AF-AF34-9741F79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3DA98C2-C069-4F98-72E9-5783E7D9C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732192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F920F59-018E-E438-CC0F-D495C91CC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008BFF91-940E-0F76-3F42-8468A28A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0281A5A-1C18-D278-5642-41C543385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D17A96C0-6107-2729-CB42-C7EBEC0D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9" y="887638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78C067C6-2292-7EBA-324C-1471BFBD2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D9D14DC9-98BC-7CB0-9FA7-2709CD921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917A55DE-B2B7-F864-FDD7-08B382F99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09BE75B5-1672-A419-0386-31E824DCA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ABBAE5FA-4BA1-FFB0-6DDD-95CE5A28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87" y="3420569"/>
            <a:ext cx="749169" cy="74916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5A58B687-F451-631B-69B5-9D0CE920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25ADFADD-243D-C75F-03CE-CD65F8F84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1" y="6038429"/>
            <a:ext cx="358667" cy="358667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7D45D699-0347-69DD-2287-BA43E0365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0C72F463-C0DC-845A-CF34-57DA681F9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F9E3A110-0104-4D3B-F6CE-CC80AB31B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7A44D613-48E8-59DD-6D1D-50B25AC05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5789056"/>
            <a:ext cx="277138" cy="277138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5DEDC4F-461C-F948-8249-CEE10A363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B1857689-1F75-6ABA-7300-1D9841A15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F105971C-097C-5569-F4B0-E946EAFD9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91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7559E8EE-FFFD-0E6D-BE90-E25B75767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920DE0C4-ABD0-A324-8A47-EEE3CB9B1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19" y="4452756"/>
            <a:ext cx="87074" cy="87074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E9728724-22AF-4EAF-447C-59FA2E99C6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43" y="3185218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8602CFBD-CEF7-C810-9C8C-02EACF1AC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5EAD8024-0432-BDA6-2E0A-37572958A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655B263F-5529-BEB3-9469-94289BA26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04921D0F-5095-F480-35F9-81EF9747E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9BC005B2-B209-28AA-FB69-A1958567F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ABB2B31D-FAF7-17FB-5989-014834FC8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EAAD6BF8-8E92-1B80-C45F-F9D85EE23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5632923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65BCEF85-83AF-D0D9-720C-CEDE7279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FB74B756-C3F5-86B8-B3D8-35126E5D8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7" y="340567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FC1E2D78-568B-A076-F784-AB5A95DCD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10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03F1B86B-D852-97CC-698A-D30A6D756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35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C42A3B27-01B9-8203-E5A0-51C1674D3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BA5AB28A-6B70-EDF0-6DEB-F1FF701A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50B43424-0522-F1F6-77A5-AB6A17EDB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FAB57784-D025-36B6-AA81-49EEEF74D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A3E04265-42BC-8F81-78DB-A73A215A5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74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66D9F56F-83E5-AB72-2CB1-A7412F865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543" y="5657976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0FDF2600-6010-9EAE-4B71-614CD5CEC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D3248AA6-2141-405B-A263-1B85F457E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A98564CB-1863-73C0-4FF0-DB7EFEFEF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9" y="6305124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116769D-1A32-6733-88B1-029B2A97EA0A}"/>
              </a:ext>
            </a:extLst>
          </p:cNvPr>
          <p:cNvSpPr/>
          <p:nvPr/>
        </p:nvSpPr>
        <p:spPr>
          <a:xfrm>
            <a:off x="1213365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212B9E8-7F47-6A30-AB28-5E63CC34FC55}"/>
              </a:ext>
            </a:extLst>
          </p:cNvPr>
          <p:cNvSpPr/>
          <p:nvPr/>
        </p:nvSpPr>
        <p:spPr>
          <a:xfrm>
            <a:off x="7910677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1A1D3-53A6-2705-4168-B775D7122B71}"/>
              </a:ext>
            </a:extLst>
          </p:cNvPr>
          <p:cNvSpPr txBox="1"/>
          <p:nvPr/>
        </p:nvSpPr>
        <p:spPr>
          <a:xfrm>
            <a:off x="2578210" y="152829"/>
            <a:ext cx="69866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Разбор кейса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09E25-A5A2-4FBC-7F08-DD6EE1E3DE85}"/>
              </a:ext>
            </a:extLst>
          </p:cNvPr>
          <p:cNvSpPr txBox="1"/>
          <p:nvPr/>
        </p:nvSpPr>
        <p:spPr>
          <a:xfrm>
            <a:off x="4662185" y="1281307"/>
            <a:ext cx="30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CF9989-331C-71D0-552D-55AAFCE5B1FD}"/>
              </a:ext>
            </a:extLst>
          </p:cNvPr>
          <p:cNvSpPr txBox="1"/>
          <p:nvPr/>
        </p:nvSpPr>
        <p:spPr>
          <a:xfrm>
            <a:off x="1046425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F75C64-E5BB-920B-57FE-4028A457FB77}"/>
              </a:ext>
            </a:extLst>
          </p:cNvPr>
          <p:cNvSpPr txBox="1"/>
          <p:nvPr/>
        </p:nvSpPr>
        <p:spPr>
          <a:xfrm>
            <a:off x="7906736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2762FF1-7068-0D40-1508-2F6B096AAD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6" y="1938479"/>
            <a:ext cx="914850" cy="9148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1457386-671B-EC6C-8A82-235ACE0E5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4710029"/>
            <a:ext cx="1481298" cy="148129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1E16426-1A00-36C1-FC23-E869636482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2" y="5501043"/>
            <a:ext cx="932809" cy="9328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7235E5E-0B0B-8BBB-4AB2-2360BEC5B0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38" y="2370465"/>
            <a:ext cx="1251064" cy="125106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E36C45E9-E5EC-49BF-DEFF-883F4C40A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09018"/>
            <a:ext cx="584636" cy="584636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BBE485D6-1D40-6229-2B77-29A42853B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EAAC4FB-BF9B-A377-AFEA-5E1C01B7B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2" y="2878733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F74F4359-592D-0AF5-0C42-4D78105D4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7" y="2255383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7152E61A-CA18-1574-C2B8-8FDC7E382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51" y="5562506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B66151BE-9841-008A-BA43-69AE1980E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01" y="2997740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8F62045-796A-97DC-BDC7-2F4B53320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68" y="1242634"/>
            <a:ext cx="131523" cy="13152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1C601EB-7EFB-1DEB-9AA8-BC4C3B0754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52" y="3137809"/>
            <a:ext cx="90912" cy="9091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66B99BA3-D95B-3A59-F5D3-1BBAF550B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87" y="2836577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E9D6625-8C7A-54C3-130E-D2FA8497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517" y="1183291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0F835AF-91EB-DA43-EABF-823E070335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90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8D0B7B21-F432-6A69-DEC7-4E3F34F85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250" y="1173672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03D55E3F-BC85-11D2-DCFD-2857E881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85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E06A5B3-F400-F3F6-D1A4-CDEB3FA3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79867B0-40E6-80CE-A9EA-0D68236AB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05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097D94F4-55C5-70FC-ABD7-FD30EC619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48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0173A0F-4EB0-35BF-D470-48FB9A107E0D}"/>
              </a:ext>
            </a:extLst>
          </p:cNvPr>
          <p:cNvCxnSpPr>
            <a:cxnSpLocks/>
          </p:cNvCxnSpPr>
          <p:nvPr/>
        </p:nvCxnSpPr>
        <p:spPr>
          <a:xfrm flipH="1" flipV="1">
            <a:off x="2257867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CF96DD58-689B-5B2B-0AE7-325220B8BCBE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3625733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D7E110BB-8BDE-B3AA-7F2E-8DAE391CC504}"/>
              </a:ext>
            </a:extLst>
          </p:cNvPr>
          <p:cNvCxnSpPr>
            <a:cxnSpLocks/>
          </p:cNvCxnSpPr>
          <p:nvPr/>
        </p:nvCxnSpPr>
        <p:spPr>
          <a:xfrm flipV="1">
            <a:off x="2286231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36E8B170-4670-F87E-0ABC-874D27AC45CB}"/>
              </a:ext>
            </a:extLst>
          </p:cNvPr>
          <p:cNvSpPr/>
          <p:nvPr/>
        </p:nvSpPr>
        <p:spPr>
          <a:xfrm>
            <a:off x="4786299" y="3228721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5E8DA32A-FE7B-A13E-C9CD-847E8FB69F42}"/>
              </a:ext>
            </a:extLst>
          </p:cNvPr>
          <p:cNvSpPr/>
          <p:nvPr/>
        </p:nvSpPr>
        <p:spPr>
          <a:xfrm>
            <a:off x="6524244" y="310889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61C8C1D4-4F78-00FD-3D80-B3D0CE71FE70}"/>
              </a:ext>
            </a:extLst>
          </p:cNvPr>
          <p:cNvSpPr/>
          <p:nvPr/>
        </p:nvSpPr>
        <p:spPr>
          <a:xfrm>
            <a:off x="4822322" y="449039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78DE2FED-FE57-B1E9-2D3B-E3B21BDB7EEB}"/>
              </a:ext>
            </a:extLst>
          </p:cNvPr>
          <p:cNvSpPr/>
          <p:nvPr/>
        </p:nvSpPr>
        <p:spPr>
          <a:xfrm>
            <a:off x="6474728" y="5344845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1DBF3327-F68B-AE53-6C7E-C230978E90E7}"/>
              </a:ext>
            </a:extLst>
          </p:cNvPr>
          <p:cNvSpPr/>
          <p:nvPr/>
        </p:nvSpPr>
        <p:spPr>
          <a:xfrm>
            <a:off x="5955086" y="421841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4C482E34-F96F-8929-E13F-079CACCAF4CF}"/>
              </a:ext>
            </a:extLst>
          </p:cNvPr>
          <p:cNvSpPr/>
          <p:nvPr/>
        </p:nvSpPr>
        <p:spPr>
          <a:xfrm>
            <a:off x="5035304" y="511355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B33883AD-BDCD-9C7D-9154-F3951F19D335}"/>
              </a:ext>
            </a:extLst>
          </p:cNvPr>
          <p:cNvSpPr/>
          <p:nvPr/>
        </p:nvSpPr>
        <p:spPr>
          <a:xfrm>
            <a:off x="6616351" y="3357952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5BFBA4AA-C4FC-97B4-500B-9A0B998F5D2B}"/>
              </a:ext>
            </a:extLst>
          </p:cNvPr>
          <p:cNvSpPr/>
          <p:nvPr/>
        </p:nvSpPr>
        <p:spPr>
          <a:xfrm>
            <a:off x="6710212" y="3543806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9684614E-276E-3378-0F08-080C72D48BE2}"/>
              </a:ext>
            </a:extLst>
          </p:cNvPr>
          <p:cNvSpPr/>
          <p:nvPr/>
        </p:nvSpPr>
        <p:spPr>
          <a:xfrm>
            <a:off x="7000123" y="3356704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9DE82D14-0140-8142-FB20-54C12C140387}"/>
              </a:ext>
            </a:extLst>
          </p:cNvPr>
          <p:cNvSpPr/>
          <p:nvPr/>
        </p:nvSpPr>
        <p:spPr>
          <a:xfrm>
            <a:off x="6616351" y="345318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C4BAAD0-3412-F20A-545C-4B0D0C73B776}"/>
              </a:ext>
            </a:extLst>
          </p:cNvPr>
          <p:cNvSpPr/>
          <p:nvPr/>
        </p:nvSpPr>
        <p:spPr>
          <a:xfrm>
            <a:off x="6882444" y="3353190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81AC0769-40A8-20E1-9E02-6DE7DE7BB400}"/>
              </a:ext>
            </a:extLst>
          </p:cNvPr>
          <p:cNvSpPr/>
          <p:nvPr/>
        </p:nvSpPr>
        <p:spPr>
          <a:xfrm>
            <a:off x="6970653" y="354373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6D520AE8-56F8-7E33-DE18-75396D93C7C0}"/>
              </a:ext>
            </a:extLst>
          </p:cNvPr>
          <p:cNvSpPr/>
          <p:nvPr/>
        </p:nvSpPr>
        <p:spPr>
          <a:xfrm>
            <a:off x="6616351" y="354135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DD303BEF-A888-7FD8-7A39-ABF1B0CA6EE5}"/>
              </a:ext>
            </a:extLst>
          </p:cNvPr>
          <p:cNvSpPr/>
          <p:nvPr/>
        </p:nvSpPr>
        <p:spPr>
          <a:xfrm>
            <a:off x="6612931" y="363836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CB4AC9C-DA61-8E8F-CB7D-B28146F94F25}"/>
              </a:ext>
            </a:extLst>
          </p:cNvPr>
          <p:cNvSpPr/>
          <p:nvPr/>
        </p:nvSpPr>
        <p:spPr>
          <a:xfrm>
            <a:off x="6056420" y="4420644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22D3C8F2-3941-A092-6F1C-4DAF0E6C85A8}"/>
              </a:ext>
            </a:extLst>
          </p:cNvPr>
          <p:cNvSpPr/>
          <p:nvPr/>
        </p:nvSpPr>
        <p:spPr>
          <a:xfrm>
            <a:off x="6054497" y="478382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BD799BED-03AB-A837-879C-C6D0A57F08CD}"/>
              </a:ext>
            </a:extLst>
          </p:cNvPr>
          <p:cNvSpPr/>
          <p:nvPr/>
        </p:nvSpPr>
        <p:spPr>
          <a:xfrm>
            <a:off x="6056420" y="470106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7B3E541E-8CFE-AFDF-5AD6-32930A10AE0F}"/>
              </a:ext>
            </a:extLst>
          </p:cNvPr>
          <p:cNvSpPr/>
          <p:nvPr/>
        </p:nvSpPr>
        <p:spPr>
          <a:xfrm>
            <a:off x="6056420" y="451587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A05D1A8C-F7E5-5DF0-4661-871AA18B6F12}"/>
              </a:ext>
            </a:extLst>
          </p:cNvPr>
          <p:cNvSpPr/>
          <p:nvPr/>
        </p:nvSpPr>
        <p:spPr>
          <a:xfrm>
            <a:off x="6322513" y="441588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E2DA8E3A-0E0B-9616-27A9-42B0F72CD8DC}"/>
              </a:ext>
            </a:extLst>
          </p:cNvPr>
          <p:cNvSpPr/>
          <p:nvPr/>
        </p:nvSpPr>
        <p:spPr>
          <a:xfrm>
            <a:off x="6410722" y="470111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26293E18-2A5A-E137-1621-68AE0602E6FA}"/>
              </a:ext>
            </a:extLst>
          </p:cNvPr>
          <p:cNvSpPr/>
          <p:nvPr/>
        </p:nvSpPr>
        <p:spPr>
          <a:xfrm>
            <a:off x="6056420" y="4604048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DE59BFC-CA3A-4956-4BB4-FD490BC399C6}"/>
              </a:ext>
            </a:extLst>
          </p:cNvPr>
          <p:cNvSpPr/>
          <p:nvPr/>
        </p:nvSpPr>
        <p:spPr>
          <a:xfrm>
            <a:off x="6174007" y="460580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AD0140C6-F0EE-AFB6-58E1-F565831B72A8}"/>
              </a:ext>
            </a:extLst>
          </p:cNvPr>
          <p:cNvSpPr/>
          <p:nvPr/>
        </p:nvSpPr>
        <p:spPr>
          <a:xfrm>
            <a:off x="6586102" y="5881925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BBCA53F0-F74F-B471-FCB6-EE9D21AF3060}"/>
              </a:ext>
            </a:extLst>
          </p:cNvPr>
          <p:cNvSpPr/>
          <p:nvPr/>
        </p:nvSpPr>
        <p:spPr>
          <a:xfrm>
            <a:off x="6584179" y="5783139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62213DFF-2789-43D1-FE30-671D5AE88532}"/>
              </a:ext>
            </a:extLst>
          </p:cNvPr>
          <p:cNvSpPr/>
          <p:nvPr/>
        </p:nvSpPr>
        <p:spPr>
          <a:xfrm>
            <a:off x="6586102" y="5700378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455BB10F-5C27-756E-46E3-B5393FE9AFA7}"/>
              </a:ext>
            </a:extLst>
          </p:cNvPr>
          <p:cNvSpPr/>
          <p:nvPr/>
        </p:nvSpPr>
        <p:spPr>
          <a:xfrm>
            <a:off x="6586102" y="551519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1B1296AC-DCB1-1B6D-D626-B9D4029525E5}"/>
              </a:ext>
            </a:extLst>
          </p:cNvPr>
          <p:cNvSpPr/>
          <p:nvPr/>
        </p:nvSpPr>
        <p:spPr>
          <a:xfrm>
            <a:off x="6876007" y="57858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8CA52E38-4F52-7D33-81D1-D0AB5FEA7482}"/>
              </a:ext>
            </a:extLst>
          </p:cNvPr>
          <p:cNvSpPr/>
          <p:nvPr/>
        </p:nvSpPr>
        <p:spPr>
          <a:xfrm>
            <a:off x="6940404" y="5700433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E4FEFB57-613C-9018-2C20-27152CE09B0A}"/>
              </a:ext>
            </a:extLst>
          </p:cNvPr>
          <p:cNvSpPr/>
          <p:nvPr/>
        </p:nvSpPr>
        <p:spPr>
          <a:xfrm>
            <a:off x="6586102" y="560336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2FCF77D9-B8AC-815E-EE90-B588C39485B3}"/>
              </a:ext>
            </a:extLst>
          </p:cNvPr>
          <p:cNvSpPr/>
          <p:nvPr/>
        </p:nvSpPr>
        <p:spPr>
          <a:xfrm>
            <a:off x="6703689" y="560512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C8683B7F-7315-F2E0-1605-2AA374841233}"/>
              </a:ext>
            </a:extLst>
          </p:cNvPr>
          <p:cNvSpPr/>
          <p:nvPr/>
        </p:nvSpPr>
        <p:spPr>
          <a:xfrm>
            <a:off x="6852195" y="5886171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0DF6FF79-3DE5-4C88-A76A-37E63A31E8BE}"/>
              </a:ext>
            </a:extLst>
          </p:cNvPr>
          <p:cNvSpPr/>
          <p:nvPr/>
        </p:nvSpPr>
        <p:spPr>
          <a:xfrm>
            <a:off x="5352499" y="510940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9C8726AA-4462-3E8A-6533-6E8FFF999050}"/>
              </a:ext>
            </a:extLst>
          </p:cNvPr>
          <p:cNvSpPr/>
          <p:nvPr/>
        </p:nvSpPr>
        <p:spPr>
          <a:xfrm>
            <a:off x="4916391" y="3835908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8E03354F-CF38-8358-3966-A78FA89CEAAA}"/>
              </a:ext>
            </a:extLst>
          </p:cNvPr>
          <p:cNvSpPr/>
          <p:nvPr/>
        </p:nvSpPr>
        <p:spPr>
          <a:xfrm>
            <a:off x="4914468" y="3737122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7E744B51-816B-70EC-C30E-B0C5D5C40372}"/>
              </a:ext>
            </a:extLst>
          </p:cNvPr>
          <p:cNvSpPr/>
          <p:nvPr/>
        </p:nvSpPr>
        <p:spPr>
          <a:xfrm>
            <a:off x="4916391" y="3654361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A1D95448-B264-EB5A-537A-0D35CBAC8ED7}"/>
              </a:ext>
            </a:extLst>
          </p:cNvPr>
          <p:cNvSpPr/>
          <p:nvPr/>
        </p:nvSpPr>
        <p:spPr>
          <a:xfrm>
            <a:off x="4916391" y="3469176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6409BA5C-DBD5-4DD9-5E3D-16702147FBC8}"/>
              </a:ext>
            </a:extLst>
          </p:cNvPr>
          <p:cNvSpPr/>
          <p:nvPr/>
        </p:nvSpPr>
        <p:spPr>
          <a:xfrm>
            <a:off x="5206296" y="373983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8888DF2C-7FBA-56DB-351A-DE487DDD639E}"/>
              </a:ext>
            </a:extLst>
          </p:cNvPr>
          <p:cNvSpPr/>
          <p:nvPr/>
        </p:nvSpPr>
        <p:spPr>
          <a:xfrm>
            <a:off x="5270693" y="365441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B4EA3503-ABD5-E868-D742-8C2BE6F1AC68}"/>
              </a:ext>
            </a:extLst>
          </p:cNvPr>
          <p:cNvSpPr/>
          <p:nvPr/>
        </p:nvSpPr>
        <p:spPr>
          <a:xfrm>
            <a:off x="4916391" y="35573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DCD748D2-DC2D-8697-B40F-3EA734CDA340}"/>
              </a:ext>
            </a:extLst>
          </p:cNvPr>
          <p:cNvSpPr/>
          <p:nvPr/>
        </p:nvSpPr>
        <p:spPr>
          <a:xfrm>
            <a:off x="4916391" y="3930700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711472D8-94BD-8F72-5E22-672AAF501972}"/>
              </a:ext>
            </a:extLst>
          </p:cNvPr>
          <p:cNvSpPr/>
          <p:nvPr/>
        </p:nvSpPr>
        <p:spPr>
          <a:xfrm>
            <a:off x="5182484" y="384015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F771EDB9-E5D8-C047-696C-C588617A200D}"/>
              </a:ext>
            </a:extLst>
          </p:cNvPr>
          <p:cNvSpPr/>
          <p:nvPr/>
        </p:nvSpPr>
        <p:spPr>
          <a:xfrm>
            <a:off x="5002099" y="355973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1287AEE0-B262-A163-D646-C58EAB8B4EE0}"/>
              </a:ext>
            </a:extLst>
          </p:cNvPr>
          <p:cNvSpPr/>
          <p:nvPr/>
        </p:nvSpPr>
        <p:spPr>
          <a:xfrm>
            <a:off x="4947703" y="4933150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EF33A023-8A85-2B8C-1DBF-85C619724B8B}"/>
              </a:ext>
            </a:extLst>
          </p:cNvPr>
          <p:cNvSpPr/>
          <p:nvPr/>
        </p:nvSpPr>
        <p:spPr>
          <a:xfrm>
            <a:off x="4945780" y="4834364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D080E3B4-75AA-63CC-7BE3-2ACEDE09069F}"/>
              </a:ext>
            </a:extLst>
          </p:cNvPr>
          <p:cNvSpPr/>
          <p:nvPr/>
        </p:nvSpPr>
        <p:spPr>
          <a:xfrm>
            <a:off x="4947703" y="475160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E64E8833-2C45-917F-6636-D830FD477A9D}"/>
              </a:ext>
            </a:extLst>
          </p:cNvPr>
          <p:cNvSpPr/>
          <p:nvPr/>
        </p:nvSpPr>
        <p:spPr>
          <a:xfrm>
            <a:off x="5237608" y="483707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BC2D7E48-D0A8-F8DA-0DE8-0F2D860E30F4}"/>
              </a:ext>
            </a:extLst>
          </p:cNvPr>
          <p:cNvSpPr/>
          <p:nvPr/>
        </p:nvSpPr>
        <p:spPr>
          <a:xfrm>
            <a:off x="5302005" y="4751658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28544907-B9D3-73CB-291A-4AA7E8EF895C}"/>
              </a:ext>
            </a:extLst>
          </p:cNvPr>
          <p:cNvSpPr/>
          <p:nvPr/>
        </p:nvSpPr>
        <p:spPr>
          <a:xfrm>
            <a:off x="4947703" y="465459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B0F513BE-A277-F390-BD54-8B325415B550}"/>
              </a:ext>
            </a:extLst>
          </p:cNvPr>
          <p:cNvSpPr/>
          <p:nvPr/>
        </p:nvSpPr>
        <p:spPr>
          <a:xfrm>
            <a:off x="4947703" y="5027942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CD3A5B23-23CB-1FBC-71DE-BB5B67BC4519}"/>
              </a:ext>
            </a:extLst>
          </p:cNvPr>
          <p:cNvSpPr/>
          <p:nvPr/>
        </p:nvSpPr>
        <p:spPr>
          <a:xfrm>
            <a:off x="5213796" y="493739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D2720BE7-457E-09AA-8D27-08AD411DDCBE}"/>
              </a:ext>
            </a:extLst>
          </p:cNvPr>
          <p:cNvSpPr/>
          <p:nvPr/>
        </p:nvSpPr>
        <p:spPr>
          <a:xfrm>
            <a:off x="5033411" y="465697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D6C4DAFB-839D-B4AA-3471-D1F6257BF5DA}"/>
              </a:ext>
            </a:extLst>
          </p:cNvPr>
          <p:cNvSpPr/>
          <p:nvPr/>
        </p:nvSpPr>
        <p:spPr>
          <a:xfrm>
            <a:off x="4947704" y="5205303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658132E1-6FF2-94E6-064C-8BA6A2DF2B91}"/>
              </a:ext>
            </a:extLst>
          </p:cNvPr>
          <p:cNvSpPr/>
          <p:nvPr/>
        </p:nvSpPr>
        <p:spPr>
          <a:xfrm>
            <a:off x="4951840" y="510922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07E5E819-29E2-662E-097B-93EED4549A79}"/>
              </a:ext>
            </a:extLst>
          </p:cNvPr>
          <p:cNvSpPr/>
          <p:nvPr/>
        </p:nvSpPr>
        <p:spPr>
          <a:xfrm>
            <a:off x="5213797" y="520954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CAA0FB96-FC65-5456-70B1-792C481F98AA}"/>
              </a:ext>
            </a:extLst>
          </p:cNvPr>
          <p:cNvSpPr/>
          <p:nvPr/>
        </p:nvSpPr>
        <p:spPr>
          <a:xfrm>
            <a:off x="5152313" y="3071564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47">
            <a:extLst>
              <a:ext uri="{FF2B5EF4-FFF2-40B4-BE49-F238E27FC236}">
                <a16:creationId xmlns:a16="http://schemas.microsoft.com/office/drawing/2014/main" id="{B1D51CBF-99C8-32B1-6C29-288CC781E83D}"/>
              </a:ext>
            </a:extLst>
          </p:cNvPr>
          <p:cNvSpPr/>
          <p:nvPr/>
        </p:nvSpPr>
        <p:spPr>
          <a:xfrm rot="19191918" flipH="1">
            <a:off x="6515807" y="2994597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47">
            <a:extLst>
              <a:ext uri="{FF2B5EF4-FFF2-40B4-BE49-F238E27FC236}">
                <a16:creationId xmlns:a16="http://schemas.microsoft.com/office/drawing/2014/main" id="{758DFF67-1141-32AF-210B-DACE56BBFAEE}"/>
              </a:ext>
            </a:extLst>
          </p:cNvPr>
          <p:cNvSpPr/>
          <p:nvPr/>
        </p:nvSpPr>
        <p:spPr>
          <a:xfrm rot="11845682">
            <a:off x="7265811" y="2974231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E8DD4A7B-BE16-B45B-4227-167ED0172F1C}"/>
              </a:ext>
            </a:extLst>
          </p:cNvPr>
          <p:cNvSpPr/>
          <p:nvPr/>
        </p:nvSpPr>
        <p:spPr>
          <a:xfrm>
            <a:off x="6605244" y="4090687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03672E4C-C305-1114-8BB3-D2206AD25313}"/>
              </a:ext>
            </a:extLst>
          </p:cNvPr>
          <p:cNvSpPr/>
          <p:nvPr/>
        </p:nvSpPr>
        <p:spPr>
          <a:xfrm rot="10149955">
            <a:off x="6075740" y="4150662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3886BD31-A28C-8CB8-50B7-28AD0ED8D124}"/>
              </a:ext>
            </a:extLst>
          </p:cNvPr>
          <p:cNvSpPr/>
          <p:nvPr/>
        </p:nvSpPr>
        <p:spPr>
          <a:xfrm rot="10987029">
            <a:off x="6848845" y="5159857"/>
            <a:ext cx="119062" cy="333894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206C9007-3E4E-6729-2619-E4466A334068}"/>
              </a:ext>
            </a:extLst>
          </p:cNvPr>
          <p:cNvSpPr/>
          <p:nvPr/>
        </p:nvSpPr>
        <p:spPr>
          <a:xfrm rot="5400000">
            <a:off x="5171232" y="4332307"/>
            <a:ext cx="119062" cy="32078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FE918225-32F2-1EE5-0DE2-858BE47A821A}"/>
              </a:ext>
            </a:extLst>
          </p:cNvPr>
          <p:cNvGrpSpPr/>
          <p:nvPr/>
        </p:nvGrpSpPr>
        <p:grpSpPr>
          <a:xfrm>
            <a:off x="2153556" y="3214543"/>
            <a:ext cx="1167798" cy="1519255"/>
            <a:chOff x="2393949" y="3440029"/>
            <a:chExt cx="1167798" cy="1519255"/>
          </a:xfrm>
        </p:grpSpPr>
        <p:sp>
          <p:nvSpPr>
            <p:cNvPr id="58" name="Диагональная полоса 57">
              <a:extLst>
                <a:ext uri="{FF2B5EF4-FFF2-40B4-BE49-F238E27FC236}">
                  <a16:creationId xmlns:a16="http://schemas.microsoft.com/office/drawing/2014/main" id="{1C050D2C-29C7-A2FD-ABD4-70766CCB501B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9" name="Диагональная полоса 58">
              <a:extLst>
                <a:ext uri="{FF2B5EF4-FFF2-40B4-BE49-F238E27FC236}">
                  <a16:creationId xmlns:a16="http://schemas.microsoft.com/office/drawing/2014/main" id="{1EBC9A42-ED5B-8FA8-6A71-DFF1D75581F2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22FF3096-F3C9-2120-E185-CBD470F069B8}"/>
              </a:ext>
            </a:extLst>
          </p:cNvPr>
          <p:cNvGrpSpPr/>
          <p:nvPr/>
        </p:nvGrpSpPr>
        <p:grpSpPr>
          <a:xfrm>
            <a:off x="5487643" y="3214543"/>
            <a:ext cx="1167798" cy="1519255"/>
            <a:chOff x="2393949" y="3440029"/>
            <a:chExt cx="1167798" cy="1519255"/>
          </a:xfrm>
        </p:grpSpPr>
        <p:sp>
          <p:nvSpPr>
            <p:cNvPr id="62" name="Диагональная полоса 61">
              <a:extLst>
                <a:ext uri="{FF2B5EF4-FFF2-40B4-BE49-F238E27FC236}">
                  <a16:creationId xmlns:a16="http://schemas.microsoft.com/office/drawing/2014/main" id="{C5D4BEA7-5981-C379-3DFF-1267D2F492C9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9" name="Диагональная полоса 68">
              <a:extLst>
                <a:ext uri="{FF2B5EF4-FFF2-40B4-BE49-F238E27FC236}">
                  <a16:creationId xmlns:a16="http://schemas.microsoft.com/office/drawing/2014/main" id="{53E47D3E-4746-F4F2-90D6-FCFA70C9043D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638D0CB-1F9D-9401-BBBB-E92BB2FC43E3}"/>
              </a:ext>
            </a:extLst>
          </p:cNvPr>
          <p:cNvSpPr/>
          <p:nvPr/>
        </p:nvSpPr>
        <p:spPr>
          <a:xfrm>
            <a:off x="8042737" y="3603194"/>
            <a:ext cx="600187" cy="180709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128E9E7-89CB-8E10-BAA1-9FE901E90D23}"/>
              </a:ext>
            </a:extLst>
          </p:cNvPr>
          <p:cNvSpPr/>
          <p:nvPr/>
        </p:nvSpPr>
        <p:spPr>
          <a:xfrm>
            <a:off x="8055259" y="4060226"/>
            <a:ext cx="647612" cy="308062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E9E42597-DCDB-C2CF-6F18-39034BBEF09E}"/>
              </a:ext>
            </a:extLst>
          </p:cNvPr>
          <p:cNvSpPr/>
          <p:nvPr/>
        </p:nvSpPr>
        <p:spPr>
          <a:xfrm>
            <a:off x="8883374" y="4079427"/>
            <a:ext cx="645943" cy="297518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E63CED6-B711-9578-81C6-544AFECFE3D0}"/>
              </a:ext>
            </a:extLst>
          </p:cNvPr>
          <p:cNvSpPr/>
          <p:nvPr/>
        </p:nvSpPr>
        <p:spPr>
          <a:xfrm>
            <a:off x="9608031" y="4069100"/>
            <a:ext cx="654748" cy="25913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6DD304D-5124-454F-28FA-4FFD21F7CC89}"/>
              </a:ext>
            </a:extLst>
          </p:cNvPr>
          <p:cNvSpPr/>
          <p:nvPr/>
        </p:nvSpPr>
        <p:spPr>
          <a:xfrm>
            <a:off x="10353942" y="4039621"/>
            <a:ext cx="45711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9CB66CED-C491-D781-CC47-62E0922BBFE0}"/>
              </a:ext>
            </a:extLst>
          </p:cNvPr>
          <p:cNvSpPr/>
          <p:nvPr/>
        </p:nvSpPr>
        <p:spPr>
          <a:xfrm>
            <a:off x="10067247" y="4681341"/>
            <a:ext cx="725847" cy="34390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74CB5A9-19A4-42B6-265F-6A32FC285F26}"/>
              </a:ext>
            </a:extLst>
          </p:cNvPr>
          <p:cNvSpPr/>
          <p:nvPr/>
        </p:nvSpPr>
        <p:spPr>
          <a:xfrm>
            <a:off x="7997352" y="4662338"/>
            <a:ext cx="736497" cy="243245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26" name="Соединитель: уступ 25">
            <a:extLst>
              <a:ext uri="{FF2B5EF4-FFF2-40B4-BE49-F238E27FC236}">
                <a16:creationId xmlns:a16="http://schemas.microsoft.com/office/drawing/2014/main" id="{D55717F0-8503-BB34-9080-32AE140062A2}"/>
              </a:ext>
            </a:extLst>
          </p:cNvPr>
          <p:cNvCxnSpPr>
            <a:cxnSpLocks/>
            <a:stCxn id="30" idx="1"/>
            <a:endCxn id="17" idx="0"/>
          </p:cNvCxnSpPr>
          <p:nvPr/>
        </p:nvCxnSpPr>
        <p:spPr>
          <a:xfrm rot="10800000" flipV="1">
            <a:off x="8342832" y="3457010"/>
            <a:ext cx="454415" cy="146183"/>
          </a:xfrm>
          <a:prstGeom prst="bentConnector2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уступ 26">
            <a:extLst>
              <a:ext uri="{FF2B5EF4-FFF2-40B4-BE49-F238E27FC236}">
                <a16:creationId xmlns:a16="http://schemas.microsoft.com/office/drawing/2014/main" id="{7C350CA2-3B78-503A-E144-E6C90C048059}"/>
              </a:ext>
            </a:extLst>
          </p:cNvPr>
          <p:cNvCxnSpPr>
            <a:cxnSpLocks/>
            <a:stCxn id="30" idx="2"/>
            <a:endCxn id="18" idx="0"/>
          </p:cNvCxnSpPr>
          <p:nvPr/>
        </p:nvCxnSpPr>
        <p:spPr>
          <a:xfrm rot="5400000">
            <a:off x="8562589" y="3407428"/>
            <a:ext cx="469274" cy="836322"/>
          </a:xfrm>
          <a:prstGeom prst="bentConnector3">
            <a:avLst>
              <a:gd name="adj1" fmla="val 64614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: уступ 27">
            <a:extLst>
              <a:ext uri="{FF2B5EF4-FFF2-40B4-BE49-F238E27FC236}">
                <a16:creationId xmlns:a16="http://schemas.microsoft.com/office/drawing/2014/main" id="{9B8E9F15-D11D-3571-C6FC-29B177F9CBB5}"/>
              </a:ext>
            </a:extLst>
          </p:cNvPr>
          <p:cNvCxnSpPr>
            <a:cxnSpLocks/>
            <a:stCxn id="30" idx="2"/>
            <a:endCxn id="22" idx="0"/>
          </p:cNvCxnSpPr>
          <p:nvPr/>
        </p:nvCxnSpPr>
        <p:spPr>
          <a:xfrm rot="16200000" flipH="1">
            <a:off x="9674608" y="3131730"/>
            <a:ext cx="448669" cy="1367111"/>
          </a:xfrm>
          <a:prstGeom prst="bentConnector3">
            <a:avLst>
              <a:gd name="adj1" fmla="val 7038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55D69A47-E7ED-3CCC-FCBC-9885F4AF9FF8}"/>
              </a:ext>
            </a:extLst>
          </p:cNvPr>
          <p:cNvSpPr/>
          <p:nvPr/>
        </p:nvSpPr>
        <p:spPr>
          <a:xfrm>
            <a:off x="8797246" y="3323069"/>
            <a:ext cx="83628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2060"/>
              </a:solidFill>
            </a:endParaRPr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799A6F86-2810-3734-E095-1EC147F57CA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8642924" y="3693549"/>
            <a:ext cx="240450" cy="534637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416E171C-0E96-F655-5204-5F1569763350}"/>
              </a:ext>
            </a:extLst>
          </p:cNvPr>
          <p:cNvSpPr/>
          <p:nvPr/>
        </p:nvSpPr>
        <p:spPr>
          <a:xfrm>
            <a:off x="9974707" y="3376904"/>
            <a:ext cx="83628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2060"/>
              </a:solidFill>
            </a:endParaRPr>
          </a:p>
        </p:txBody>
      </p: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1B343492-80B8-44B9-F897-5ECDF6C7A0C1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rot="5400000">
            <a:off x="8225308" y="4508581"/>
            <a:ext cx="294050" cy="13464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3061DD87-035C-5F46-A5CD-0A89AA35959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 rot="5400000">
            <a:off x="10319417" y="4418259"/>
            <a:ext cx="373837" cy="152327"/>
          </a:xfrm>
          <a:prstGeom prst="bentConnector3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: уступ 81">
            <a:extLst>
              <a:ext uri="{FF2B5EF4-FFF2-40B4-BE49-F238E27FC236}">
                <a16:creationId xmlns:a16="http://schemas.microsoft.com/office/drawing/2014/main" id="{85825815-1540-BFEC-10F0-4B8B533B3A1A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9633527" y="3457011"/>
            <a:ext cx="341180" cy="53835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34F53252-9790-7120-62E9-C36C847F21AC}"/>
              </a:ext>
            </a:extLst>
          </p:cNvPr>
          <p:cNvCxnSpPr>
            <a:stCxn id="30" idx="2"/>
            <a:endCxn id="20" idx="0"/>
          </p:cNvCxnSpPr>
          <p:nvPr/>
        </p:nvCxnSpPr>
        <p:spPr>
          <a:xfrm rot="5400000">
            <a:off x="8966630" y="3830669"/>
            <a:ext cx="488475" cy="9041"/>
          </a:xfrm>
          <a:prstGeom prst="bentConnector3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: уступ 143">
            <a:extLst>
              <a:ext uri="{FF2B5EF4-FFF2-40B4-BE49-F238E27FC236}">
                <a16:creationId xmlns:a16="http://schemas.microsoft.com/office/drawing/2014/main" id="{E26AB51C-857A-8EF6-2F2B-2624C1BB1E4F}"/>
              </a:ext>
            </a:extLst>
          </p:cNvPr>
          <p:cNvCxnSpPr>
            <a:stCxn id="30" idx="2"/>
            <a:endCxn id="21" idx="0"/>
          </p:cNvCxnSpPr>
          <p:nvPr/>
        </p:nvCxnSpPr>
        <p:spPr>
          <a:xfrm rot="16200000" flipH="1">
            <a:off x="9336322" y="3470017"/>
            <a:ext cx="478148" cy="720018"/>
          </a:xfrm>
          <a:prstGeom prst="bentConnector3">
            <a:avLst>
              <a:gd name="adj1" fmla="val 70717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6E59D3AE-1512-017D-329F-D2A7727E750C}"/>
              </a:ext>
            </a:extLst>
          </p:cNvPr>
          <p:cNvGrpSpPr/>
          <p:nvPr/>
        </p:nvGrpSpPr>
        <p:grpSpPr>
          <a:xfrm>
            <a:off x="8731144" y="3224104"/>
            <a:ext cx="1167798" cy="1519255"/>
            <a:chOff x="2393949" y="3440029"/>
            <a:chExt cx="1167798" cy="1519255"/>
          </a:xfrm>
        </p:grpSpPr>
        <p:sp>
          <p:nvSpPr>
            <p:cNvPr id="73" name="Диагональная полоса 72">
              <a:extLst>
                <a:ext uri="{FF2B5EF4-FFF2-40B4-BE49-F238E27FC236}">
                  <a16:creationId xmlns:a16="http://schemas.microsoft.com/office/drawing/2014/main" id="{97559CE1-D6B3-64B6-CCB6-64D366209ACD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Диагональная полоса 76">
              <a:extLst>
                <a:ext uri="{FF2B5EF4-FFF2-40B4-BE49-F238E27FC236}">
                  <a16:creationId xmlns:a16="http://schemas.microsoft.com/office/drawing/2014/main" id="{8FB4597D-22EF-039D-D010-4EC8456A1955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3870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71D7-CE37-5CBC-EB9B-0578F07F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C920045-A051-E77A-EA76-08B73832F1FF}"/>
              </a:ext>
            </a:extLst>
          </p:cNvPr>
          <p:cNvSpPr/>
          <p:nvPr/>
        </p:nvSpPr>
        <p:spPr>
          <a:xfrm>
            <a:off x="0" y="0"/>
            <a:ext cx="12246937" cy="707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F94C3513-436B-FC28-3DFC-2827BE126355}"/>
              </a:ext>
            </a:extLst>
          </p:cNvPr>
          <p:cNvSpPr/>
          <p:nvPr/>
        </p:nvSpPr>
        <p:spPr>
          <a:xfrm>
            <a:off x="4542142" y="-5926824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17" name="Прямоугольник 3">
            <a:extLst>
              <a:ext uri="{FF2B5EF4-FFF2-40B4-BE49-F238E27FC236}">
                <a16:creationId xmlns:a16="http://schemas.microsoft.com/office/drawing/2014/main" id="{542D23EF-21D1-284B-29B6-289E8FAA5229}"/>
              </a:ext>
            </a:extLst>
          </p:cNvPr>
          <p:cNvSpPr/>
          <p:nvPr/>
        </p:nvSpPr>
        <p:spPr>
          <a:xfrm>
            <a:off x="-10524" y="3813982"/>
            <a:ext cx="12257461" cy="9654367"/>
          </a:xfrm>
          <a:custGeom>
            <a:avLst/>
            <a:gdLst>
              <a:gd name="connsiteX0" fmla="*/ 0 w 12244761"/>
              <a:gd name="connsiteY0" fmla="*/ 0 h 6872736"/>
              <a:gd name="connsiteX1" fmla="*/ 12244761 w 12244761"/>
              <a:gd name="connsiteY1" fmla="*/ 0 h 6872736"/>
              <a:gd name="connsiteX2" fmla="*/ 12244761 w 12244761"/>
              <a:gd name="connsiteY2" fmla="*/ 6872736 h 6872736"/>
              <a:gd name="connsiteX3" fmla="*/ 0 w 12244761"/>
              <a:gd name="connsiteY3" fmla="*/ 6872736 h 6872736"/>
              <a:gd name="connsiteX4" fmla="*/ 0 w 12244761"/>
              <a:gd name="connsiteY4" fmla="*/ 0 h 6872736"/>
              <a:gd name="connsiteX0" fmla="*/ 0 w 12244761"/>
              <a:gd name="connsiteY0" fmla="*/ 0 h 7202936"/>
              <a:gd name="connsiteX1" fmla="*/ 12244761 w 12244761"/>
              <a:gd name="connsiteY1" fmla="*/ 330200 h 7202936"/>
              <a:gd name="connsiteX2" fmla="*/ 12244761 w 12244761"/>
              <a:gd name="connsiteY2" fmla="*/ 7202936 h 7202936"/>
              <a:gd name="connsiteX3" fmla="*/ 0 w 12244761"/>
              <a:gd name="connsiteY3" fmla="*/ 7202936 h 7202936"/>
              <a:gd name="connsiteX4" fmla="*/ 0 w 12244761"/>
              <a:gd name="connsiteY4" fmla="*/ 0 h 7202936"/>
              <a:gd name="connsiteX0" fmla="*/ 0 w 12244761"/>
              <a:gd name="connsiteY0" fmla="*/ 884130 h 8087066"/>
              <a:gd name="connsiteX1" fmla="*/ 5144953 w 12244761"/>
              <a:gd name="connsiteY1" fmla="*/ 1480 h 8087066"/>
              <a:gd name="connsiteX2" fmla="*/ 12244761 w 12244761"/>
              <a:gd name="connsiteY2" fmla="*/ 1214330 h 8087066"/>
              <a:gd name="connsiteX3" fmla="*/ 12244761 w 12244761"/>
              <a:gd name="connsiteY3" fmla="*/ 8087066 h 8087066"/>
              <a:gd name="connsiteX4" fmla="*/ 0 w 12244761"/>
              <a:gd name="connsiteY4" fmla="*/ 8087066 h 8087066"/>
              <a:gd name="connsiteX5" fmla="*/ 0 w 12244761"/>
              <a:gd name="connsiteY5" fmla="*/ 884130 h 8087066"/>
              <a:gd name="connsiteX0" fmla="*/ 0 w 12244761"/>
              <a:gd name="connsiteY0" fmla="*/ 1347865 h 8550801"/>
              <a:gd name="connsiteX1" fmla="*/ 5144953 w 12244761"/>
              <a:gd name="connsiteY1" fmla="*/ 465215 h 8550801"/>
              <a:gd name="connsiteX2" fmla="*/ 11367953 w 12244761"/>
              <a:gd name="connsiteY2" fmla="*/ 58815 h 8550801"/>
              <a:gd name="connsiteX3" fmla="*/ 12244761 w 12244761"/>
              <a:gd name="connsiteY3" fmla="*/ 1678065 h 8550801"/>
              <a:gd name="connsiteX4" fmla="*/ 12244761 w 12244761"/>
              <a:gd name="connsiteY4" fmla="*/ 8550801 h 8550801"/>
              <a:gd name="connsiteX5" fmla="*/ 0 w 12244761"/>
              <a:gd name="connsiteY5" fmla="*/ 8550801 h 8550801"/>
              <a:gd name="connsiteX6" fmla="*/ 0 w 12244761"/>
              <a:gd name="connsiteY6" fmla="*/ 1347865 h 8550801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1367953 w 12257461"/>
              <a:gd name="connsiteY2" fmla="*/ 2349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9882053 w 12257461"/>
              <a:gd name="connsiteY2" fmla="*/ 8445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9882053 w 12257461"/>
              <a:gd name="connsiteY2" fmla="*/ 9406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8789853 w 12257461"/>
              <a:gd name="connsiteY2" fmla="*/ 9914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7461" h="8823038">
                <a:moveTo>
                  <a:pt x="0" y="1620102"/>
                </a:moveTo>
                <a:cubicBezTo>
                  <a:pt x="1655718" y="1664552"/>
                  <a:pt x="3324135" y="-43598"/>
                  <a:pt x="4979853" y="852"/>
                </a:cubicBezTo>
                <a:cubicBezTo>
                  <a:pt x="6812886" y="309885"/>
                  <a:pt x="6956820" y="682419"/>
                  <a:pt x="8789853" y="991452"/>
                </a:cubicBezTo>
                <a:cubicBezTo>
                  <a:pt x="9708656" y="1154435"/>
                  <a:pt x="11795858" y="225219"/>
                  <a:pt x="12257461" y="96102"/>
                </a:cubicBezTo>
                <a:cubicBezTo>
                  <a:pt x="12253228" y="3005081"/>
                  <a:pt x="12248994" y="5914059"/>
                  <a:pt x="12244761" y="8823038"/>
                </a:cubicBezTo>
                <a:lnTo>
                  <a:pt x="0" y="8823038"/>
                </a:lnTo>
                <a:lnTo>
                  <a:pt x="0" y="1620102"/>
                </a:lnTo>
                <a:close/>
              </a:path>
            </a:pathLst>
          </a:cu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AC3449-F471-225A-D961-2082C8002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1DD11C-4FA0-E0A2-7610-F937BB7CF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1" y="3309539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F81E7C-242E-15FD-C3B6-FFF93B12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50" y="608077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636143-1F61-8D41-8AFD-FD2C3186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8FC610-5BCE-A82B-B62C-FFFA90CD0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C54D59-7713-C216-48D3-BC26B94C0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164F02-EB89-452B-25F9-39DB13D86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5DB475-DDD1-3C0E-F5F0-76D4FD205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9D87904-E832-3A39-7BBB-3172C7502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29EC1EB-F493-457C-50AF-2EFD1DCA2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FBFD64A-A910-BF04-0AA6-AA62EC1B1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F4839D7-3396-CAFC-EA16-834A32D69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732192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B09F383-7086-2796-4FD5-3D28F332D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529BF80-2F87-C241-CA22-F13EE93E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5144E23-2E98-591A-BF8F-2DBCE1D9D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C205DB3-C7E2-1A53-4C93-E19E6536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9" y="887638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BD6283D-E66F-14B0-A8D7-2F1FC181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BBBD8B6-5D37-7D2F-C714-DA49015BB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BC2ACF6-846D-DBF8-CCDD-26FB79D19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4391EAD-26F4-39E0-AD30-AFBA03F8E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37C5839-5E15-3CE0-E956-8B8EB3234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AADC6053-E1EB-71FC-9FC3-96C9205DB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BC96680D-FCE1-8A31-A81B-0C5E8581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DF5A03F4-406C-AC9F-91EE-6CA0EBC17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B157EF81-8B99-B375-5784-02B098F7B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752CE635-4136-0BA3-F83B-A1AEC1BAB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E01AC21A-03D1-8B12-A80E-2FC864EC3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255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B93EE0B4-5D31-9EF5-FBB6-F5F3DACC8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D6A69829-3215-B918-D1B6-F1AF8BB73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43" y="3185218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3EFC50E-9276-A99E-5584-E42DAA054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A7BFA018-D625-1AA9-3403-5C46E444F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B3132AF1-0106-B55B-4E0D-290B2173A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E7799BCB-AD79-210C-15E1-0E5D482E9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AFA18285-66AA-4147-063B-927DD10F6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0E75CE44-FEE5-1FEB-37FE-DC03CAE5C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214D2ED4-5E73-400C-2380-C445C3306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5632923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8FAD57B-E269-4F2B-B731-F3729E5B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FE27CA12-41EE-5175-B9F5-CF31567F4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7" y="340567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E8D7C732-5472-08D0-3D78-0122F4811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74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0AE1C09-B85E-F2DA-C5EA-FD34B06E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799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D5A4ADAD-9840-51EA-D60C-25C849B47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39E9C74D-3B62-BE2A-9A68-7C69F113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49FEC87-3C62-496D-A6EA-980E0EEED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8ADB690A-2F06-C05C-499A-E415B6D8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BDC5B2A3-1E1F-C236-8DA3-96BED1BC5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38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DB7A3B0-D0EB-CDF2-7F4F-230E51F1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543" y="5657976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76B3775E-CAD6-B922-7D5A-0AB089841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C66B6322-0C21-70A1-26BC-251BB0AFC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E5052ACD-80DA-045E-9687-3EFB1CA5B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9" y="6305124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F69FAF2-92A1-B263-3677-D1AD612BF056}"/>
              </a:ext>
            </a:extLst>
          </p:cNvPr>
          <p:cNvSpPr/>
          <p:nvPr/>
        </p:nvSpPr>
        <p:spPr>
          <a:xfrm>
            <a:off x="-3498793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7368417-D2D3-5024-2F6E-B79FB16E0A87}"/>
              </a:ext>
            </a:extLst>
          </p:cNvPr>
          <p:cNvSpPr/>
          <p:nvPr/>
        </p:nvSpPr>
        <p:spPr>
          <a:xfrm>
            <a:off x="12480141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AA3CE-1CCD-12CC-F220-31E5C58960CF}"/>
              </a:ext>
            </a:extLst>
          </p:cNvPr>
          <p:cNvSpPr txBox="1"/>
          <p:nvPr/>
        </p:nvSpPr>
        <p:spPr>
          <a:xfrm>
            <a:off x="4662185" y="-5656996"/>
            <a:ext cx="30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8E648-1F16-DB41-BF3F-540C0EFC938C}"/>
              </a:ext>
            </a:extLst>
          </p:cNvPr>
          <p:cNvSpPr txBox="1"/>
          <p:nvPr/>
        </p:nvSpPr>
        <p:spPr>
          <a:xfrm>
            <a:off x="-3665733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56B72-4D78-077D-DD42-34A3C4B2E2B9}"/>
              </a:ext>
            </a:extLst>
          </p:cNvPr>
          <p:cNvSpPr txBox="1"/>
          <p:nvPr/>
        </p:nvSpPr>
        <p:spPr>
          <a:xfrm>
            <a:off x="12476200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F4FF470-C74C-AFC2-EA4A-5C007927A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6" y="-4999824"/>
            <a:ext cx="914850" cy="9148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936B7B-1C39-5878-F6B2-BD6EC5FD2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383" y="4710029"/>
            <a:ext cx="1481298" cy="148129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B4E5595-D86D-C4F9-AC50-5CC22CA83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146" y="5501043"/>
            <a:ext cx="932809" cy="9328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AEB82B7-5459-97BC-0729-2724398F6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9120" y="2370465"/>
            <a:ext cx="1251064" cy="1251064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0ACEB820-2CFC-9090-E5FA-2A6456D88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58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0819546-0744-8054-A656-B5DB918FE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66" y="2878733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00004DF-3C9F-1A3B-2FF9-05E9F9C6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91" y="2255383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8D16E43-92ED-1A20-58A4-542258AD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715" y="5562506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0D7BD0B-126D-48DF-5416-EFAC6BE24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965" y="2997740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EBDC20A-D952-7350-BFA3-FA303DC3E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532" y="1242634"/>
            <a:ext cx="131523" cy="131523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B61ABD4-3C20-53B1-2E04-E8BC5EF8A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551" y="2836577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D71933A-48A3-F653-0D37-E07D3053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981" y="1183291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4776259-DF3A-D59B-EAAF-30DCAEBA3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054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A7E625FE-B2D5-BB96-3C7A-9A6A921E3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714" y="1173672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4245634-3C76-B981-7DC7-FC8076CC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673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78DB8F1-9EB8-DDE5-1880-FAD45CE8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8584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404ECC8-95E2-86EB-66EF-18ACD2262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653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F40DE04-9959-B237-5257-F6AED2C8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10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1D47CB5-EADD-9247-4584-A90502CEE8D7}"/>
              </a:ext>
            </a:extLst>
          </p:cNvPr>
          <p:cNvCxnSpPr>
            <a:cxnSpLocks/>
          </p:cNvCxnSpPr>
          <p:nvPr/>
        </p:nvCxnSpPr>
        <p:spPr>
          <a:xfrm flipH="1" flipV="1">
            <a:off x="-2454291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2CAA67A-9F26-20D8-4DD5-A84A571B1B35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-1086425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78B68C0-4074-6AAF-6CD1-A1BA8E367F16}"/>
              </a:ext>
            </a:extLst>
          </p:cNvPr>
          <p:cNvCxnSpPr>
            <a:cxnSpLocks/>
          </p:cNvCxnSpPr>
          <p:nvPr/>
        </p:nvCxnSpPr>
        <p:spPr>
          <a:xfrm flipV="1">
            <a:off x="-2425927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C67FB17C-F941-7959-CA50-C046B932B622}"/>
              </a:ext>
            </a:extLst>
          </p:cNvPr>
          <p:cNvSpPr/>
          <p:nvPr/>
        </p:nvSpPr>
        <p:spPr>
          <a:xfrm>
            <a:off x="4786299" y="-3709582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8FC29761-ABBA-F09A-BFAE-D1BAB2CF29AC}"/>
              </a:ext>
            </a:extLst>
          </p:cNvPr>
          <p:cNvSpPr/>
          <p:nvPr/>
        </p:nvSpPr>
        <p:spPr>
          <a:xfrm>
            <a:off x="6524244" y="-3829405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E19780F3-3F40-8419-CB04-FC058D75682B}"/>
              </a:ext>
            </a:extLst>
          </p:cNvPr>
          <p:cNvSpPr/>
          <p:nvPr/>
        </p:nvSpPr>
        <p:spPr>
          <a:xfrm>
            <a:off x="4822322" y="-2447904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3ABBF685-8DC6-6328-C1A8-691DCD5ED371}"/>
              </a:ext>
            </a:extLst>
          </p:cNvPr>
          <p:cNvSpPr/>
          <p:nvPr/>
        </p:nvSpPr>
        <p:spPr>
          <a:xfrm>
            <a:off x="6474728" y="-159345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4E58970D-DF81-D8E3-3EC2-4A31DEF00C0C}"/>
              </a:ext>
            </a:extLst>
          </p:cNvPr>
          <p:cNvSpPr/>
          <p:nvPr/>
        </p:nvSpPr>
        <p:spPr>
          <a:xfrm>
            <a:off x="5955086" y="-2719884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23F56301-F420-750A-847B-AC825DC1B9D7}"/>
              </a:ext>
            </a:extLst>
          </p:cNvPr>
          <p:cNvSpPr/>
          <p:nvPr/>
        </p:nvSpPr>
        <p:spPr>
          <a:xfrm>
            <a:off x="5035304" y="-182475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FB6F16D8-2F7D-786E-FB12-9F1B70F64E19}"/>
              </a:ext>
            </a:extLst>
          </p:cNvPr>
          <p:cNvSpPr/>
          <p:nvPr/>
        </p:nvSpPr>
        <p:spPr>
          <a:xfrm>
            <a:off x="6616351" y="-3580351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BC00A386-A6EA-D371-70AF-350A54D46DBB}"/>
              </a:ext>
            </a:extLst>
          </p:cNvPr>
          <p:cNvSpPr/>
          <p:nvPr/>
        </p:nvSpPr>
        <p:spPr>
          <a:xfrm>
            <a:off x="6710212" y="-3394497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941B8AC-7625-0BF0-89B2-81A600F9A3E5}"/>
              </a:ext>
            </a:extLst>
          </p:cNvPr>
          <p:cNvSpPr/>
          <p:nvPr/>
        </p:nvSpPr>
        <p:spPr>
          <a:xfrm>
            <a:off x="7000123" y="-3581599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936DB78C-E578-A8D8-41B0-92B67954CE64}"/>
              </a:ext>
            </a:extLst>
          </p:cNvPr>
          <p:cNvSpPr/>
          <p:nvPr/>
        </p:nvSpPr>
        <p:spPr>
          <a:xfrm>
            <a:off x="6616351" y="-348512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2CC32F49-10D7-826A-6469-1B02EAA7945A}"/>
              </a:ext>
            </a:extLst>
          </p:cNvPr>
          <p:cNvSpPr/>
          <p:nvPr/>
        </p:nvSpPr>
        <p:spPr>
          <a:xfrm>
            <a:off x="6882444" y="-3585113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DA10F3AA-5571-1714-F917-D8980DE2C906}"/>
              </a:ext>
            </a:extLst>
          </p:cNvPr>
          <p:cNvSpPr/>
          <p:nvPr/>
        </p:nvSpPr>
        <p:spPr>
          <a:xfrm>
            <a:off x="6970653" y="-339456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7904537D-FDBE-A204-4A86-9C05A43F4773}"/>
              </a:ext>
            </a:extLst>
          </p:cNvPr>
          <p:cNvSpPr/>
          <p:nvPr/>
        </p:nvSpPr>
        <p:spPr>
          <a:xfrm>
            <a:off x="6616351" y="-339694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31D6CB30-C410-C88D-752E-F021593977C1}"/>
              </a:ext>
            </a:extLst>
          </p:cNvPr>
          <p:cNvSpPr/>
          <p:nvPr/>
        </p:nvSpPr>
        <p:spPr>
          <a:xfrm>
            <a:off x="6612931" y="-329993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1561258-B22B-8B83-E410-78440DC824FD}"/>
              </a:ext>
            </a:extLst>
          </p:cNvPr>
          <p:cNvSpPr/>
          <p:nvPr/>
        </p:nvSpPr>
        <p:spPr>
          <a:xfrm>
            <a:off x="6056420" y="-2517659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CA6826F5-6724-2044-6CE0-34AE7BFD7858}"/>
              </a:ext>
            </a:extLst>
          </p:cNvPr>
          <p:cNvSpPr/>
          <p:nvPr/>
        </p:nvSpPr>
        <p:spPr>
          <a:xfrm>
            <a:off x="6054497" y="-2154482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38F72DF3-03BA-77E2-54A0-F1324F219E78}"/>
              </a:ext>
            </a:extLst>
          </p:cNvPr>
          <p:cNvSpPr/>
          <p:nvPr/>
        </p:nvSpPr>
        <p:spPr>
          <a:xfrm>
            <a:off x="6056420" y="-223724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6F92862D-D299-E5E6-DF18-1E1B61885595}"/>
              </a:ext>
            </a:extLst>
          </p:cNvPr>
          <p:cNvSpPr/>
          <p:nvPr/>
        </p:nvSpPr>
        <p:spPr>
          <a:xfrm>
            <a:off x="6056420" y="-242242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0539CABE-AF4B-76CA-016D-9E89D91924B5}"/>
              </a:ext>
            </a:extLst>
          </p:cNvPr>
          <p:cNvSpPr/>
          <p:nvPr/>
        </p:nvSpPr>
        <p:spPr>
          <a:xfrm>
            <a:off x="6322513" y="-252242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120E6301-6881-F451-D9DE-6BF3929ECF42}"/>
              </a:ext>
            </a:extLst>
          </p:cNvPr>
          <p:cNvSpPr/>
          <p:nvPr/>
        </p:nvSpPr>
        <p:spPr>
          <a:xfrm>
            <a:off x="6410722" y="-2237188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B0224CB6-03E9-A826-06E7-7A4E862C5A79}"/>
              </a:ext>
            </a:extLst>
          </p:cNvPr>
          <p:cNvSpPr/>
          <p:nvPr/>
        </p:nvSpPr>
        <p:spPr>
          <a:xfrm>
            <a:off x="6056420" y="-2334255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B3680CC-6E7E-AB0E-7ECC-CE2732B4A4EA}"/>
              </a:ext>
            </a:extLst>
          </p:cNvPr>
          <p:cNvSpPr/>
          <p:nvPr/>
        </p:nvSpPr>
        <p:spPr>
          <a:xfrm>
            <a:off x="6174007" y="-233249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C49091E7-E652-C4B4-0580-0385CF770D13}"/>
              </a:ext>
            </a:extLst>
          </p:cNvPr>
          <p:cNvSpPr/>
          <p:nvPr/>
        </p:nvSpPr>
        <p:spPr>
          <a:xfrm>
            <a:off x="6586102" y="-1056378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F971ED0E-D847-0DCB-344E-2B57F2F83674}"/>
              </a:ext>
            </a:extLst>
          </p:cNvPr>
          <p:cNvSpPr/>
          <p:nvPr/>
        </p:nvSpPr>
        <p:spPr>
          <a:xfrm>
            <a:off x="6584179" y="-1155164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0432657-9322-3230-4236-11E7D7B538D2}"/>
              </a:ext>
            </a:extLst>
          </p:cNvPr>
          <p:cNvSpPr/>
          <p:nvPr/>
        </p:nvSpPr>
        <p:spPr>
          <a:xfrm>
            <a:off x="6586102" y="-1237925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F3EB46D0-6B10-BD6C-3EE2-6EC0666E5D99}"/>
              </a:ext>
            </a:extLst>
          </p:cNvPr>
          <p:cNvSpPr/>
          <p:nvPr/>
        </p:nvSpPr>
        <p:spPr>
          <a:xfrm>
            <a:off x="6586102" y="-142311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1519D3FB-FB0D-7692-3361-2B81CC91D978}"/>
              </a:ext>
            </a:extLst>
          </p:cNvPr>
          <p:cNvSpPr/>
          <p:nvPr/>
        </p:nvSpPr>
        <p:spPr>
          <a:xfrm>
            <a:off x="6876007" y="-115245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F7984C1D-B260-6C88-DA8F-8E576E105AAB}"/>
              </a:ext>
            </a:extLst>
          </p:cNvPr>
          <p:cNvSpPr/>
          <p:nvPr/>
        </p:nvSpPr>
        <p:spPr>
          <a:xfrm>
            <a:off x="6940404" y="-123787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CA1483EC-6AC3-942E-E38D-5F69DF18AEE5}"/>
              </a:ext>
            </a:extLst>
          </p:cNvPr>
          <p:cNvSpPr/>
          <p:nvPr/>
        </p:nvSpPr>
        <p:spPr>
          <a:xfrm>
            <a:off x="6586102" y="-133493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577A6A14-47D6-F826-4721-F29F3F39C847}"/>
              </a:ext>
            </a:extLst>
          </p:cNvPr>
          <p:cNvSpPr/>
          <p:nvPr/>
        </p:nvSpPr>
        <p:spPr>
          <a:xfrm>
            <a:off x="6703689" y="-133318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76589C42-050E-C44D-8F65-C5F30AF0326A}"/>
              </a:ext>
            </a:extLst>
          </p:cNvPr>
          <p:cNvSpPr/>
          <p:nvPr/>
        </p:nvSpPr>
        <p:spPr>
          <a:xfrm>
            <a:off x="6852195" y="-105213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566D4C5F-26E8-C314-DE52-F21A4E974C4F}"/>
              </a:ext>
            </a:extLst>
          </p:cNvPr>
          <p:cNvSpPr/>
          <p:nvPr/>
        </p:nvSpPr>
        <p:spPr>
          <a:xfrm>
            <a:off x="5352499" y="-182889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05251A60-2B5F-D73A-216F-06EBAECEB280}"/>
              </a:ext>
            </a:extLst>
          </p:cNvPr>
          <p:cNvSpPr/>
          <p:nvPr/>
        </p:nvSpPr>
        <p:spPr>
          <a:xfrm>
            <a:off x="4916391" y="-3102395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05CC00BF-67FE-661D-F230-6AB0BC26B76B}"/>
              </a:ext>
            </a:extLst>
          </p:cNvPr>
          <p:cNvSpPr/>
          <p:nvPr/>
        </p:nvSpPr>
        <p:spPr>
          <a:xfrm>
            <a:off x="4914468" y="-320118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4B1AE64A-F916-528C-9C6E-FB0CD299D6CE}"/>
              </a:ext>
            </a:extLst>
          </p:cNvPr>
          <p:cNvSpPr/>
          <p:nvPr/>
        </p:nvSpPr>
        <p:spPr>
          <a:xfrm>
            <a:off x="4916391" y="-3283942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2221D173-987B-232B-976B-984B3CB08F41}"/>
              </a:ext>
            </a:extLst>
          </p:cNvPr>
          <p:cNvSpPr/>
          <p:nvPr/>
        </p:nvSpPr>
        <p:spPr>
          <a:xfrm>
            <a:off x="4916391" y="-3469127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2B83CC86-4F8B-AEBA-E10D-07CDAEF1DBD3}"/>
              </a:ext>
            </a:extLst>
          </p:cNvPr>
          <p:cNvSpPr/>
          <p:nvPr/>
        </p:nvSpPr>
        <p:spPr>
          <a:xfrm>
            <a:off x="5206296" y="-319847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9B6D1BA2-3B72-F46D-3F79-74A85B466C62}"/>
              </a:ext>
            </a:extLst>
          </p:cNvPr>
          <p:cNvSpPr/>
          <p:nvPr/>
        </p:nvSpPr>
        <p:spPr>
          <a:xfrm>
            <a:off x="5270693" y="-328388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B5ACC39B-FE6B-FAF4-3FB7-C8849AF22EC9}"/>
              </a:ext>
            </a:extLst>
          </p:cNvPr>
          <p:cNvSpPr/>
          <p:nvPr/>
        </p:nvSpPr>
        <p:spPr>
          <a:xfrm>
            <a:off x="4916391" y="-338095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F244B22-CEEE-A1D3-0979-9F95EFD06A95}"/>
              </a:ext>
            </a:extLst>
          </p:cNvPr>
          <p:cNvSpPr/>
          <p:nvPr/>
        </p:nvSpPr>
        <p:spPr>
          <a:xfrm>
            <a:off x="4916391" y="-3007603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B1D1EF50-DC20-A65F-EC96-C22715A32F6E}"/>
              </a:ext>
            </a:extLst>
          </p:cNvPr>
          <p:cNvSpPr/>
          <p:nvPr/>
        </p:nvSpPr>
        <p:spPr>
          <a:xfrm>
            <a:off x="5182484" y="-309814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35FBD5E1-EC3A-FB32-405F-7DE0D008E934}"/>
              </a:ext>
            </a:extLst>
          </p:cNvPr>
          <p:cNvSpPr/>
          <p:nvPr/>
        </p:nvSpPr>
        <p:spPr>
          <a:xfrm>
            <a:off x="5002099" y="-3378573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9434A0F1-0E44-289C-63DC-1E2C60938C80}"/>
              </a:ext>
            </a:extLst>
          </p:cNvPr>
          <p:cNvSpPr/>
          <p:nvPr/>
        </p:nvSpPr>
        <p:spPr>
          <a:xfrm>
            <a:off x="4947703" y="-2005153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BCCDEF59-8BD2-0CD1-BEDB-5E442A55D0B2}"/>
              </a:ext>
            </a:extLst>
          </p:cNvPr>
          <p:cNvSpPr/>
          <p:nvPr/>
        </p:nvSpPr>
        <p:spPr>
          <a:xfrm>
            <a:off x="4945780" y="-2103939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221146AA-FD4E-C555-8F33-B3D69F2689D9}"/>
              </a:ext>
            </a:extLst>
          </p:cNvPr>
          <p:cNvSpPr/>
          <p:nvPr/>
        </p:nvSpPr>
        <p:spPr>
          <a:xfrm>
            <a:off x="4947703" y="-218670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D26ABD9F-9B03-9EB5-C348-D1051D34AB71}"/>
              </a:ext>
            </a:extLst>
          </p:cNvPr>
          <p:cNvSpPr/>
          <p:nvPr/>
        </p:nvSpPr>
        <p:spPr>
          <a:xfrm>
            <a:off x="5237608" y="-210122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6D9D46B5-7158-05D0-E4CC-CE9D6F55F25A}"/>
              </a:ext>
            </a:extLst>
          </p:cNvPr>
          <p:cNvSpPr/>
          <p:nvPr/>
        </p:nvSpPr>
        <p:spPr>
          <a:xfrm>
            <a:off x="5302005" y="-218664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D19C6DB7-52CA-9713-5450-E3439044FD49}"/>
              </a:ext>
            </a:extLst>
          </p:cNvPr>
          <p:cNvSpPr/>
          <p:nvPr/>
        </p:nvSpPr>
        <p:spPr>
          <a:xfrm>
            <a:off x="4947703" y="-228371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F0B3BCB8-4BFC-48C8-3888-613433BF1A10}"/>
              </a:ext>
            </a:extLst>
          </p:cNvPr>
          <p:cNvSpPr/>
          <p:nvPr/>
        </p:nvSpPr>
        <p:spPr>
          <a:xfrm>
            <a:off x="4947703" y="-1910361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CFD971AD-E06D-4F85-FBDD-5F944396918C}"/>
              </a:ext>
            </a:extLst>
          </p:cNvPr>
          <p:cNvSpPr/>
          <p:nvPr/>
        </p:nvSpPr>
        <p:spPr>
          <a:xfrm>
            <a:off x="5213796" y="-200090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5291E4F8-7534-AB7C-AC54-289C1A5813D4}"/>
              </a:ext>
            </a:extLst>
          </p:cNvPr>
          <p:cNvSpPr/>
          <p:nvPr/>
        </p:nvSpPr>
        <p:spPr>
          <a:xfrm>
            <a:off x="5033411" y="-2281331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49162133-046E-D8CB-E196-5F002C5BA043}"/>
              </a:ext>
            </a:extLst>
          </p:cNvPr>
          <p:cNvSpPr/>
          <p:nvPr/>
        </p:nvSpPr>
        <p:spPr>
          <a:xfrm>
            <a:off x="4947704" y="-1733000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F819CCBE-611A-3213-F74E-8D6BE4187B79}"/>
              </a:ext>
            </a:extLst>
          </p:cNvPr>
          <p:cNvSpPr/>
          <p:nvPr/>
        </p:nvSpPr>
        <p:spPr>
          <a:xfrm>
            <a:off x="4951840" y="-182907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7551BA94-1E06-9888-BC8F-EC72B43BDD9B}"/>
              </a:ext>
            </a:extLst>
          </p:cNvPr>
          <p:cNvSpPr/>
          <p:nvPr/>
        </p:nvSpPr>
        <p:spPr>
          <a:xfrm>
            <a:off x="5213797" y="-172875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956BC87F-1458-1626-D976-815BC70AA190}"/>
              </a:ext>
            </a:extLst>
          </p:cNvPr>
          <p:cNvSpPr/>
          <p:nvPr/>
        </p:nvSpPr>
        <p:spPr>
          <a:xfrm>
            <a:off x="5152313" y="-3866739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47">
            <a:extLst>
              <a:ext uri="{FF2B5EF4-FFF2-40B4-BE49-F238E27FC236}">
                <a16:creationId xmlns:a16="http://schemas.microsoft.com/office/drawing/2014/main" id="{E64F4A96-CA43-F809-F54A-4FFE3977B706}"/>
              </a:ext>
            </a:extLst>
          </p:cNvPr>
          <p:cNvSpPr/>
          <p:nvPr/>
        </p:nvSpPr>
        <p:spPr>
          <a:xfrm rot="19191918" flipH="1">
            <a:off x="6515807" y="-3943706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47">
            <a:extLst>
              <a:ext uri="{FF2B5EF4-FFF2-40B4-BE49-F238E27FC236}">
                <a16:creationId xmlns:a16="http://schemas.microsoft.com/office/drawing/2014/main" id="{9AF530B6-B332-CF05-4F59-24FBE7C50D7C}"/>
              </a:ext>
            </a:extLst>
          </p:cNvPr>
          <p:cNvSpPr/>
          <p:nvPr/>
        </p:nvSpPr>
        <p:spPr>
          <a:xfrm rot="11845682">
            <a:off x="7265811" y="-3964072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8093F8C8-379C-B77C-881C-C4460B9EF3EF}"/>
              </a:ext>
            </a:extLst>
          </p:cNvPr>
          <p:cNvSpPr/>
          <p:nvPr/>
        </p:nvSpPr>
        <p:spPr>
          <a:xfrm>
            <a:off x="6605244" y="-2847616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8BE224CE-4B48-BB89-AA3F-F101396123C8}"/>
              </a:ext>
            </a:extLst>
          </p:cNvPr>
          <p:cNvSpPr/>
          <p:nvPr/>
        </p:nvSpPr>
        <p:spPr>
          <a:xfrm rot="10149955">
            <a:off x="6075740" y="-2787641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40BBE5B5-532D-B3E7-3AB6-1BBAE442A70D}"/>
              </a:ext>
            </a:extLst>
          </p:cNvPr>
          <p:cNvSpPr/>
          <p:nvPr/>
        </p:nvSpPr>
        <p:spPr>
          <a:xfrm rot="10987029">
            <a:off x="6848845" y="-1778446"/>
            <a:ext cx="119062" cy="333894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193B6766-9370-6252-E849-D92E7EFB4FF8}"/>
              </a:ext>
            </a:extLst>
          </p:cNvPr>
          <p:cNvSpPr/>
          <p:nvPr/>
        </p:nvSpPr>
        <p:spPr>
          <a:xfrm rot="5400000">
            <a:off x="5171232" y="-2605996"/>
            <a:ext cx="119062" cy="32078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24D7A889-E1D3-90A8-C770-CBFD70DEE0D0}"/>
              </a:ext>
            </a:extLst>
          </p:cNvPr>
          <p:cNvSpPr/>
          <p:nvPr/>
        </p:nvSpPr>
        <p:spPr>
          <a:xfrm>
            <a:off x="12814304" y="3621529"/>
            <a:ext cx="749169" cy="343867"/>
          </a:xfrm>
          <a:prstGeom prst="ellipse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id="{F1CEFCF5-EBEC-CA8A-7036-911027056A20}"/>
              </a:ext>
            </a:extLst>
          </p:cNvPr>
          <p:cNvSpPr/>
          <p:nvPr/>
        </p:nvSpPr>
        <p:spPr>
          <a:xfrm>
            <a:off x="13896026" y="3531599"/>
            <a:ext cx="477485" cy="222060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0FA1886F-F3A6-F291-46BE-7C9CA219EF13}"/>
              </a:ext>
            </a:extLst>
          </p:cNvPr>
          <p:cNvSpPr/>
          <p:nvPr/>
        </p:nvSpPr>
        <p:spPr>
          <a:xfrm>
            <a:off x="12875531" y="4280768"/>
            <a:ext cx="437525" cy="230165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8CB1DAE-1B5D-56F6-E7A1-807813D91D19}"/>
              </a:ext>
            </a:extLst>
          </p:cNvPr>
          <p:cNvSpPr/>
          <p:nvPr/>
        </p:nvSpPr>
        <p:spPr>
          <a:xfrm>
            <a:off x="13614794" y="4510425"/>
            <a:ext cx="1007502" cy="548224"/>
          </a:xfrm>
          <a:prstGeom prst="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4" name="Соединитель: уступ 173">
            <a:extLst>
              <a:ext uri="{FF2B5EF4-FFF2-40B4-BE49-F238E27FC236}">
                <a16:creationId xmlns:a16="http://schemas.microsoft.com/office/drawing/2014/main" id="{4E7827A5-8735-845C-8FDB-BF4594FB5F39}"/>
              </a:ext>
            </a:extLst>
          </p:cNvPr>
          <p:cNvCxnSpPr>
            <a:cxnSpLocks/>
            <a:stCxn id="165" idx="0"/>
            <a:endCxn id="166" idx="0"/>
          </p:cNvCxnSpPr>
          <p:nvPr/>
        </p:nvCxnSpPr>
        <p:spPr>
          <a:xfrm rot="5400000" flipH="1" flipV="1">
            <a:off x="13616864" y="3103624"/>
            <a:ext cx="89930" cy="945880"/>
          </a:xfrm>
          <a:prstGeom prst="bentConnector3">
            <a:avLst>
              <a:gd name="adj1" fmla="val 354198"/>
            </a:avLst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: уступ 177">
            <a:extLst>
              <a:ext uri="{FF2B5EF4-FFF2-40B4-BE49-F238E27FC236}">
                <a16:creationId xmlns:a16="http://schemas.microsoft.com/office/drawing/2014/main" id="{AD63B281-8521-09F8-965F-68C5A8E2392C}"/>
              </a:ext>
            </a:extLst>
          </p:cNvPr>
          <p:cNvCxnSpPr>
            <a:cxnSpLocks/>
            <a:stCxn id="165" idx="6"/>
            <a:endCxn id="182" idx="1"/>
          </p:cNvCxnSpPr>
          <p:nvPr/>
        </p:nvCxnSpPr>
        <p:spPr>
          <a:xfrm>
            <a:off x="13563473" y="3793463"/>
            <a:ext cx="1460600" cy="210048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Прямоугольник: скругленные углы 181">
            <a:extLst>
              <a:ext uri="{FF2B5EF4-FFF2-40B4-BE49-F238E27FC236}">
                <a16:creationId xmlns:a16="http://schemas.microsoft.com/office/drawing/2014/main" id="{C6653E27-2999-7DC8-0649-2964EF6CF79A}"/>
              </a:ext>
            </a:extLst>
          </p:cNvPr>
          <p:cNvSpPr/>
          <p:nvPr/>
        </p:nvSpPr>
        <p:spPr>
          <a:xfrm>
            <a:off x="15024073" y="3796447"/>
            <a:ext cx="464514" cy="414127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8" name="Соединитель: уступ 187">
            <a:extLst>
              <a:ext uri="{FF2B5EF4-FFF2-40B4-BE49-F238E27FC236}">
                <a16:creationId xmlns:a16="http://schemas.microsoft.com/office/drawing/2014/main" id="{C71E3D90-4E83-BEFD-AA5A-B61590F11B90}"/>
              </a:ext>
            </a:extLst>
          </p:cNvPr>
          <p:cNvCxnSpPr>
            <a:stCxn id="182" idx="2"/>
            <a:endCxn id="172" idx="3"/>
          </p:cNvCxnSpPr>
          <p:nvPr/>
        </p:nvCxnSpPr>
        <p:spPr>
          <a:xfrm rot="5400000">
            <a:off x="14652332" y="4180538"/>
            <a:ext cx="573963" cy="634034"/>
          </a:xfrm>
          <a:prstGeom prst="bentConnector2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: уступ 189">
            <a:extLst>
              <a:ext uri="{FF2B5EF4-FFF2-40B4-BE49-F238E27FC236}">
                <a16:creationId xmlns:a16="http://schemas.microsoft.com/office/drawing/2014/main" id="{D5A8365C-037E-F77E-94F1-6DE69C447B5D}"/>
              </a:ext>
            </a:extLst>
          </p:cNvPr>
          <p:cNvCxnSpPr>
            <a:stCxn id="166" idx="2"/>
            <a:endCxn id="172" idx="0"/>
          </p:cNvCxnSpPr>
          <p:nvPr/>
        </p:nvCxnSpPr>
        <p:spPr>
          <a:xfrm rot="5400000">
            <a:off x="13748274" y="4123930"/>
            <a:ext cx="756766" cy="16224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: уступ 191">
            <a:extLst>
              <a:ext uri="{FF2B5EF4-FFF2-40B4-BE49-F238E27FC236}">
                <a16:creationId xmlns:a16="http://schemas.microsoft.com/office/drawing/2014/main" id="{B2A3F89B-F06A-1ED3-D3DD-F48AA267B8F1}"/>
              </a:ext>
            </a:extLst>
          </p:cNvPr>
          <p:cNvCxnSpPr>
            <a:stCxn id="168" idx="3"/>
            <a:endCxn id="172" idx="1"/>
          </p:cNvCxnSpPr>
          <p:nvPr/>
        </p:nvCxnSpPr>
        <p:spPr>
          <a:xfrm>
            <a:off x="13313056" y="4395851"/>
            <a:ext cx="301738" cy="388686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: уступ 193">
            <a:extLst>
              <a:ext uri="{FF2B5EF4-FFF2-40B4-BE49-F238E27FC236}">
                <a16:creationId xmlns:a16="http://schemas.microsoft.com/office/drawing/2014/main" id="{C2CDFE11-BC80-584F-D270-F743984804E5}"/>
              </a:ext>
            </a:extLst>
          </p:cNvPr>
          <p:cNvCxnSpPr>
            <a:cxnSpLocks/>
            <a:stCxn id="165" idx="4"/>
            <a:endCxn id="168" idx="0"/>
          </p:cNvCxnSpPr>
          <p:nvPr/>
        </p:nvCxnSpPr>
        <p:spPr>
          <a:xfrm rot="5400000">
            <a:off x="12983906" y="4075785"/>
            <a:ext cx="315372" cy="94595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159182EE-93A3-7AC6-2F28-79EF5D1B493A}"/>
              </a:ext>
            </a:extLst>
          </p:cNvPr>
          <p:cNvGrpSpPr/>
          <p:nvPr/>
        </p:nvGrpSpPr>
        <p:grpSpPr>
          <a:xfrm>
            <a:off x="-2558602" y="3214543"/>
            <a:ext cx="1167798" cy="1519255"/>
            <a:chOff x="2393949" y="3440029"/>
            <a:chExt cx="1167798" cy="1519255"/>
          </a:xfrm>
        </p:grpSpPr>
        <p:sp>
          <p:nvSpPr>
            <p:cNvPr id="58" name="Диагональная полоса 57">
              <a:extLst>
                <a:ext uri="{FF2B5EF4-FFF2-40B4-BE49-F238E27FC236}">
                  <a16:creationId xmlns:a16="http://schemas.microsoft.com/office/drawing/2014/main" id="{674AE249-C618-4B41-D58A-320FE6B0B865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9" name="Диагональная полоса 58">
              <a:extLst>
                <a:ext uri="{FF2B5EF4-FFF2-40B4-BE49-F238E27FC236}">
                  <a16:creationId xmlns:a16="http://schemas.microsoft.com/office/drawing/2014/main" id="{C163DB3D-0B09-845E-FEFD-0CA245D0129B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93E49F6-DD83-8A1E-51B6-14D1C104E538}"/>
              </a:ext>
            </a:extLst>
          </p:cNvPr>
          <p:cNvGrpSpPr/>
          <p:nvPr/>
        </p:nvGrpSpPr>
        <p:grpSpPr>
          <a:xfrm>
            <a:off x="5487643" y="-3723760"/>
            <a:ext cx="1167798" cy="1519255"/>
            <a:chOff x="2393949" y="3440029"/>
            <a:chExt cx="1167798" cy="1519255"/>
          </a:xfrm>
        </p:grpSpPr>
        <p:sp>
          <p:nvSpPr>
            <p:cNvPr id="62" name="Диагональная полоса 61">
              <a:extLst>
                <a:ext uri="{FF2B5EF4-FFF2-40B4-BE49-F238E27FC236}">
                  <a16:creationId xmlns:a16="http://schemas.microsoft.com/office/drawing/2014/main" id="{69896283-9DA0-F941-884A-FC4269A9E919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9" name="Диагональная полоса 68">
              <a:extLst>
                <a:ext uri="{FF2B5EF4-FFF2-40B4-BE49-F238E27FC236}">
                  <a16:creationId xmlns:a16="http://schemas.microsoft.com/office/drawing/2014/main" id="{A3B2C286-96AA-9EDF-D856-D0F52EF86952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BB3534F9-8659-438D-9FF7-7F6C4EF92241}"/>
              </a:ext>
            </a:extLst>
          </p:cNvPr>
          <p:cNvGrpSpPr/>
          <p:nvPr/>
        </p:nvGrpSpPr>
        <p:grpSpPr>
          <a:xfrm>
            <a:off x="13574105" y="3214543"/>
            <a:ext cx="1167798" cy="1519255"/>
            <a:chOff x="2393949" y="3440029"/>
            <a:chExt cx="1167798" cy="1519255"/>
          </a:xfrm>
        </p:grpSpPr>
        <p:sp>
          <p:nvSpPr>
            <p:cNvPr id="73" name="Диагональная полоса 72">
              <a:extLst>
                <a:ext uri="{FF2B5EF4-FFF2-40B4-BE49-F238E27FC236}">
                  <a16:creationId xmlns:a16="http://schemas.microsoft.com/office/drawing/2014/main" id="{DAE641AE-3370-93CC-CC65-E6E791518EFE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Диагональная полоса 76">
              <a:extLst>
                <a:ext uri="{FF2B5EF4-FFF2-40B4-BE49-F238E27FC236}">
                  <a16:creationId xmlns:a16="http://schemas.microsoft.com/office/drawing/2014/main" id="{53EDE60A-6766-C64A-91FA-37ED93A64AC7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392551-33FC-7249-B91C-485325EAA88B}"/>
              </a:ext>
            </a:extLst>
          </p:cNvPr>
          <p:cNvSpPr txBox="1"/>
          <p:nvPr/>
        </p:nvSpPr>
        <p:spPr>
          <a:xfrm>
            <a:off x="2527251" y="184274"/>
            <a:ext cx="69866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Готовое решение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80ED59-8D5B-00ED-0D4F-B444B697E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" y="621503"/>
            <a:ext cx="876822" cy="87682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5C6F9EF-10D5-55B8-869B-EF9869D5F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7" y="6621089"/>
            <a:ext cx="288098" cy="2880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BDD8989-28CA-D6B6-D87D-77C18C309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74" y="7159520"/>
            <a:ext cx="117554" cy="1175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E35F3DEA-4653-CAAA-7EFF-27E9C2931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841" y="8921909"/>
            <a:ext cx="230165" cy="230165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AF5DF671-E738-18BE-E04C-05EB0DAE0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86160" y="8618862"/>
            <a:ext cx="67849" cy="6784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F89D260E-A04B-1110-28E4-9573ABED3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18" y="8143730"/>
            <a:ext cx="131523" cy="1315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81BEDD6-59E8-FBA2-25AC-C2A365FC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5" y="8015196"/>
            <a:ext cx="117554" cy="11755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8DC1EB1C-D351-EFC5-22A8-A6CCEC9F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18" y="12826076"/>
            <a:ext cx="117554" cy="117554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A11CE256-B9CE-D545-8F77-4FCF485AB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6" y="6574901"/>
            <a:ext cx="131523" cy="13152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27B5A27C-F29B-2463-DD05-92B6AEF2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38" y="6725212"/>
            <a:ext cx="230165" cy="230165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5627783-F9C7-AC4A-FDBF-A1E4204C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93" y="7439081"/>
            <a:ext cx="117554" cy="117554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852ACB1E-8347-5DB0-DE41-A51B9CCC8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981" y="10294252"/>
            <a:ext cx="446191" cy="446191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D070320B-48E1-F99C-E88C-0B86E7A9C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96" y="11250002"/>
            <a:ext cx="111788" cy="111788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2E1B4897-12CF-A1E8-3752-E662996AA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2" y="11782573"/>
            <a:ext cx="111788" cy="111788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B301F979-CAEA-0428-D686-9BD0B2EC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" y="11093607"/>
            <a:ext cx="446191" cy="446191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B0C90B46-3AB5-A4FF-F2CE-AAE1A1004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94" y="12066625"/>
            <a:ext cx="277138" cy="277138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04EDE661-864A-C811-B6E9-343EED363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1" y="6892010"/>
            <a:ext cx="116222" cy="116222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C13683D4-97FF-7026-70C9-507FC4CC1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8632149"/>
            <a:ext cx="277138" cy="277138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43363FB0-05A0-E2E2-498C-26F0CC478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166" y="13045369"/>
            <a:ext cx="277138" cy="277138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E166E188-5501-1A5A-7798-D65226AC8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20" y="13144151"/>
            <a:ext cx="111788" cy="111788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81512A10-8F8E-5302-662C-AC448219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667" y="12235246"/>
            <a:ext cx="277138" cy="277138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A97CAF7D-A7F1-1D99-0301-6C5E419B6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" y="13065270"/>
            <a:ext cx="277138" cy="277138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498EB085-0C17-AAB1-1750-CF4213F5AB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9218" b="9347"/>
          <a:stretch/>
        </p:blipFill>
        <p:spPr>
          <a:xfrm>
            <a:off x="944591" y="1047919"/>
            <a:ext cx="10197019" cy="518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1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71D7-CE37-5CBC-EB9B-0578F07F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C920045-A051-E77A-EA76-08B73832F1FF}"/>
              </a:ext>
            </a:extLst>
          </p:cNvPr>
          <p:cNvSpPr/>
          <p:nvPr/>
        </p:nvSpPr>
        <p:spPr>
          <a:xfrm>
            <a:off x="0" y="0"/>
            <a:ext cx="12246937" cy="707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F94C3513-436B-FC28-3DFC-2827BE126355}"/>
              </a:ext>
            </a:extLst>
          </p:cNvPr>
          <p:cNvSpPr/>
          <p:nvPr/>
        </p:nvSpPr>
        <p:spPr>
          <a:xfrm>
            <a:off x="4542142" y="-5926824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17" name="Прямоугольник 3">
            <a:extLst>
              <a:ext uri="{FF2B5EF4-FFF2-40B4-BE49-F238E27FC236}">
                <a16:creationId xmlns:a16="http://schemas.microsoft.com/office/drawing/2014/main" id="{542D23EF-21D1-284B-29B6-289E8FAA5229}"/>
              </a:ext>
            </a:extLst>
          </p:cNvPr>
          <p:cNvSpPr/>
          <p:nvPr/>
        </p:nvSpPr>
        <p:spPr>
          <a:xfrm>
            <a:off x="-10524" y="3813982"/>
            <a:ext cx="12257461" cy="9654367"/>
          </a:xfrm>
          <a:custGeom>
            <a:avLst/>
            <a:gdLst>
              <a:gd name="connsiteX0" fmla="*/ 0 w 12244761"/>
              <a:gd name="connsiteY0" fmla="*/ 0 h 6872736"/>
              <a:gd name="connsiteX1" fmla="*/ 12244761 w 12244761"/>
              <a:gd name="connsiteY1" fmla="*/ 0 h 6872736"/>
              <a:gd name="connsiteX2" fmla="*/ 12244761 w 12244761"/>
              <a:gd name="connsiteY2" fmla="*/ 6872736 h 6872736"/>
              <a:gd name="connsiteX3" fmla="*/ 0 w 12244761"/>
              <a:gd name="connsiteY3" fmla="*/ 6872736 h 6872736"/>
              <a:gd name="connsiteX4" fmla="*/ 0 w 12244761"/>
              <a:gd name="connsiteY4" fmla="*/ 0 h 6872736"/>
              <a:gd name="connsiteX0" fmla="*/ 0 w 12244761"/>
              <a:gd name="connsiteY0" fmla="*/ 0 h 7202936"/>
              <a:gd name="connsiteX1" fmla="*/ 12244761 w 12244761"/>
              <a:gd name="connsiteY1" fmla="*/ 330200 h 7202936"/>
              <a:gd name="connsiteX2" fmla="*/ 12244761 w 12244761"/>
              <a:gd name="connsiteY2" fmla="*/ 7202936 h 7202936"/>
              <a:gd name="connsiteX3" fmla="*/ 0 w 12244761"/>
              <a:gd name="connsiteY3" fmla="*/ 7202936 h 7202936"/>
              <a:gd name="connsiteX4" fmla="*/ 0 w 12244761"/>
              <a:gd name="connsiteY4" fmla="*/ 0 h 7202936"/>
              <a:gd name="connsiteX0" fmla="*/ 0 w 12244761"/>
              <a:gd name="connsiteY0" fmla="*/ 884130 h 8087066"/>
              <a:gd name="connsiteX1" fmla="*/ 5144953 w 12244761"/>
              <a:gd name="connsiteY1" fmla="*/ 1480 h 8087066"/>
              <a:gd name="connsiteX2" fmla="*/ 12244761 w 12244761"/>
              <a:gd name="connsiteY2" fmla="*/ 1214330 h 8087066"/>
              <a:gd name="connsiteX3" fmla="*/ 12244761 w 12244761"/>
              <a:gd name="connsiteY3" fmla="*/ 8087066 h 8087066"/>
              <a:gd name="connsiteX4" fmla="*/ 0 w 12244761"/>
              <a:gd name="connsiteY4" fmla="*/ 8087066 h 8087066"/>
              <a:gd name="connsiteX5" fmla="*/ 0 w 12244761"/>
              <a:gd name="connsiteY5" fmla="*/ 884130 h 8087066"/>
              <a:gd name="connsiteX0" fmla="*/ 0 w 12244761"/>
              <a:gd name="connsiteY0" fmla="*/ 1347865 h 8550801"/>
              <a:gd name="connsiteX1" fmla="*/ 5144953 w 12244761"/>
              <a:gd name="connsiteY1" fmla="*/ 465215 h 8550801"/>
              <a:gd name="connsiteX2" fmla="*/ 11367953 w 12244761"/>
              <a:gd name="connsiteY2" fmla="*/ 58815 h 8550801"/>
              <a:gd name="connsiteX3" fmla="*/ 12244761 w 12244761"/>
              <a:gd name="connsiteY3" fmla="*/ 1678065 h 8550801"/>
              <a:gd name="connsiteX4" fmla="*/ 12244761 w 12244761"/>
              <a:gd name="connsiteY4" fmla="*/ 8550801 h 8550801"/>
              <a:gd name="connsiteX5" fmla="*/ 0 w 12244761"/>
              <a:gd name="connsiteY5" fmla="*/ 8550801 h 8550801"/>
              <a:gd name="connsiteX6" fmla="*/ 0 w 12244761"/>
              <a:gd name="connsiteY6" fmla="*/ 1347865 h 8550801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1367953 w 12257461"/>
              <a:gd name="connsiteY2" fmla="*/ 2349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9882053 w 12257461"/>
              <a:gd name="connsiteY2" fmla="*/ 8445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9882053 w 12257461"/>
              <a:gd name="connsiteY2" fmla="*/ 9406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8789853 w 12257461"/>
              <a:gd name="connsiteY2" fmla="*/ 9914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7461" h="8823038">
                <a:moveTo>
                  <a:pt x="0" y="1620102"/>
                </a:moveTo>
                <a:cubicBezTo>
                  <a:pt x="1655718" y="1664552"/>
                  <a:pt x="3324135" y="-43598"/>
                  <a:pt x="4979853" y="852"/>
                </a:cubicBezTo>
                <a:cubicBezTo>
                  <a:pt x="6812886" y="309885"/>
                  <a:pt x="6956820" y="682419"/>
                  <a:pt x="8789853" y="991452"/>
                </a:cubicBezTo>
                <a:cubicBezTo>
                  <a:pt x="9708656" y="1154435"/>
                  <a:pt x="11795858" y="225219"/>
                  <a:pt x="12257461" y="96102"/>
                </a:cubicBezTo>
                <a:cubicBezTo>
                  <a:pt x="12253228" y="3005081"/>
                  <a:pt x="12248994" y="5914059"/>
                  <a:pt x="12244761" y="8823038"/>
                </a:cubicBezTo>
                <a:lnTo>
                  <a:pt x="0" y="8823038"/>
                </a:lnTo>
                <a:lnTo>
                  <a:pt x="0" y="1620102"/>
                </a:lnTo>
                <a:close/>
              </a:path>
            </a:pathLst>
          </a:cu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AC3449-F471-225A-D961-2082C8002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1DD11C-4FA0-E0A2-7610-F937BB7CF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1" y="3309539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F81E7C-242E-15FD-C3B6-FFF93B12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50" y="608077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636143-1F61-8D41-8AFD-FD2C3186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8FC610-5BCE-A82B-B62C-FFFA90CD0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C54D59-7713-C216-48D3-BC26B94C0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164F02-EB89-452B-25F9-39DB13D86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5DB475-DDD1-3C0E-F5F0-76D4FD205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9D87904-E832-3A39-7BBB-3172C7502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29EC1EB-F493-457C-50AF-2EFD1DCA2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FBFD64A-A910-BF04-0AA6-AA62EC1B1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F4839D7-3396-CAFC-EA16-834A32D69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732192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B09F383-7086-2796-4FD5-3D28F332D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529BF80-2F87-C241-CA22-F13EE93E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5144E23-2E98-591A-BF8F-2DBCE1D9D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C205DB3-C7E2-1A53-4C93-E19E6536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9" y="887638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BD6283D-E66F-14B0-A8D7-2F1FC181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BBBD8B6-5D37-7D2F-C714-DA49015BB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BC2ACF6-846D-DBF8-CCDD-26FB79D19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4391EAD-26F4-39E0-AD30-AFBA03F8E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37C5839-5E15-3CE0-E956-8B8EB3234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AADC6053-E1EB-71FC-9FC3-96C9205DB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BC96680D-FCE1-8A31-A81B-0C5E8581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DF5A03F4-406C-AC9F-91EE-6CA0EBC17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B157EF81-8B99-B375-5784-02B098F7B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752CE635-4136-0BA3-F83B-A1AEC1BAB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E01AC21A-03D1-8B12-A80E-2FC864EC3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255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B93EE0B4-5D31-9EF5-FBB6-F5F3DACC8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D6A69829-3215-B918-D1B6-F1AF8BB73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43" y="3185218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3EFC50E-9276-A99E-5584-E42DAA054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A7BFA018-D625-1AA9-3403-5C46E444F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B3132AF1-0106-B55B-4E0D-290B2173A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E7799BCB-AD79-210C-15E1-0E5D482E9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AFA18285-66AA-4147-063B-927DD10F6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0E75CE44-FEE5-1FEB-37FE-DC03CAE5C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214D2ED4-5E73-400C-2380-C445C3306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5632923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8FAD57B-E269-4F2B-B731-F3729E5B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FE27CA12-41EE-5175-B9F5-CF31567F4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7" y="340567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E8D7C732-5472-08D0-3D78-0122F4811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74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0AE1C09-B85E-F2DA-C5EA-FD34B06E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799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D5A4ADAD-9840-51EA-D60C-25C849B47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39E9C74D-3B62-BE2A-9A68-7C69F113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49FEC87-3C62-496D-A6EA-980E0EEED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8ADB690A-2F06-C05C-499A-E415B6D8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BDC5B2A3-1E1F-C236-8DA3-96BED1BC5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38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DB7A3B0-D0EB-CDF2-7F4F-230E51F1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543" y="5657976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76B3775E-CAD6-B922-7D5A-0AB089841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C66B6322-0C21-70A1-26BC-251BB0AFC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E5052ACD-80DA-045E-9687-3EFB1CA5B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9" y="6305124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F69FAF2-92A1-B263-3677-D1AD612BF056}"/>
              </a:ext>
            </a:extLst>
          </p:cNvPr>
          <p:cNvSpPr/>
          <p:nvPr/>
        </p:nvSpPr>
        <p:spPr>
          <a:xfrm>
            <a:off x="-3498793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7368417-D2D3-5024-2F6E-B79FB16E0A87}"/>
              </a:ext>
            </a:extLst>
          </p:cNvPr>
          <p:cNvSpPr/>
          <p:nvPr/>
        </p:nvSpPr>
        <p:spPr>
          <a:xfrm>
            <a:off x="12480141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AA3CE-1CCD-12CC-F220-31E5C58960CF}"/>
              </a:ext>
            </a:extLst>
          </p:cNvPr>
          <p:cNvSpPr txBox="1"/>
          <p:nvPr/>
        </p:nvSpPr>
        <p:spPr>
          <a:xfrm>
            <a:off x="4662185" y="-5656996"/>
            <a:ext cx="30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8E648-1F16-DB41-BF3F-540C0EFC938C}"/>
              </a:ext>
            </a:extLst>
          </p:cNvPr>
          <p:cNvSpPr txBox="1"/>
          <p:nvPr/>
        </p:nvSpPr>
        <p:spPr>
          <a:xfrm>
            <a:off x="-3665733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56B72-4D78-077D-DD42-34A3C4B2E2B9}"/>
              </a:ext>
            </a:extLst>
          </p:cNvPr>
          <p:cNvSpPr txBox="1"/>
          <p:nvPr/>
        </p:nvSpPr>
        <p:spPr>
          <a:xfrm>
            <a:off x="12476200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F4FF470-C74C-AFC2-EA4A-5C007927A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6" y="-4999824"/>
            <a:ext cx="914850" cy="9148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936B7B-1C39-5878-F6B2-BD6EC5FD2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383" y="4710029"/>
            <a:ext cx="1481298" cy="148129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B4E5595-D86D-C4F9-AC50-5CC22CA83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146" y="5501043"/>
            <a:ext cx="932809" cy="9328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AEB82B7-5459-97BC-0729-2724398F6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9120" y="2370465"/>
            <a:ext cx="1251064" cy="1251064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0ACEB820-2CFC-9090-E5FA-2A6456D88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58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0819546-0744-8054-A656-B5DB918FE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66" y="2878733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00004DF-3C9F-1A3B-2FF9-05E9F9C6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91" y="2255383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8D16E43-92ED-1A20-58A4-542258AD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715" y="5562506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0D7BD0B-126D-48DF-5416-EFAC6BE24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965" y="2997740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EBDC20A-D952-7350-BFA3-FA303DC3E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532" y="1242634"/>
            <a:ext cx="131523" cy="131523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B61ABD4-3C20-53B1-2E04-E8BC5EF8A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551" y="2836577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D71933A-48A3-F653-0D37-E07D3053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981" y="1183291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4776259-DF3A-D59B-EAAF-30DCAEBA3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054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A7E625FE-B2D5-BB96-3C7A-9A6A921E3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714" y="1173672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4245634-3C76-B981-7DC7-FC8076CC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673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78DB8F1-9EB8-DDE5-1880-FAD45CE8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8584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404ECC8-95E2-86EB-66EF-18ACD2262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653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F40DE04-9959-B237-5257-F6AED2C8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10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1D47CB5-EADD-9247-4584-A90502CEE8D7}"/>
              </a:ext>
            </a:extLst>
          </p:cNvPr>
          <p:cNvCxnSpPr>
            <a:cxnSpLocks/>
          </p:cNvCxnSpPr>
          <p:nvPr/>
        </p:nvCxnSpPr>
        <p:spPr>
          <a:xfrm flipH="1" flipV="1">
            <a:off x="-2454291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2CAA67A-9F26-20D8-4DD5-A84A571B1B35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-1086425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78B68C0-4074-6AAF-6CD1-A1BA8E367F16}"/>
              </a:ext>
            </a:extLst>
          </p:cNvPr>
          <p:cNvCxnSpPr>
            <a:cxnSpLocks/>
          </p:cNvCxnSpPr>
          <p:nvPr/>
        </p:nvCxnSpPr>
        <p:spPr>
          <a:xfrm flipV="1">
            <a:off x="-2425927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C67FB17C-F941-7959-CA50-C046B932B622}"/>
              </a:ext>
            </a:extLst>
          </p:cNvPr>
          <p:cNvSpPr/>
          <p:nvPr/>
        </p:nvSpPr>
        <p:spPr>
          <a:xfrm>
            <a:off x="4786299" y="-3709582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8FC29761-ABBA-F09A-BFAE-D1BAB2CF29AC}"/>
              </a:ext>
            </a:extLst>
          </p:cNvPr>
          <p:cNvSpPr/>
          <p:nvPr/>
        </p:nvSpPr>
        <p:spPr>
          <a:xfrm>
            <a:off x="6524244" y="-3829405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E19780F3-3F40-8419-CB04-FC058D75682B}"/>
              </a:ext>
            </a:extLst>
          </p:cNvPr>
          <p:cNvSpPr/>
          <p:nvPr/>
        </p:nvSpPr>
        <p:spPr>
          <a:xfrm>
            <a:off x="4822322" y="-2447904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3ABBF685-8DC6-6328-C1A8-691DCD5ED371}"/>
              </a:ext>
            </a:extLst>
          </p:cNvPr>
          <p:cNvSpPr/>
          <p:nvPr/>
        </p:nvSpPr>
        <p:spPr>
          <a:xfrm>
            <a:off x="6474728" y="-159345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4E58970D-DF81-D8E3-3EC2-4A31DEF00C0C}"/>
              </a:ext>
            </a:extLst>
          </p:cNvPr>
          <p:cNvSpPr/>
          <p:nvPr/>
        </p:nvSpPr>
        <p:spPr>
          <a:xfrm>
            <a:off x="5955086" y="-2719884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23F56301-F420-750A-847B-AC825DC1B9D7}"/>
              </a:ext>
            </a:extLst>
          </p:cNvPr>
          <p:cNvSpPr/>
          <p:nvPr/>
        </p:nvSpPr>
        <p:spPr>
          <a:xfrm>
            <a:off x="5035304" y="-182475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FB6F16D8-2F7D-786E-FB12-9F1B70F64E19}"/>
              </a:ext>
            </a:extLst>
          </p:cNvPr>
          <p:cNvSpPr/>
          <p:nvPr/>
        </p:nvSpPr>
        <p:spPr>
          <a:xfrm>
            <a:off x="6616351" y="-3580351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BC00A386-A6EA-D371-70AF-350A54D46DBB}"/>
              </a:ext>
            </a:extLst>
          </p:cNvPr>
          <p:cNvSpPr/>
          <p:nvPr/>
        </p:nvSpPr>
        <p:spPr>
          <a:xfrm>
            <a:off x="6710212" y="-3394497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941B8AC-7625-0BF0-89B2-81A600F9A3E5}"/>
              </a:ext>
            </a:extLst>
          </p:cNvPr>
          <p:cNvSpPr/>
          <p:nvPr/>
        </p:nvSpPr>
        <p:spPr>
          <a:xfrm>
            <a:off x="7000123" y="-3581599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936DB78C-E578-A8D8-41B0-92B67954CE64}"/>
              </a:ext>
            </a:extLst>
          </p:cNvPr>
          <p:cNvSpPr/>
          <p:nvPr/>
        </p:nvSpPr>
        <p:spPr>
          <a:xfrm>
            <a:off x="6616351" y="-348512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2CC32F49-10D7-826A-6469-1B02EAA7945A}"/>
              </a:ext>
            </a:extLst>
          </p:cNvPr>
          <p:cNvSpPr/>
          <p:nvPr/>
        </p:nvSpPr>
        <p:spPr>
          <a:xfrm>
            <a:off x="6882444" y="-3585113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DA10F3AA-5571-1714-F917-D8980DE2C906}"/>
              </a:ext>
            </a:extLst>
          </p:cNvPr>
          <p:cNvSpPr/>
          <p:nvPr/>
        </p:nvSpPr>
        <p:spPr>
          <a:xfrm>
            <a:off x="6970653" y="-339456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7904537D-FDBE-A204-4A86-9C05A43F4773}"/>
              </a:ext>
            </a:extLst>
          </p:cNvPr>
          <p:cNvSpPr/>
          <p:nvPr/>
        </p:nvSpPr>
        <p:spPr>
          <a:xfrm>
            <a:off x="6616351" y="-339694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31D6CB30-C410-C88D-752E-F021593977C1}"/>
              </a:ext>
            </a:extLst>
          </p:cNvPr>
          <p:cNvSpPr/>
          <p:nvPr/>
        </p:nvSpPr>
        <p:spPr>
          <a:xfrm>
            <a:off x="6612931" y="-329993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1561258-B22B-8B83-E410-78440DC824FD}"/>
              </a:ext>
            </a:extLst>
          </p:cNvPr>
          <p:cNvSpPr/>
          <p:nvPr/>
        </p:nvSpPr>
        <p:spPr>
          <a:xfrm>
            <a:off x="6056420" y="-2517659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CA6826F5-6724-2044-6CE0-34AE7BFD7858}"/>
              </a:ext>
            </a:extLst>
          </p:cNvPr>
          <p:cNvSpPr/>
          <p:nvPr/>
        </p:nvSpPr>
        <p:spPr>
          <a:xfrm>
            <a:off x="6054497" y="-2154482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38F72DF3-03BA-77E2-54A0-F1324F219E78}"/>
              </a:ext>
            </a:extLst>
          </p:cNvPr>
          <p:cNvSpPr/>
          <p:nvPr/>
        </p:nvSpPr>
        <p:spPr>
          <a:xfrm>
            <a:off x="6056420" y="-223724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6F92862D-D299-E5E6-DF18-1E1B61885595}"/>
              </a:ext>
            </a:extLst>
          </p:cNvPr>
          <p:cNvSpPr/>
          <p:nvPr/>
        </p:nvSpPr>
        <p:spPr>
          <a:xfrm>
            <a:off x="6056420" y="-242242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0539CABE-AF4B-76CA-016D-9E89D91924B5}"/>
              </a:ext>
            </a:extLst>
          </p:cNvPr>
          <p:cNvSpPr/>
          <p:nvPr/>
        </p:nvSpPr>
        <p:spPr>
          <a:xfrm>
            <a:off x="6322513" y="-252242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120E6301-6881-F451-D9DE-6BF3929ECF42}"/>
              </a:ext>
            </a:extLst>
          </p:cNvPr>
          <p:cNvSpPr/>
          <p:nvPr/>
        </p:nvSpPr>
        <p:spPr>
          <a:xfrm>
            <a:off x="6410722" y="-2237188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B0224CB6-03E9-A826-06E7-7A4E862C5A79}"/>
              </a:ext>
            </a:extLst>
          </p:cNvPr>
          <p:cNvSpPr/>
          <p:nvPr/>
        </p:nvSpPr>
        <p:spPr>
          <a:xfrm>
            <a:off x="6056420" y="-2334255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B3680CC-6E7E-AB0E-7ECC-CE2732B4A4EA}"/>
              </a:ext>
            </a:extLst>
          </p:cNvPr>
          <p:cNvSpPr/>
          <p:nvPr/>
        </p:nvSpPr>
        <p:spPr>
          <a:xfrm>
            <a:off x="6174007" y="-233249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C49091E7-E652-C4B4-0580-0385CF770D13}"/>
              </a:ext>
            </a:extLst>
          </p:cNvPr>
          <p:cNvSpPr/>
          <p:nvPr/>
        </p:nvSpPr>
        <p:spPr>
          <a:xfrm>
            <a:off x="6586102" y="-1056378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F971ED0E-D847-0DCB-344E-2B57F2F83674}"/>
              </a:ext>
            </a:extLst>
          </p:cNvPr>
          <p:cNvSpPr/>
          <p:nvPr/>
        </p:nvSpPr>
        <p:spPr>
          <a:xfrm>
            <a:off x="6584179" y="-1155164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0432657-9322-3230-4236-11E7D7B538D2}"/>
              </a:ext>
            </a:extLst>
          </p:cNvPr>
          <p:cNvSpPr/>
          <p:nvPr/>
        </p:nvSpPr>
        <p:spPr>
          <a:xfrm>
            <a:off x="6586102" y="-1237925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F3EB46D0-6B10-BD6C-3EE2-6EC0666E5D99}"/>
              </a:ext>
            </a:extLst>
          </p:cNvPr>
          <p:cNvSpPr/>
          <p:nvPr/>
        </p:nvSpPr>
        <p:spPr>
          <a:xfrm>
            <a:off x="6586102" y="-142311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1519D3FB-FB0D-7692-3361-2B81CC91D978}"/>
              </a:ext>
            </a:extLst>
          </p:cNvPr>
          <p:cNvSpPr/>
          <p:nvPr/>
        </p:nvSpPr>
        <p:spPr>
          <a:xfrm>
            <a:off x="6876007" y="-115245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F7984C1D-B260-6C88-DA8F-8E576E105AAB}"/>
              </a:ext>
            </a:extLst>
          </p:cNvPr>
          <p:cNvSpPr/>
          <p:nvPr/>
        </p:nvSpPr>
        <p:spPr>
          <a:xfrm>
            <a:off x="6940404" y="-123787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CA1483EC-6AC3-942E-E38D-5F69DF18AEE5}"/>
              </a:ext>
            </a:extLst>
          </p:cNvPr>
          <p:cNvSpPr/>
          <p:nvPr/>
        </p:nvSpPr>
        <p:spPr>
          <a:xfrm>
            <a:off x="6586102" y="-133493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577A6A14-47D6-F826-4721-F29F3F39C847}"/>
              </a:ext>
            </a:extLst>
          </p:cNvPr>
          <p:cNvSpPr/>
          <p:nvPr/>
        </p:nvSpPr>
        <p:spPr>
          <a:xfrm>
            <a:off x="6703689" y="-133318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76589C42-050E-C44D-8F65-C5F30AF0326A}"/>
              </a:ext>
            </a:extLst>
          </p:cNvPr>
          <p:cNvSpPr/>
          <p:nvPr/>
        </p:nvSpPr>
        <p:spPr>
          <a:xfrm>
            <a:off x="6852195" y="-105213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566D4C5F-26E8-C314-DE52-F21A4E974C4F}"/>
              </a:ext>
            </a:extLst>
          </p:cNvPr>
          <p:cNvSpPr/>
          <p:nvPr/>
        </p:nvSpPr>
        <p:spPr>
          <a:xfrm>
            <a:off x="5352499" y="-182889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05251A60-2B5F-D73A-216F-06EBAECEB280}"/>
              </a:ext>
            </a:extLst>
          </p:cNvPr>
          <p:cNvSpPr/>
          <p:nvPr/>
        </p:nvSpPr>
        <p:spPr>
          <a:xfrm>
            <a:off x="4916391" y="-3102395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05CC00BF-67FE-661D-F230-6AB0BC26B76B}"/>
              </a:ext>
            </a:extLst>
          </p:cNvPr>
          <p:cNvSpPr/>
          <p:nvPr/>
        </p:nvSpPr>
        <p:spPr>
          <a:xfrm>
            <a:off x="4914468" y="-320118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4B1AE64A-F916-528C-9C6E-FB0CD299D6CE}"/>
              </a:ext>
            </a:extLst>
          </p:cNvPr>
          <p:cNvSpPr/>
          <p:nvPr/>
        </p:nvSpPr>
        <p:spPr>
          <a:xfrm>
            <a:off x="4916391" y="-3283942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2221D173-987B-232B-976B-984B3CB08F41}"/>
              </a:ext>
            </a:extLst>
          </p:cNvPr>
          <p:cNvSpPr/>
          <p:nvPr/>
        </p:nvSpPr>
        <p:spPr>
          <a:xfrm>
            <a:off x="4916391" y="-3469127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2B83CC86-4F8B-AEBA-E10D-07CDAEF1DBD3}"/>
              </a:ext>
            </a:extLst>
          </p:cNvPr>
          <p:cNvSpPr/>
          <p:nvPr/>
        </p:nvSpPr>
        <p:spPr>
          <a:xfrm>
            <a:off x="5206296" y="-319847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9B6D1BA2-3B72-F46D-3F79-74A85B466C62}"/>
              </a:ext>
            </a:extLst>
          </p:cNvPr>
          <p:cNvSpPr/>
          <p:nvPr/>
        </p:nvSpPr>
        <p:spPr>
          <a:xfrm>
            <a:off x="5270693" y="-328388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B5ACC39B-FE6B-FAF4-3FB7-C8849AF22EC9}"/>
              </a:ext>
            </a:extLst>
          </p:cNvPr>
          <p:cNvSpPr/>
          <p:nvPr/>
        </p:nvSpPr>
        <p:spPr>
          <a:xfrm>
            <a:off x="4916391" y="-338095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F244B22-CEEE-A1D3-0979-9F95EFD06A95}"/>
              </a:ext>
            </a:extLst>
          </p:cNvPr>
          <p:cNvSpPr/>
          <p:nvPr/>
        </p:nvSpPr>
        <p:spPr>
          <a:xfrm>
            <a:off x="4916391" y="-3007603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B1D1EF50-DC20-A65F-EC96-C22715A32F6E}"/>
              </a:ext>
            </a:extLst>
          </p:cNvPr>
          <p:cNvSpPr/>
          <p:nvPr/>
        </p:nvSpPr>
        <p:spPr>
          <a:xfrm>
            <a:off x="5182484" y="-309814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35FBD5E1-EC3A-FB32-405F-7DE0D008E934}"/>
              </a:ext>
            </a:extLst>
          </p:cNvPr>
          <p:cNvSpPr/>
          <p:nvPr/>
        </p:nvSpPr>
        <p:spPr>
          <a:xfrm>
            <a:off x="5002099" y="-3378573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9434A0F1-0E44-289C-63DC-1E2C60938C80}"/>
              </a:ext>
            </a:extLst>
          </p:cNvPr>
          <p:cNvSpPr/>
          <p:nvPr/>
        </p:nvSpPr>
        <p:spPr>
          <a:xfrm>
            <a:off x="4947703" y="-2005153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BCCDEF59-8BD2-0CD1-BEDB-5E442A55D0B2}"/>
              </a:ext>
            </a:extLst>
          </p:cNvPr>
          <p:cNvSpPr/>
          <p:nvPr/>
        </p:nvSpPr>
        <p:spPr>
          <a:xfrm>
            <a:off x="4945780" y="-2103939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221146AA-FD4E-C555-8F33-B3D69F2689D9}"/>
              </a:ext>
            </a:extLst>
          </p:cNvPr>
          <p:cNvSpPr/>
          <p:nvPr/>
        </p:nvSpPr>
        <p:spPr>
          <a:xfrm>
            <a:off x="4947703" y="-218670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D26ABD9F-9B03-9EB5-C348-D1051D34AB71}"/>
              </a:ext>
            </a:extLst>
          </p:cNvPr>
          <p:cNvSpPr/>
          <p:nvPr/>
        </p:nvSpPr>
        <p:spPr>
          <a:xfrm>
            <a:off x="5237608" y="-210122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6D9D46B5-7158-05D0-E4CC-CE9D6F55F25A}"/>
              </a:ext>
            </a:extLst>
          </p:cNvPr>
          <p:cNvSpPr/>
          <p:nvPr/>
        </p:nvSpPr>
        <p:spPr>
          <a:xfrm>
            <a:off x="5302005" y="-218664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D19C6DB7-52CA-9713-5450-E3439044FD49}"/>
              </a:ext>
            </a:extLst>
          </p:cNvPr>
          <p:cNvSpPr/>
          <p:nvPr/>
        </p:nvSpPr>
        <p:spPr>
          <a:xfrm>
            <a:off x="4947703" y="-228371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F0B3BCB8-4BFC-48C8-3888-613433BF1A10}"/>
              </a:ext>
            </a:extLst>
          </p:cNvPr>
          <p:cNvSpPr/>
          <p:nvPr/>
        </p:nvSpPr>
        <p:spPr>
          <a:xfrm>
            <a:off x="4947703" y="-1910361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CFD971AD-E06D-4F85-FBDD-5F944396918C}"/>
              </a:ext>
            </a:extLst>
          </p:cNvPr>
          <p:cNvSpPr/>
          <p:nvPr/>
        </p:nvSpPr>
        <p:spPr>
          <a:xfrm>
            <a:off x="5213796" y="-200090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5291E4F8-7534-AB7C-AC54-289C1A5813D4}"/>
              </a:ext>
            </a:extLst>
          </p:cNvPr>
          <p:cNvSpPr/>
          <p:nvPr/>
        </p:nvSpPr>
        <p:spPr>
          <a:xfrm>
            <a:off x="5033411" y="-2281331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49162133-046E-D8CB-E196-5F002C5BA043}"/>
              </a:ext>
            </a:extLst>
          </p:cNvPr>
          <p:cNvSpPr/>
          <p:nvPr/>
        </p:nvSpPr>
        <p:spPr>
          <a:xfrm>
            <a:off x="4947704" y="-1733000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F819CCBE-611A-3213-F74E-8D6BE4187B79}"/>
              </a:ext>
            </a:extLst>
          </p:cNvPr>
          <p:cNvSpPr/>
          <p:nvPr/>
        </p:nvSpPr>
        <p:spPr>
          <a:xfrm>
            <a:off x="4951840" y="-182907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7551BA94-1E06-9888-BC8F-EC72B43BDD9B}"/>
              </a:ext>
            </a:extLst>
          </p:cNvPr>
          <p:cNvSpPr/>
          <p:nvPr/>
        </p:nvSpPr>
        <p:spPr>
          <a:xfrm>
            <a:off x="5213797" y="-172875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956BC87F-1458-1626-D976-815BC70AA190}"/>
              </a:ext>
            </a:extLst>
          </p:cNvPr>
          <p:cNvSpPr/>
          <p:nvPr/>
        </p:nvSpPr>
        <p:spPr>
          <a:xfrm>
            <a:off x="5152313" y="-3866739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47">
            <a:extLst>
              <a:ext uri="{FF2B5EF4-FFF2-40B4-BE49-F238E27FC236}">
                <a16:creationId xmlns:a16="http://schemas.microsoft.com/office/drawing/2014/main" id="{E64F4A96-CA43-F809-F54A-4FFE3977B706}"/>
              </a:ext>
            </a:extLst>
          </p:cNvPr>
          <p:cNvSpPr/>
          <p:nvPr/>
        </p:nvSpPr>
        <p:spPr>
          <a:xfrm rot="19191918" flipH="1">
            <a:off x="6515807" y="-3943706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47">
            <a:extLst>
              <a:ext uri="{FF2B5EF4-FFF2-40B4-BE49-F238E27FC236}">
                <a16:creationId xmlns:a16="http://schemas.microsoft.com/office/drawing/2014/main" id="{9AF530B6-B332-CF05-4F59-24FBE7C50D7C}"/>
              </a:ext>
            </a:extLst>
          </p:cNvPr>
          <p:cNvSpPr/>
          <p:nvPr/>
        </p:nvSpPr>
        <p:spPr>
          <a:xfrm rot="11845682">
            <a:off x="7265811" y="-3964072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8093F8C8-379C-B77C-881C-C4460B9EF3EF}"/>
              </a:ext>
            </a:extLst>
          </p:cNvPr>
          <p:cNvSpPr/>
          <p:nvPr/>
        </p:nvSpPr>
        <p:spPr>
          <a:xfrm>
            <a:off x="6605244" y="-2847616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8BE224CE-4B48-BB89-AA3F-F101396123C8}"/>
              </a:ext>
            </a:extLst>
          </p:cNvPr>
          <p:cNvSpPr/>
          <p:nvPr/>
        </p:nvSpPr>
        <p:spPr>
          <a:xfrm rot="10149955">
            <a:off x="6075740" y="-2787641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40BBE5B5-532D-B3E7-3AB6-1BBAE442A70D}"/>
              </a:ext>
            </a:extLst>
          </p:cNvPr>
          <p:cNvSpPr/>
          <p:nvPr/>
        </p:nvSpPr>
        <p:spPr>
          <a:xfrm rot="10987029">
            <a:off x="6848845" y="-1778446"/>
            <a:ext cx="119062" cy="333894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193B6766-9370-6252-E849-D92E7EFB4FF8}"/>
              </a:ext>
            </a:extLst>
          </p:cNvPr>
          <p:cNvSpPr/>
          <p:nvPr/>
        </p:nvSpPr>
        <p:spPr>
          <a:xfrm rot="5400000">
            <a:off x="5171232" y="-2605996"/>
            <a:ext cx="119062" cy="32078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24D7A889-E1D3-90A8-C770-CBFD70DEE0D0}"/>
              </a:ext>
            </a:extLst>
          </p:cNvPr>
          <p:cNvSpPr/>
          <p:nvPr/>
        </p:nvSpPr>
        <p:spPr>
          <a:xfrm>
            <a:off x="12814304" y="3621529"/>
            <a:ext cx="749169" cy="343867"/>
          </a:xfrm>
          <a:prstGeom prst="ellipse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id="{F1CEFCF5-EBEC-CA8A-7036-911027056A20}"/>
              </a:ext>
            </a:extLst>
          </p:cNvPr>
          <p:cNvSpPr/>
          <p:nvPr/>
        </p:nvSpPr>
        <p:spPr>
          <a:xfrm>
            <a:off x="13896026" y="3531599"/>
            <a:ext cx="477485" cy="222060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0FA1886F-F3A6-F291-46BE-7C9CA219EF13}"/>
              </a:ext>
            </a:extLst>
          </p:cNvPr>
          <p:cNvSpPr/>
          <p:nvPr/>
        </p:nvSpPr>
        <p:spPr>
          <a:xfrm>
            <a:off x="12875531" y="4280768"/>
            <a:ext cx="437525" cy="230165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8CB1DAE-1B5D-56F6-E7A1-807813D91D19}"/>
              </a:ext>
            </a:extLst>
          </p:cNvPr>
          <p:cNvSpPr/>
          <p:nvPr/>
        </p:nvSpPr>
        <p:spPr>
          <a:xfrm>
            <a:off x="13614794" y="4510425"/>
            <a:ext cx="1007502" cy="548224"/>
          </a:xfrm>
          <a:prstGeom prst="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4" name="Соединитель: уступ 173">
            <a:extLst>
              <a:ext uri="{FF2B5EF4-FFF2-40B4-BE49-F238E27FC236}">
                <a16:creationId xmlns:a16="http://schemas.microsoft.com/office/drawing/2014/main" id="{4E7827A5-8735-845C-8FDB-BF4594FB5F39}"/>
              </a:ext>
            </a:extLst>
          </p:cNvPr>
          <p:cNvCxnSpPr>
            <a:cxnSpLocks/>
            <a:stCxn id="165" idx="0"/>
            <a:endCxn id="166" idx="0"/>
          </p:cNvCxnSpPr>
          <p:nvPr/>
        </p:nvCxnSpPr>
        <p:spPr>
          <a:xfrm rot="5400000" flipH="1" flipV="1">
            <a:off x="13616864" y="3103624"/>
            <a:ext cx="89930" cy="945880"/>
          </a:xfrm>
          <a:prstGeom prst="bentConnector3">
            <a:avLst>
              <a:gd name="adj1" fmla="val 354198"/>
            </a:avLst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: уступ 177">
            <a:extLst>
              <a:ext uri="{FF2B5EF4-FFF2-40B4-BE49-F238E27FC236}">
                <a16:creationId xmlns:a16="http://schemas.microsoft.com/office/drawing/2014/main" id="{AD63B281-8521-09F8-965F-68C5A8E2392C}"/>
              </a:ext>
            </a:extLst>
          </p:cNvPr>
          <p:cNvCxnSpPr>
            <a:cxnSpLocks/>
            <a:stCxn id="165" idx="6"/>
            <a:endCxn id="182" idx="1"/>
          </p:cNvCxnSpPr>
          <p:nvPr/>
        </p:nvCxnSpPr>
        <p:spPr>
          <a:xfrm>
            <a:off x="13563473" y="3793463"/>
            <a:ext cx="1460600" cy="210048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Прямоугольник: скругленные углы 181">
            <a:extLst>
              <a:ext uri="{FF2B5EF4-FFF2-40B4-BE49-F238E27FC236}">
                <a16:creationId xmlns:a16="http://schemas.microsoft.com/office/drawing/2014/main" id="{C6653E27-2999-7DC8-0649-2964EF6CF79A}"/>
              </a:ext>
            </a:extLst>
          </p:cNvPr>
          <p:cNvSpPr/>
          <p:nvPr/>
        </p:nvSpPr>
        <p:spPr>
          <a:xfrm>
            <a:off x="15024073" y="3796447"/>
            <a:ext cx="464514" cy="414127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8" name="Соединитель: уступ 187">
            <a:extLst>
              <a:ext uri="{FF2B5EF4-FFF2-40B4-BE49-F238E27FC236}">
                <a16:creationId xmlns:a16="http://schemas.microsoft.com/office/drawing/2014/main" id="{C71E3D90-4E83-BEFD-AA5A-B61590F11B90}"/>
              </a:ext>
            </a:extLst>
          </p:cNvPr>
          <p:cNvCxnSpPr>
            <a:stCxn id="182" idx="2"/>
            <a:endCxn id="172" idx="3"/>
          </p:cNvCxnSpPr>
          <p:nvPr/>
        </p:nvCxnSpPr>
        <p:spPr>
          <a:xfrm rot="5400000">
            <a:off x="14652332" y="4180538"/>
            <a:ext cx="573963" cy="634034"/>
          </a:xfrm>
          <a:prstGeom prst="bentConnector2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: уступ 189">
            <a:extLst>
              <a:ext uri="{FF2B5EF4-FFF2-40B4-BE49-F238E27FC236}">
                <a16:creationId xmlns:a16="http://schemas.microsoft.com/office/drawing/2014/main" id="{D5A8365C-037E-F77E-94F1-6DE69C447B5D}"/>
              </a:ext>
            </a:extLst>
          </p:cNvPr>
          <p:cNvCxnSpPr>
            <a:stCxn id="166" idx="2"/>
            <a:endCxn id="172" idx="0"/>
          </p:cNvCxnSpPr>
          <p:nvPr/>
        </p:nvCxnSpPr>
        <p:spPr>
          <a:xfrm rot="5400000">
            <a:off x="13748274" y="4123930"/>
            <a:ext cx="756766" cy="16224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: уступ 191">
            <a:extLst>
              <a:ext uri="{FF2B5EF4-FFF2-40B4-BE49-F238E27FC236}">
                <a16:creationId xmlns:a16="http://schemas.microsoft.com/office/drawing/2014/main" id="{B2A3F89B-F06A-1ED3-D3DD-F48AA267B8F1}"/>
              </a:ext>
            </a:extLst>
          </p:cNvPr>
          <p:cNvCxnSpPr>
            <a:stCxn id="168" idx="3"/>
            <a:endCxn id="172" idx="1"/>
          </p:cNvCxnSpPr>
          <p:nvPr/>
        </p:nvCxnSpPr>
        <p:spPr>
          <a:xfrm>
            <a:off x="13313056" y="4395851"/>
            <a:ext cx="301738" cy="388686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: уступ 193">
            <a:extLst>
              <a:ext uri="{FF2B5EF4-FFF2-40B4-BE49-F238E27FC236}">
                <a16:creationId xmlns:a16="http://schemas.microsoft.com/office/drawing/2014/main" id="{C2CDFE11-BC80-584F-D270-F743984804E5}"/>
              </a:ext>
            </a:extLst>
          </p:cNvPr>
          <p:cNvCxnSpPr>
            <a:cxnSpLocks/>
            <a:stCxn id="165" idx="4"/>
            <a:endCxn id="168" idx="0"/>
          </p:cNvCxnSpPr>
          <p:nvPr/>
        </p:nvCxnSpPr>
        <p:spPr>
          <a:xfrm rot="5400000">
            <a:off x="12983906" y="4075785"/>
            <a:ext cx="315372" cy="94595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159182EE-93A3-7AC6-2F28-79EF5D1B493A}"/>
              </a:ext>
            </a:extLst>
          </p:cNvPr>
          <p:cNvGrpSpPr/>
          <p:nvPr/>
        </p:nvGrpSpPr>
        <p:grpSpPr>
          <a:xfrm>
            <a:off x="-2558602" y="3214543"/>
            <a:ext cx="1167798" cy="1519255"/>
            <a:chOff x="2393949" y="3440029"/>
            <a:chExt cx="1167798" cy="1519255"/>
          </a:xfrm>
        </p:grpSpPr>
        <p:sp>
          <p:nvSpPr>
            <p:cNvPr id="58" name="Диагональная полоса 57">
              <a:extLst>
                <a:ext uri="{FF2B5EF4-FFF2-40B4-BE49-F238E27FC236}">
                  <a16:creationId xmlns:a16="http://schemas.microsoft.com/office/drawing/2014/main" id="{674AE249-C618-4B41-D58A-320FE6B0B865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9" name="Диагональная полоса 58">
              <a:extLst>
                <a:ext uri="{FF2B5EF4-FFF2-40B4-BE49-F238E27FC236}">
                  <a16:creationId xmlns:a16="http://schemas.microsoft.com/office/drawing/2014/main" id="{C163DB3D-0B09-845E-FEFD-0CA245D0129B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93E49F6-DD83-8A1E-51B6-14D1C104E538}"/>
              </a:ext>
            </a:extLst>
          </p:cNvPr>
          <p:cNvGrpSpPr/>
          <p:nvPr/>
        </p:nvGrpSpPr>
        <p:grpSpPr>
          <a:xfrm>
            <a:off x="5487643" y="-3723760"/>
            <a:ext cx="1167798" cy="1519255"/>
            <a:chOff x="2393949" y="3440029"/>
            <a:chExt cx="1167798" cy="1519255"/>
          </a:xfrm>
        </p:grpSpPr>
        <p:sp>
          <p:nvSpPr>
            <p:cNvPr id="62" name="Диагональная полоса 61">
              <a:extLst>
                <a:ext uri="{FF2B5EF4-FFF2-40B4-BE49-F238E27FC236}">
                  <a16:creationId xmlns:a16="http://schemas.microsoft.com/office/drawing/2014/main" id="{69896283-9DA0-F941-884A-FC4269A9E919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9" name="Диагональная полоса 68">
              <a:extLst>
                <a:ext uri="{FF2B5EF4-FFF2-40B4-BE49-F238E27FC236}">
                  <a16:creationId xmlns:a16="http://schemas.microsoft.com/office/drawing/2014/main" id="{A3B2C286-96AA-9EDF-D856-D0F52EF86952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BB3534F9-8659-438D-9FF7-7F6C4EF92241}"/>
              </a:ext>
            </a:extLst>
          </p:cNvPr>
          <p:cNvGrpSpPr/>
          <p:nvPr/>
        </p:nvGrpSpPr>
        <p:grpSpPr>
          <a:xfrm>
            <a:off x="13574105" y="3214543"/>
            <a:ext cx="1167798" cy="1519255"/>
            <a:chOff x="2393949" y="3440029"/>
            <a:chExt cx="1167798" cy="1519255"/>
          </a:xfrm>
        </p:grpSpPr>
        <p:sp>
          <p:nvSpPr>
            <p:cNvPr id="73" name="Диагональная полоса 72">
              <a:extLst>
                <a:ext uri="{FF2B5EF4-FFF2-40B4-BE49-F238E27FC236}">
                  <a16:creationId xmlns:a16="http://schemas.microsoft.com/office/drawing/2014/main" id="{DAE641AE-3370-93CC-CC65-E6E791518EFE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Диагональная полоса 76">
              <a:extLst>
                <a:ext uri="{FF2B5EF4-FFF2-40B4-BE49-F238E27FC236}">
                  <a16:creationId xmlns:a16="http://schemas.microsoft.com/office/drawing/2014/main" id="{53EDE60A-6766-C64A-91FA-37ED93A64AC7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392551-33FC-7249-B91C-485325EAA88B}"/>
              </a:ext>
            </a:extLst>
          </p:cNvPr>
          <p:cNvSpPr txBox="1"/>
          <p:nvPr/>
        </p:nvSpPr>
        <p:spPr>
          <a:xfrm>
            <a:off x="6429740" y="842126"/>
            <a:ext cx="698666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Готовое</a:t>
            </a:r>
          </a:p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 решение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80ED59-8D5B-00ED-0D4F-B444B697E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" y="621503"/>
            <a:ext cx="876822" cy="87682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5C6F9EF-10D5-55B8-869B-EF9869D5F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7" y="6621089"/>
            <a:ext cx="288098" cy="2880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BDD8989-28CA-D6B6-D87D-77C18C309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74" y="7159520"/>
            <a:ext cx="117554" cy="1175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E35F3DEA-4653-CAAA-7EFF-27E9C2931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841" y="8921909"/>
            <a:ext cx="230165" cy="230165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AF5DF671-E738-18BE-E04C-05EB0DAE0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86160" y="8618862"/>
            <a:ext cx="67849" cy="6784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F89D260E-A04B-1110-28E4-9573ABED3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18" y="8143730"/>
            <a:ext cx="131523" cy="1315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81BEDD6-59E8-FBA2-25AC-C2A365FC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5" y="8015196"/>
            <a:ext cx="117554" cy="11755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8DC1EB1C-D351-EFC5-22A8-A6CCEC9F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18" y="12826076"/>
            <a:ext cx="117554" cy="117554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A11CE256-B9CE-D545-8F77-4FCF485AB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6" y="6574901"/>
            <a:ext cx="131523" cy="13152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27B5A27C-F29B-2463-DD05-92B6AEF2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38" y="6725212"/>
            <a:ext cx="230165" cy="230165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5627783-F9C7-AC4A-FDBF-A1E4204C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93" y="7439081"/>
            <a:ext cx="117554" cy="117554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852ACB1E-8347-5DB0-DE41-A51B9CCC8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981" y="10294252"/>
            <a:ext cx="446191" cy="446191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D070320B-48E1-F99C-E88C-0B86E7A9C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96" y="11250002"/>
            <a:ext cx="111788" cy="111788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2E1B4897-12CF-A1E8-3752-E662996AA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2" y="11782573"/>
            <a:ext cx="111788" cy="111788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B301F979-CAEA-0428-D686-9BD0B2EC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" y="11093607"/>
            <a:ext cx="446191" cy="446191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B0C90B46-3AB5-A4FF-F2CE-AAE1A1004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94" y="12066625"/>
            <a:ext cx="277138" cy="277138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04EDE661-864A-C811-B6E9-343EED363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1" y="6892010"/>
            <a:ext cx="116222" cy="116222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C13683D4-97FF-7026-70C9-507FC4CC1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8632149"/>
            <a:ext cx="277138" cy="277138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43363FB0-05A0-E2E2-498C-26F0CC478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166" y="13045369"/>
            <a:ext cx="277138" cy="277138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E166E188-5501-1A5A-7798-D65226AC8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20" y="13144151"/>
            <a:ext cx="111788" cy="111788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81512A10-8F8E-5302-662C-AC448219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667" y="12235246"/>
            <a:ext cx="277138" cy="277138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A97CAF7D-A7F1-1D99-0301-6C5E419B6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" y="13065270"/>
            <a:ext cx="277138" cy="277138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Значок на компьютере&#10;&#10;Автоматически созданное описание">
            <a:extLst>
              <a:ext uri="{FF2B5EF4-FFF2-40B4-BE49-F238E27FC236}">
                <a16:creationId xmlns:a16="http://schemas.microsoft.com/office/drawing/2014/main" id="{B9E9F848-FEA9-3095-9AF8-8F9CAB899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9" b="8945"/>
          <a:stretch/>
        </p:blipFill>
        <p:spPr>
          <a:xfrm>
            <a:off x="324710" y="121857"/>
            <a:ext cx="7944766" cy="4101310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текст, снимок экрана, программное обеспечение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id="{DD4E7F79-2E33-2DD8-156E-383D24A450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8" b="8542"/>
          <a:stretch/>
        </p:blipFill>
        <p:spPr>
          <a:xfrm>
            <a:off x="4060097" y="3297029"/>
            <a:ext cx="7660297" cy="39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27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71D7-CE37-5CBC-EB9B-0578F07F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C920045-A051-E77A-EA76-08B73832F1FF}"/>
              </a:ext>
            </a:extLst>
          </p:cNvPr>
          <p:cNvSpPr/>
          <p:nvPr/>
        </p:nvSpPr>
        <p:spPr>
          <a:xfrm>
            <a:off x="0" y="0"/>
            <a:ext cx="12246937" cy="707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F94C3513-436B-FC28-3DFC-2827BE126355}"/>
              </a:ext>
            </a:extLst>
          </p:cNvPr>
          <p:cNvSpPr/>
          <p:nvPr/>
        </p:nvSpPr>
        <p:spPr>
          <a:xfrm>
            <a:off x="4542142" y="-5926824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17" name="Прямоугольник 3">
            <a:extLst>
              <a:ext uri="{FF2B5EF4-FFF2-40B4-BE49-F238E27FC236}">
                <a16:creationId xmlns:a16="http://schemas.microsoft.com/office/drawing/2014/main" id="{542D23EF-21D1-284B-29B6-289E8FAA5229}"/>
              </a:ext>
            </a:extLst>
          </p:cNvPr>
          <p:cNvSpPr/>
          <p:nvPr/>
        </p:nvSpPr>
        <p:spPr>
          <a:xfrm>
            <a:off x="-10524" y="3813982"/>
            <a:ext cx="12257461" cy="9654367"/>
          </a:xfrm>
          <a:custGeom>
            <a:avLst/>
            <a:gdLst>
              <a:gd name="connsiteX0" fmla="*/ 0 w 12244761"/>
              <a:gd name="connsiteY0" fmla="*/ 0 h 6872736"/>
              <a:gd name="connsiteX1" fmla="*/ 12244761 w 12244761"/>
              <a:gd name="connsiteY1" fmla="*/ 0 h 6872736"/>
              <a:gd name="connsiteX2" fmla="*/ 12244761 w 12244761"/>
              <a:gd name="connsiteY2" fmla="*/ 6872736 h 6872736"/>
              <a:gd name="connsiteX3" fmla="*/ 0 w 12244761"/>
              <a:gd name="connsiteY3" fmla="*/ 6872736 h 6872736"/>
              <a:gd name="connsiteX4" fmla="*/ 0 w 12244761"/>
              <a:gd name="connsiteY4" fmla="*/ 0 h 6872736"/>
              <a:gd name="connsiteX0" fmla="*/ 0 w 12244761"/>
              <a:gd name="connsiteY0" fmla="*/ 0 h 7202936"/>
              <a:gd name="connsiteX1" fmla="*/ 12244761 w 12244761"/>
              <a:gd name="connsiteY1" fmla="*/ 330200 h 7202936"/>
              <a:gd name="connsiteX2" fmla="*/ 12244761 w 12244761"/>
              <a:gd name="connsiteY2" fmla="*/ 7202936 h 7202936"/>
              <a:gd name="connsiteX3" fmla="*/ 0 w 12244761"/>
              <a:gd name="connsiteY3" fmla="*/ 7202936 h 7202936"/>
              <a:gd name="connsiteX4" fmla="*/ 0 w 12244761"/>
              <a:gd name="connsiteY4" fmla="*/ 0 h 7202936"/>
              <a:gd name="connsiteX0" fmla="*/ 0 w 12244761"/>
              <a:gd name="connsiteY0" fmla="*/ 884130 h 8087066"/>
              <a:gd name="connsiteX1" fmla="*/ 5144953 w 12244761"/>
              <a:gd name="connsiteY1" fmla="*/ 1480 h 8087066"/>
              <a:gd name="connsiteX2" fmla="*/ 12244761 w 12244761"/>
              <a:gd name="connsiteY2" fmla="*/ 1214330 h 8087066"/>
              <a:gd name="connsiteX3" fmla="*/ 12244761 w 12244761"/>
              <a:gd name="connsiteY3" fmla="*/ 8087066 h 8087066"/>
              <a:gd name="connsiteX4" fmla="*/ 0 w 12244761"/>
              <a:gd name="connsiteY4" fmla="*/ 8087066 h 8087066"/>
              <a:gd name="connsiteX5" fmla="*/ 0 w 12244761"/>
              <a:gd name="connsiteY5" fmla="*/ 884130 h 8087066"/>
              <a:gd name="connsiteX0" fmla="*/ 0 w 12244761"/>
              <a:gd name="connsiteY0" fmla="*/ 1347865 h 8550801"/>
              <a:gd name="connsiteX1" fmla="*/ 5144953 w 12244761"/>
              <a:gd name="connsiteY1" fmla="*/ 465215 h 8550801"/>
              <a:gd name="connsiteX2" fmla="*/ 11367953 w 12244761"/>
              <a:gd name="connsiteY2" fmla="*/ 58815 h 8550801"/>
              <a:gd name="connsiteX3" fmla="*/ 12244761 w 12244761"/>
              <a:gd name="connsiteY3" fmla="*/ 1678065 h 8550801"/>
              <a:gd name="connsiteX4" fmla="*/ 12244761 w 12244761"/>
              <a:gd name="connsiteY4" fmla="*/ 8550801 h 8550801"/>
              <a:gd name="connsiteX5" fmla="*/ 0 w 12244761"/>
              <a:gd name="connsiteY5" fmla="*/ 8550801 h 8550801"/>
              <a:gd name="connsiteX6" fmla="*/ 0 w 12244761"/>
              <a:gd name="connsiteY6" fmla="*/ 1347865 h 8550801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1367953 w 12257461"/>
              <a:gd name="connsiteY2" fmla="*/ 2349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9882053 w 12257461"/>
              <a:gd name="connsiteY2" fmla="*/ 8445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9882053 w 12257461"/>
              <a:gd name="connsiteY2" fmla="*/ 9406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8789853 w 12257461"/>
              <a:gd name="connsiteY2" fmla="*/ 9914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7461" h="8823038">
                <a:moveTo>
                  <a:pt x="0" y="1620102"/>
                </a:moveTo>
                <a:cubicBezTo>
                  <a:pt x="1655718" y="1664552"/>
                  <a:pt x="3324135" y="-43598"/>
                  <a:pt x="4979853" y="852"/>
                </a:cubicBezTo>
                <a:cubicBezTo>
                  <a:pt x="6812886" y="309885"/>
                  <a:pt x="6956820" y="682419"/>
                  <a:pt x="8789853" y="991452"/>
                </a:cubicBezTo>
                <a:cubicBezTo>
                  <a:pt x="9708656" y="1154435"/>
                  <a:pt x="11795858" y="225219"/>
                  <a:pt x="12257461" y="96102"/>
                </a:cubicBezTo>
                <a:cubicBezTo>
                  <a:pt x="12253228" y="3005081"/>
                  <a:pt x="12248994" y="5914059"/>
                  <a:pt x="12244761" y="8823038"/>
                </a:cubicBezTo>
                <a:lnTo>
                  <a:pt x="0" y="8823038"/>
                </a:lnTo>
                <a:lnTo>
                  <a:pt x="0" y="1620102"/>
                </a:lnTo>
                <a:close/>
              </a:path>
            </a:pathLst>
          </a:cu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AC3449-F471-225A-D961-2082C8002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1DD11C-4FA0-E0A2-7610-F937BB7CF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1" y="3309539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EF81E7C-242E-15FD-C3B6-FFF93B12E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50" y="608077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A636143-1F61-8D41-8AFD-FD2C31862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48FC610-5BCE-A82B-B62C-FFFA90CD0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FC54D59-7713-C216-48D3-BC26B94C0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164F02-EB89-452B-25F9-39DB13D86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E5DB475-DDD1-3C0E-F5F0-76D4FD205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9D87904-E832-3A39-7BBB-3172C7502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29EC1EB-F493-457C-50AF-2EFD1DCA2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FBFD64A-A910-BF04-0AA6-AA62EC1B1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F4839D7-3396-CAFC-EA16-834A32D69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732192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B09F383-7086-2796-4FD5-3D28F332D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529BF80-2F87-C241-CA22-F13EE93E2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A5144E23-2E98-591A-BF8F-2DBCE1D9DE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C205DB3-C7E2-1A53-4C93-E19E6536C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9" y="887638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3BD6283D-E66F-14B0-A8D7-2F1FC181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BBBD8B6-5D37-7D2F-C714-DA49015BB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BC2ACF6-846D-DBF8-CCDD-26FB79D199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4391EAD-26F4-39E0-AD30-AFBA03F8E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137C5839-5E15-3CE0-E956-8B8EB3234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AADC6053-E1EB-71FC-9FC3-96C9205DB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BC96680D-FCE1-8A31-A81B-0C5E85815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DF5A03F4-406C-AC9F-91EE-6CA0EBC17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B157EF81-8B99-B375-5784-02B098F7B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752CE635-4136-0BA3-F83B-A1AEC1BABD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E01AC21A-03D1-8B12-A80E-2FC864EC3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9255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B93EE0B4-5D31-9EF5-FBB6-F5F3DACC8F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D6A69829-3215-B918-D1B6-F1AF8BB73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43" y="3185218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3EFC50E-9276-A99E-5584-E42DAA0544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A7BFA018-D625-1AA9-3403-5C46E444F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B3132AF1-0106-B55B-4E0D-290B2173A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E7799BCB-AD79-210C-15E1-0E5D482E9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AFA18285-66AA-4147-063B-927DD10F6A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0E75CE44-FEE5-1FEB-37FE-DC03CAE5C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214D2ED4-5E73-400C-2380-C445C3306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5632923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8FAD57B-E269-4F2B-B731-F3729E5B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FE27CA12-41EE-5175-B9F5-CF31567F4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7" y="340567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E8D7C732-5472-08D0-3D78-0122F4811F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074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0AE1C09-B85E-F2DA-C5EA-FD34B06E2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799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D5A4ADAD-9840-51EA-D60C-25C849B477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39E9C74D-3B62-BE2A-9A68-7C69F1134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149FEC87-3C62-496D-A6EA-980E0EEED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8ADB690A-2F06-C05C-499A-E415B6D8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BDC5B2A3-1E1F-C236-8DA3-96BED1BC5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238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3DB7A3B0-D0EB-CDF2-7F4F-230E51F1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543" y="5657976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76B3775E-CAD6-B922-7D5A-0AB089841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C66B6322-0C21-70A1-26BC-251BB0AFC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E5052ACD-80DA-045E-9687-3EFB1CA5B8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9" y="6305124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DF69FAF2-92A1-B263-3677-D1AD612BF056}"/>
              </a:ext>
            </a:extLst>
          </p:cNvPr>
          <p:cNvSpPr/>
          <p:nvPr/>
        </p:nvSpPr>
        <p:spPr>
          <a:xfrm>
            <a:off x="-3498793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E7368417-D2D3-5024-2F6E-B79FB16E0A87}"/>
              </a:ext>
            </a:extLst>
          </p:cNvPr>
          <p:cNvSpPr/>
          <p:nvPr/>
        </p:nvSpPr>
        <p:spPr>
          <a:xfrm>
            <a:off x="12480141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BAA3CE-1CCD-12CC-F220-31E5C58960CF}"/>
              </a:ext>
            </a:extLst>
          </p:cNvPr>
          <p:cNvSpPr txBox="1"/>
          <p:nvPr/>
        </p:nvSpPr>
        <p:spPr>
          <a:xfrm>
            <a:off x="4662185" y="-5656996"/>
            <a:ext cx="30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8E648-1F16-DB41-BF3F-540C0EFC938C}"/>
              </a:ext>
            </a:extLst>
          </p:cNvPr>
          <p:cNvSpPr txBox="1"/>
          <p:nvPr/>
        </p:nvSpPr>
        <p:spPr>
          <a:xfrm>
            <a:off x="-3665733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56B72-4D78-077D-DD42-34A3C4B2E2B9}"/>
              </a:ext>
            </a:extLst>
          </p:cNvPr>
          <p:cNvSpPr txBox="1"/>
          <p:nvPr/>
        </p:nvSpPr>
        <p:spPr>
          <a:xfrm>
            <a:off x="12476200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F4FF470-C74C-AFC2-EA4A-5C007927A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6" y="-4999824"/>
            <a:ext cx="914850" cy="9148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2936B7B-1C39-5878-F6B2-BD6EC5FD2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4383" y="4710029"/>
            <a:ext cx="1481298" cy="148129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0B4E5595-D86D-C4F9-AC50-5CC22CA834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146" y="5501043"/>
            <a:ext cx="932809" cy="9328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AEB82B7-5459-97BC-0729-2724398F67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19120" y="2370465"/>
            <a:ext cx="1251064" cy="1251064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0ACEB820-2CFC-9090-E5FA-2A6456D88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158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0819546-0744-8054-A656-B5DB918FE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66" y="2878733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00004DF-3C9F-1A3B-2FF9-05E9F9C69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991" y="2255383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8D16E43-92ED-1A20-58A4-542258AD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715" y="5562506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0D7BD0B-126D-48DF-5416-EFAC6BE24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7965" y="2997740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EBDC20A-D952-7350-BFA3-FA303DC3E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532" y="1242634"/>
            <a:ext cx="131523" cy="131523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B61ABD4-3C20-53B1-2E04-E8BC5EF8A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551" y="2836577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D71933A-48A3-F653-0D37-E07D3053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981" y="1183291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4776259-DF3A-D59B-EAAF-30DCAEBA3F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054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A7E625FE-B2D5-BB96-3C7A-9A6A921E3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3714" y="1173672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4245634-3C76-B981-7DC7-FC8076CCA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5673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78DB8F1-9EB8-DDE5-1880-FAD45CE87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8584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404ECC8-95E2-86EB-66EF-18ACD2262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2653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F40DE04-9959-B237-5257-F6AED2C8C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3610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1D47CB5-EADD-9247-4584-A90502CEE8D7}"/>
              </a:ext>
            </a:extLst>
          </p:cNvPr>
          <p:cNvCxnSpPr>
            <a:cxnSpLocks/>
          </p:cNvCxnSpPr>
          <p:nvPr/>
        </p:nvCxnSpPr>
        <p:spPr>
          <a:xfrm flipH="1" flipV="1">
            <a:off x="-2454291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2CAA67A-9F26-20D8-4DD5-A84A571B1B35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-1086425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B78B68C0-4074-6AAF-6CD1-A1BA8E367F16}"/>
              </a:ext>
            </a:extLst>
          </p:cNvPr>
          <p:cNvCxnSpPr>
            <a:cxnSpLocks/>
          </p:cNvCxnSpPr>
          <p:nvPr/>
        </p:nvCxnSpPr>
        <p:spPr>
          <a:xfrm flipV="1">
            <a:off x="-2425927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C67FB17C-F941-7959-CA50-C046B932B622}"/>
              </a:ext>
            </a:extLst>
          </p:cNvPr>
          <p:cNvSpPr/>
          <p:nvPr/>
        </p:nvSpPr>
        <p:spPr>
          <a:xfrm>
            <a:off x="4786299" y="-3709582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8FC29761-ABBA-F09A-BFAE-D1BAB2CF29AC}"/>
              </a:ext>
            </a:extLst>
          </p:cNvPr>
          <p:cNvSpPr/>
          <p:nvPr/>
        </p:nvSpPr>
        <p:spPr>
          <a:xfrm>
            <a:off x="6524244" y="-3829405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E19780F3-3F40-8419-CB04-FC058D75682B}"/>
              </a:ext>
            </a:extLst>
          </p:cNvPr>
          <p:cNvSpPr/>
          <p:nvPr/>
        </p:nvSpPr>
        <p:spPr>
          <a:xfrm>
            <a:off x="4822322" y="-2447904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3ABBF685-8DC6-6328-C1A8-691DCD5ED371}"/>
              </a:ext>
            </a:extLst>
          </p:cNvPr>
          <p:cNvSpPr/>
          <p:nvPr/>
        </p:nvSpPr>
        <p:spPr>
          <a:xfrm>
            <a:off x="6474728" y="-159345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4E58970D-DF81-D8E3-3EC2-4A31DEF00C0C}"/>
              </a:ext>
            </a:extLst>
          </p:cNvPr>
          <p:cNvSpPr/>
          <p:nvPr/>
        </p:nvSpPr>
        <p:spPr>
          <a:xfrm>
            <a:off x="5955086" y="-2719884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23F56301-F420-750A-847B-AC825DC1B9D7}"/>
              </a:ext>
            </a:extLst>
          </p:cNvPr>
          <p:cNvSpPr/>
          <p:nvPr/>
        </p:nvSpPr>
        <p:spPr>
          <a:xfrm>
            <a:off x="5035304" y="-182475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FB6F16D8-2F7D-786E-FB12-9F1B70F64E19}"/>
              </a:ext>
            </a:extLst>
          </p:cNvPr>
          <p:cNvSpPr/>
          <p:nvPr/>
        </p:nvSpPr>
        <p:spPr>
          <a:xfrm>
            <a:off x="6616351" y="-3580351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BC00A386-A6EA-D371-70AF-350A54D46DBB}"/>
              </a:ext>
            </a:extLst>
          </p:cNvPr>
          <p:cNvSpPr/>
          <p:nvPr/>
        </p:nvSpPr>
        <p:spPr>
          <a:xfrm>
            <a:off x="6710212" y="-3394497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F941B8AC-7625-0BF0-89B2-81A600F9A3E5}"/>
              </a:ext>
            </a:extLst>
          </p:cNvPr>
          <p:cNvSpPr/>
          <p:nvPr/>
        </p:nvSpPr>
        <p:spPr>
          <a:xfrm>
            <a:off x="7000123" y="-3581599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936DB78C-E578-A8D8-41B0-92B67954CE64}"/>
              </a:ext>
            </a:extLst>
          </p:cNvPr>
          <p:cNvSpPr/>
          <p:nvPr/>
        </p:nvSpPr>
        <p:spPr>
          <a:xfrm>
            <a:off x="6616351" y="-348512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2CC32F49-10D7-826A-6469-1B02EAA7945A}"/>
              </a:ext>
            </a:extLst>
          </p:cNvPr>
          <p:cNvSpPr/>
          <p:nvPr/>
        </p:nvSpPr>
        <p:spPr>
          <a:xfrm>
            <a:off x="6882444" y="-3585113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DA10F3AA-5571-1714-F917-D8980DE2C906}"/>
              </a:ext>
            </a:extLst>
          </p:cNvPr>
          <p:cNvSpPr/>
          <p:nvPr/>
        </p:nvSpPr>
        <p:spPr>
          <a:xfrm>
            <a:off x="6970653" y="-339456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7904537D-FDBE-A204-4A86-9C05A43F4773}"/>
              </a:ext>
            </a:extLst>
          </p:cNvPr>
          <p:cNvSpPr/>
          <p:nvPr/>
        </p:nvSpPr>
        <p:spPr>
          <a:xfrm>
            <a:off x="6616351" y="-339694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31D6CB30-C410-C88D-752E-F021593977C1}"/>
              </a:ext>
            </a:extLst>
          </p:cNvPr>
          <p:cNvSpPr/>
          <p:nvPr/>
        </p:nvSpPr>
        <p:spPr>
          <a:xfrm>
            <a:off x="6612931" y="-329993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71561258-B22B-8B83-E410-78440DC824FD}"/>
              </a:ext>
            </a:extLst>
          </p:cNvPr>
          <p:cNvSpPr/>
          <p:nvPr/>
        </p:nvSpPr>
        <p:spPr>
          <a:xfrm>
            <a:off x="6056420" y="-2517659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CA6826F5-6724-2044-6CE0-34AE7BFD7858}"/>
              </a:ext>
            </a:extLst>
          </p:cNvPr>
          <p:cNvSpPr/>
          <p:nvPr/>
        </p:nvSpPr>
        <p:spPr>
          <a:xfrm>
            <a:off x="6054497" y="-2154482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38F72DF3-03BA-77E2-54A0-F1324F219E78}"/>
              </a:ext>
            </a:extLst>
          </p:cNvPr>
          <p:cNvSpPr/>
          <p:nvPr/>
        </p:nvSpPr>
        <p:spPr>
          <a:xfrm>
            <a:off x="6056420" y="-223724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6F92862D-D299-E5E6-DF18-1E1B61885595}"/>
              </a:ext>
            </a:extLst>
          </p:cNvPr>
          <p:cNvSpPr/>
          <p:nvPr/>
        </p:nvSpPr>
        <p:spPr>
          <a:xfrm>
            <a:off x="6056420" y="-242242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0539CABE-AF4B-76CA-016D-9E89D91924B5}"/>
              </a:ext>
            </a:extLst>
          </p:cNvPr>
          <p:cNvSpPr/>
          <p:nvPr/>
        </p:nvSpPr>
        <p:spPr>
          <a:xfrm>
            <a:off x="6322513" y="-252242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120E6301-6881-F451-D9DE-6BF3929ECF42}"/>
              </a:ext>
            </a:extLst>
          </p:cNvPr>
          <p:cNvSpPr/>
          <p:nvPr/>
        </p:nvSpPr>
        <p:spPr>
          <a:xfrm>
            <a:off x="6410722" y="-2237188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B0224CB6-03E9-A826-06E7-7A4E862C5A79}"/>
              </a:ext>
            </a:extLst>
          </p:cNvPr>
          <p:cNvSpPr/>
          <p:nvPr/>
        </p:nvSpPr>
        <p:spPr>
          <a:xfrm>
            <a:off x="6056420" y="-2334255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1B3680CC-6E7E-AB0E-7ECC-CE2732B4A4EA}"/>
              </a:ext>
            </a:extLst>
          </p:cNvPr>
          <p:cNvSpPr/>
          <p:nvPr/>
        </p:nvSpPr>
        <p:spPr>
          <a:xfrm>
            <a:off x="6174007" y="-233249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C49091E7-E652-C4B4-0580-0385CF770D13}"/>
              </a:ext>
            </a:extLst>
          </p:cNvPr>
          <p:cNvSpPr/>
          <p:nvPr/>
        </p:nvSpPr>
        <p:spPr>
          <a:xfrm>
            <a:off x="6586102" y="-1056378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F971ED0E-D847-0DCB-344E-2B57F2F83674}"/>
              </a:ext>
            </a:extLst>
          </p:cNvPr>
          <p:cNvSpPr/>
          <p:nvPr/>
        </p:nvSpPr>
        <p:spPr>
          <a:xfrm>
            <a:off x="6584179" y="-1155164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90432657-9322-3230-4236-11E7D7B538D2}"/>
              </a:ext>
            </a:extLst>
          </p:cNvPr>
          <p:cNvSpPr/>
          <p:nvPr/>
        </p:nvSpPr>
        <p:spPr>
          <a:xfrm>
            <a:off x="6586102" y="-1237925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F3EB46D0-6B10-BD6C-3EE2-6EC0666E5D99}"/>
              </a:ext>
            </a:extLst>
          </p:cNvPr>
          <p:cNvSpPr/>
          <p:nvPr/>
        </p:nvSpPr>
        <p:spPr>
          <a:xfrm>
            <a:off x="6586102" y="-142311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1519D3FB-FB0D-7692-3361-2B81CC91D978}"/>
              </a:ext>
            </a:extLst>
          </p:cNvPr>
          <p:cNvSpPr/>
          <p:nvPr/>
        </p:nvSpPr>
        <p:spPr>
          <a:xfrm>
            <a:off x="6876007" y="-115245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F7984C1D-B260-6C88-DA8F-8E576E105AAB}"/>
              </a:ext>
            </a:extLst>
          </p:cNvPr>
          <p:cNvSpPr/>
          <p:nvPr/>
        </p:nvSpPr>
        <p:spPr>
          <a:xfrm>
            <a:off x="6940404" y="-123787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CA1483EC-6AC3-942E-E38D-5F69DF18AEE5}"/>
              </a:ext>
            </a:extLst>
          </p:cNvPr>
          <p:cNvSpPr/>
          <p:nvPr/>
        </p:nvSpPr>
        <p:spPr>
          <a:xfrm>
            <a:off x="6586102" y="-133493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577A6A14-47D6-F826-4721-F29F3F39C847}"/>
              </a:ext>
            </a:extLst>
          </p:cNvPr>
          <p:cNvSpPr/>
          <p:nvPr/>
        </p:nvSpPr>
        <p:spPr>
          <a:xfrm>
            <a:off x="6703689" y="-1333180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76589C42-050E-C44D-8F65-C5F30AF0326A}"/>
              </a:ext>
            </a:extLst>
          </p:cNvPr>
          <p:cNvSpPr/>
          <p:nvPr/>
        </p:nvSpPr>
        <p:spPr>
          <a:xfrm>
            <a:off x="6852195" y="-105213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566D4C5F-26E8-C314-DE52-F21A4E974C4F}"/>
              </a:ext>
            </a:extLst>
          </p:cNvPr>
          <p:cNvSpPr/>
          <p:nvPr/>
        </p:nvSpPr>
        <p:spPr>
          <a:xfrm>
            <a:off x="5352499" y="-182889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05251A60-2B5F-D73A-216F-06EBAECEB280}"/>
              </a:ext>
            </a:extLst>
          </p:cNvPr>
          <p:cNvSpPr/>
          <p:nvPr/>
        </p:nvSpPr>
        <p:spPr>
          <a:xfrm>
            <a:off x="4916391" y="-3102395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05CC00BF-67FE-661D-F230-6AB0BC26B76B}"/>
              </a:ext>
            </a:extLst>
          </p:cNvPr>
          <p:cNvSpPr/>
          <p:nvPr/>
        </p:nvSpPr>
        <p:spPr>
          <a:xfrm>
            <a:off x="4914468" y="-320118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4B1AE64A-F916-528C-9C6E-FB0CD299D6CE}"/>
              </a:ext>
            </a:extLst>
          </p:cNvPr>
          <p:cNvSpPr/>
          <p:nvPr/>
        </p:nvSpPr>
        <p:spPr>
          <a:xfrm>
            <a:off x="4916391" y="-3283942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2221D173-987B-232B-976B-984B3CB08F41}"/>
              </a:ext>
            </a:extLst>
          </p:cNvPr>
          <p:cNvSpPr/>
          <p:nvPr/>
        </p:nvSpPr>
        <p:spPr>
          <a:xfrm>
            <a:off x="4916391" y="-3469127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2B83CC86-4F8B-AEBA-E10D-07CDAEF1DBD3}"/>
              </a:ext>
            </a:extLst>
          </p:cNvPr>
          <p:cNvSpPr/>
          <p:nvPr/>
        </p:nvSpPr>
        <p:spPr>
          <a:xfrm>
            <a:off x="5206296" y="-319847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9B6D1BA2-3B72-F46D-3F79-74A85B466C62}"/>
              </a:ext>
            </a:extLst>
          </p:cNvPr>
          <p:cNvSpPr/>
          <p:nvPr/>
        </p:nvSpPr>
        <p:spPr>
          <a:xfrm>
            <a:off x="5270693" y="-328388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B5ACC39B-FE6B-FAF4-3FB7-C8849AF22EC9}"/>
              </a:ext>
            </a:extLst>
          </p:cNvPr>
          <p:cNvSpPr/>
          <p:nvPr/>
        </p:nvSpPr>
        <p:spPr>
          <a:xfrm>
            <a:off x="4916391" y="-338095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AF244B22-CEEE-A1D3-0979-9F95EFD06A95}"/>
              </a:ext>
            </a:extLst>
          </p:cNvPr>
          <p:cNvSpPr/>
          <p:nvPr/>
        </p:nvSpPr>
        <p:spPr>
          <a:xfrm>
            <a:off x="4916391" y="-3007603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B1D1EF50-DC20-A65F-EC96-C22715A32F6E}"/>
              </a:ext>
            </a:extLst>
          </p:cNvPr>
          <p:cNvSpPr/>
          <p:nvPr/>
        </p:nvSpPr>
        <p:spPr>
          <a:xfrm>
            <a:off x="5182484" y="-309814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35FBD5E1-EC3A-FB32-405F-7DE0D008E934}"/>
              </a:ext>
            </a:extLst>
          </p:cNvPr>
          <p:cNvSpPr/>
          <p:nvPr/>
        </p:nvSpPr>
        <p:spPr>
          <a:xfrm>
            <a:off x="5002099" y="-3378573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9434A0F1-0E44-289C-63DC-1E2C60938C80}"/>
              </a:ext>
            </a:extLst>
          </p:cNvPr>
          <p:cNvSpPr/>
          <p:nvPr/>
        </p:nvSpPr>
        <p:spPr>
          <a:xfrm>
            <a:off x="4947703" y="-2005153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BCCDEF59-8BD2-0CD1-BEDB-5E442A55D0B2}"/>
              </a:ext>
            </a:extLst>
          </p:cNvPr>
          <p:cNvSpPr/>
          <p:nvPr/>
        </p:nvSpPr>
        <p:spPr>
          <a:xfrm>
            <a:off x="4945780" y="-2103939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221146AA-FD4E-C555-8F33-B3D69F2689D9}"/>
              </a:ext>
            </a:extLst>
          </p:cNvPr>
          <p:cNvSpPr/>
          <p:nvPr/>
        </p:nvSpPr>
        <p:spPr>
          <a:xfrm>
            <a:off x="4947703" y="-218670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D26ABD9F-9B03-9EB5-C348-D1051D34AB71}"/>
              </a:ext>
            </a:extLst>
          </p:cNvPr>
          <p:cNvSpPr/>
          <p:nvPr/>
        </p:nvSpPr>
        <p:spPr>
          <a:xfrm>
            <a:off x="5237608" y="-210122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6D9D46B5-7158-05D0-E4CC-CE9D6F55F25A}"/>
              </a:ext>
            </a:extLst>
          </p:cNvPr>
          <p:cNvSpPr/>
          <p:nvPr/>
        </p:nvSpPr>
        <p:spPr>
          <a:xfrm>
            <a:off x="5302005" y="-218664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D19C6DB7-52CA-9713-5450-E3439044FD49}"/>
              </a:ext>
            </a:extLst>
          </p:cNvPr>
          <p:cNvSpPr/>
          <p:nvPr/>
        </p:nvSpPr>
        <p:spPr>
          <a:xfrm>
            <a:off x="4947703" y="-228371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F0B3BCB8-4BFC-48C8-3888-613433BF1A10}"/>
              </a:ext>
            </a:extLst>
          </p:cNvPr>
          <p:cNvSpPr/>
          <p:nvPr/>
        </p:nvSpPr>
        <p:spPr>
          <a:xfrm>
            <a:off x="4947703" y="-1910361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CFD971AD-E06D-4F85-FBDD-5F944396918C}"/>
              </a:ext>
            </a:extLst>
          </p:cNvPr>
          <p:cNvSpPr/>
          <p:nvPr/>
        </p:nvSpPr>
        <p:spPr>
          <a:xfrm>
            <a:off x="5213796" y="-200090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5291E4F8-7534-AB7C-AC54-289C1A5813D4}"/>
              </a:ext>
            </a:extLst>
          </p:cNvPr>
          <p:cNvSpPr/>
          <p:nvPr/>
        </p:nvSpPr>
        <p:spPr>
          <a:xfrm>
            <a:off x="5033411" y="-2281331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49162133-046E-D8CB-E196-5F002C5BA043}"/>
              </a:ext>
            </a:extLst>
          </p:cNvPr>
          <p:cNvSpPr/>
          <p:nvPr/>
        </p:nvSpPr>
        <p:spPr>
          <a:xfrm>
            <a:off x="4947704" y="-1733000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F819CCBE-611A-3213-F74E-8D6BE4187B79}"/>
              </a:ext>
            </a:extLst>
          </p:cNvPr>
          <p:cNvSpPr/>
          <p:nvPr/>
        </p:nvSpPr>
        <p:spPr>
          <a:xfrm>
            <a:off x="4951840" y="-182907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7551BA94-1E06-9888-BC8F-EC72B43BDD9B}"/>
              </a:ext>
            </a:extLst>
          </p:cNvPr>
          <p:cNvSpPr/>
          <p:nvPr/>
        </p:nvSpPr>
        <p:spPr>
          <a:xfrm>
            <a:off x="5213797" y="-172875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956BC87F-1458-1626-D976-815BC70AA190}"/>
              </a:ext>
            </a:extLst>
          </p:cNvPr>
          <p:cNvSpPr/>
          <p:nvPr/>
        </p:nvSpPr>
        <p:spPr>
          <a:xfrm>
            <a:off x="5152313" y="-3866739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47">
            <a:extLst>
              <a:ext uri="{FF2B5EF4-FFF2-40B4-BE49-F238E27FC236}">
                <a16:creationId xmlns:a16="http://schemas.microsoft.com/office/drawing/2014/main" id="{E64F4A96-CA43-F809-F54A-4FFE3977B706}"/>
              </a:ext>
            </a:extLst>
          </p:cNvPr>
          <p:cNvSpPr/>
          <p:nvPr/>
        </p:nvSpPr>
        <p:spPr>
          <a:xfrm rot="19191918" flipH="1">
            <a:off x="6515807" y="-3943706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47">
            <a:extLst>
              <a:ext uri="{FF2B5EF4-FFF2-40B4-BE49-F238E27FC236}">
                <a16:creationId xmlns:a16="http://schemas.microsoft.com/office/drawing/2014/main" id="{9AF530B6-B332-CF05-4F59-24FBE7C50D7C}"/>
              </a:ext>
            </a:extLst>
          </p:cNvPr>
          <p:cNvSpPr/>
          <p:nvPr/>
        </p:nvSpPr>
        <p:spPr>
          <a:xfrm rot="11845682">
            <a:off x="7265811" y="-3964072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8093F8C8-379C-B77C-881C-C4460B9EF3EF}"/>
              </a:ext>
            </a:extLst>
          </p:cNvPr>
          <p:cNvSpPr/>
          <p:nvPr/>
        </p:nvSpPr>
        <p:spPr>
          <a:xfrm>
            <a:off x="6605244" y="-2847616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8BE224CE-4B48-BB89-AA3F-F101396123C8}"/>
              </a:ext>
            </a:extLst>
          </p:cNvPr>
          <p:cNvSpPr/>
          <p:nvPr/>
        </p:nvSpPr>
        <p:spPr>
          <a:xfrm rot="10149955">
            <a:off x="6075740" y="-2787641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40BBE5B5-532D-B3E7-3AB6-1BBAE442A70D}"/>
              </a:ext>
            </a:extLst>
          </p:cNvPr>
          <p:cNvSpPr/>
          <p:nvPr/>
        </p:nvSpPr>
        <p:spPr>
          <a:xfrm rot="10987029">
            <a:off x="6848845" y="-1778446"/>
            <a:ext cx="119062" cy="333894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193B6766-9370-6252-E849-D92E7EFB4FF8}"/>
              </a:ext>
            </a:extLst>
          </p:cNvPr>
          <p:cNvSpPr/>
          <p:nvPr/>
        </p:nvSpPr>
        <p:spPr>
          <a:xfrm rot="5400000">
            <a:off x="5171232" y="-2605996"/>
            <a:ext cx="119062" cy="32078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>
            <a:extLst>
              <a:ext uri="{FF2B5EF4-FFF2-40B4-BE49-F238E27FC236}">
                <a16:creationId xmlns:a16="http://schemas.microsoft.com/office/drawing/2014/main" id="{24D7A889-E1D3-90A8-C770-CBFD70DEE0D0}"/>
              </a:ext>
            </a:extLst>
          </p:cNvPr>
          <p:cNvSpPr/>
          <p:nvPr/>
        </p:nvSpPr>
        <p:spPr>
          <a:xfrm>
            <a:off x="12814304" y="3621529"/>
            <a:ext cx="749169" cy="343867"/>
          </a:xfrm>
          <a:prstGeom prst="ellipse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Прямоугольник: скругленные углы 165">
            <a:extLst>
              <a:ext uri="{FF2B5EF4-FFF2-40B4-BE49-F238E27FC236}">
                <a16:creationId xmlns:a16="http://schemas.microsoft.com/office/drawing/2014/main" id="{F1CEFCF5-EBEC-CA8A-7036-911027056A20}"/>
              </a:ext>
            </a:extLst>
          </p:cNvPr>
          <p:cNvSpPr/>
          <p:nvPr/>
        </p:nvSpPr>
        <p:spPr>
          <a:xfrm>
            <a:off x="13896026" y="3531599"/>
            <a:ext cx="477485" cy="222060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0FA1886F-F3A6-F291-46BE-7C9CA219EF13}"/>
              </a:ext>
            </a:extLst>
          </p:cNvPr>
          <p:cNvSpPr/>
          <p:nvPr/>
        </p:nvSpPr>
        <p:spPr>
          <a:xfrm>
            <a:off x="12875531" y="4280768"/>
            <a:ext cx="437525" cy="230165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8CB1DAE-1B5D-56F6-E7A1-807813D91D19}"/>
              </a:ext>
            </a:extLst>
          </p:cNvPr>
          <p:cNvSpPr/>
          <p:nvPr/>
        </p:nvSpPr>
        <p:spPr>
          <a:xfrm>
            <a:off x="13614794" y="4510425"/>
            <a:ext cx="1007502" cy="548224"/>
          </a:xfrm>
          <a:prstGeom prst="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4" name="Соединитель: уступ 173">
            <a:extLst>
              <a:ext uri="{FF2B5EF4-FFF2-40B4-BE49-F238E27FC236}">
                <a16:creationId xmlns:a16="http://schemas.microsoft.com/office/drawing/2014/main" id="{4E7827A5-8735-845C-8FDB-BF4594FB5F39}"/>
              </a:ext>
            </a:extLst>
          </p:cNvPr>
          <p:cNvCxnSpPr>
            <a:cxnSpLocks/>
            <a:stCxn id="165" idx="0"/>
            <a:endCxn id="166" idx="0"/>
          </p:cNvCxnSpPr>
          <p:nvPr/>
        </p:nvCxnSpPr>
        <p:spPr>
          <a:xfrm rot="5400000" flipH="1" flipV="1">
            <a:off x="13616864" y="3103624"/>
            <a:ext cx="89930" cy="945880"/>
          </a:xfrm>
          <a:prstGeom prst="bentConnector3">
            <a:avLst>
              <a:gd name="adj1" fmla="val 354198"/>
            </a:avLst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: уступ 177">
            <a:extLst>
              <a:ext uri="{FF2B5EF4-FFF2-40B4-BE49-F238E27FC236}">
                <a16:creationId xmlns:a16="http://schemas.microsoft.com/office/drawing/2014/main" id="{AD63B281-8521-09F8-965F-68C5A8E2392C}"/>
              </a:ext>
            </a:extLst>
          </p:cNvPr>
          <p:cNvCxnSpPr>
            <a:cxnSpLocks/>
            <a:stCxn id="165" idx="6"/>
            <a:endCxn id="182" idx="1"/>
          </p:cNvCxnSpPr>
          <p:nvPr/>
        </p:nvCxnSpPr>
        <p:spPr>
          <a:xfrm>
            <a:off x="13563473" y="3793463"/>
            <a:ext cx="1460600" cy="210048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Прямоугольник: скругленные углы 181">
            <a:extLst>
              <a:ext uri="{FF2B5EF4-FFF2-40B4-BE49-F238E27FC236}">
                <a16:creationId xmlns:a16="http://schemas.microsoft.com/office/drawing/2014/main" id="{C6653E27-2999-7DC8-0649-2964EF6CF79A}"/>
              </a:ext>
            </a:extLst>
          </p:cNvPr>
          <p:cNvSpPr/>
          <p:nvPr/>
        </p:nvSpPr>
        <p:spPr>
          <a:xfrm>
            <a:off x="15024073" y="3796447"/>
            <a:ext cx="464514" cy="414127"/>
          </a:xfrm>
          <a:prstGeom prst="roundRect">
            <a:avLst/>
          </a:prstGeom>
          <a:solidFill>
            <a:srgbClr val="6D839B"/>
          </a:solidFill>
          <a:ln>
            <a:solidFill>
              <a:srgbClr val="6D83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8" name="Соединитель: уступ 187">
            <a:extLst>
              <a:ext uri="{FF2B5EF4-FFF2-40B4-BE49-F238E27FC236}">
                <a16:creationId xmlns:a16="http://schemas.microsoft.com/office/drawing/2014/main" id="{C71E3D90-4E83-BEFD-AA5A-B61590F11B90}"/>
              </a:ext>
            </a:extLst>
          </p:cNvPr>
          <p:cNvCxnSpPr>
            <a:stCxn id="182" idx="2"/>
            <a:endCxn id="172" idx="3"/>
          </p:cNvCxnSpPr>
          <p:nvPr/>
        </p:nvCxnSpPr>
        <p:spPr>
          <a:xfrm rot="5400000">
            <a:off x="14652332" y="4180538"/>
            <a:ext cx="573963" cy="634034"/>
          </a:xfrm>
          <a:prstGeom prst="bentConnector2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: уступ 189">
            <a:extLst>
              <a:ext uri="{FF2B5EF4-FFF2-40B4-BE49-F238E27FC236}">
                <a16:creationId xmlns:a16="http://schemas.microsoft.com/office/drawing/2014/main" id="{D5A8365C-037E-F77E-94F1-6DE69C447B5D}"/>
              </a:ext>
            </a:extLst>
          </p:cNvPr>
          <p:cNvCxnSpPr>
            <a:stCxn id="166" idx="2"/>
            <a:endCxn id="172" idx="0"/>
          </p:cNvCxnSpPr>
          <p:nvPr/>
        </p:nvCxnSpPr>
        <p:spPr>
          <a:xfrm rot="5400000">
            <a:off x="13748274" y="4123930"/>
            <a:ext cx="756766" cy="16224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: уступ 191">
            <a:extLst>
              <a:ext uri="{FF2B5EF4-FFF2-40B4-BE49-F238E27FC236}">
                <a16:creationId xmlns:a16="http://schemas.microsoft.com/office/drawing/2014/main" id="{B2A3F89B-F06A-1ED3-D3DD-F48AA267B8F1}"/>
              </a:ext>
            </a:extLst>
          </p:cNvPr>
          <p:cNvCxnSpPr>
            <a:stCxn id="168" idx="3"/>
            <a:endCxn id="172" idx="1"/>
          </p:cNvCxnSpPr>
          <p:nvPr/>
        </p:nvCxnSpPr>
        <p:spPr>
          <a:xfrm>
            <a:off x="13313056" y="4395851"/>
            <a:ext cx="301738" cy="388686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: уступ 193">
            <a:extLst>
              <a:ext uri="{FF2B5EF4-FFF2-40B4-BE49-F238E27FC236}">
                <a16:creationId xmlns:a16="http://schemas.microsoft.com/office/drawing/2014/main" id="{C2CDFE11-BC80-584F-D270-F743984804E5}"/>
              </a:ext>
            </a:extLst>
          </p:cNvPr>
          <p:cNvCxnSpPr>
            <a:cxnSpLocks/>
            <a:stCxn id="165" idx="4"/>
            <a:endCxn id="168" idx="0"/>
          </p:cNvCxnSpPr>
          <p:nvPr/>
        </p:nvCxnSpPr>
        <p:spPr>
          <a:xfrm rot="5400000">
            <a:off x="12983906" y="4075785"/>
            <a:ext cx="315372" cy="94595"/>
          </a:xfrm>
          <a:prstGeom prst="bentConnector3">
            <a:avLst/>
          </a:prstGeom>
          <a:ln>
            <a:solidFill>
              <a:srgbClr val="6D839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159182EE-93A3-7AC6-2F28-79EF5D1B493A}"/>
              </a:ext>
            </a:extLst>
          </p:cNvPr>
          <p:cNvGrpSpPr/>
          <p:nvPr/>
        </p:nvGrpSpPr>
        <p:grpSpPr>
          <a:xfrm>
            <a:off x="-2558602" y="3214543"/>
            <a:ext cx="1167798" cy="1519255"/>
            <a:chOff x="2393949" y="3440029"/>
            <a:chExt cx="1167798" cy="1519255"/>
          </a:xfrm>
        </p:grpSpPr>
        <p:sp>
          <p:nvSpPr>
            <p:cNvPr id="58" name="Диагональная полоса 57">
              <a:extLst>
                <a:ext uri="{FF2B5EF4-FFF2-40B4-BE49-F238E27FC236}">
                  <a16:creationId xmlns:a16="http://schemas.microsoft.com/office/drawing/2014/main" id="{674AE249-C618-4B41-D58A-320FE6B0B865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59" name="Диагональная полоса 58">
              <a:extLst>
                <a:ext uri="{FF2B5EF4-FFF2-40B4-BE49-F238E27FC236}">
                  <a16:creationId xmlns:a16="http://schemas.microsoft.com/office/drawing/2014/main" id="{C163DB3D-0B09-845E-FEFD-0CA245D0129B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D93E49F6-DD83-8A1E-51B6-14D1C104E538}"/>
              </a:ext>
            </a:extLst>
          </p:cNvPr>
          <p:cNvGrpSpPr/>
          <p:nvPr/>
        </p:nvGrpSpPr>
        <p:grpSpPr>
          <a:xfrm>
            <a:off x="5487643" y="-3723760"/>
            <a:ext cx="1167798" cy="1519255"/>
            <a:chOff x="2393949" y="3440029"/>
            <a:chExt cx="1167798" cy="1519255"/>
          </a:xfrm>
        </p:grpSpPr>
        <p:sp>
          <p:nvSpPr>
            <p:cNvPr id="62" name="Диагональная полоса 61">
              <a:extLst>
                <a:ext uri="{FF2B5EF4-FFF2-40B4-BE49-F238E27FC236}">
                  <a16:creationId xmlns:a16="http://schemas.microsoft.com/office/drawing/2014/main" id="{69896283-9DA0-F941-884A-FC4269A9E919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69" name="Диагональная полоса 68">
              <a:extLst>
                <a:ext uri="{FF2B5EF4-FFF2-40B4-BE49-F238E27FC236}">
                  <a16:creationId xmlns:a16="http://schemas.microsoft.com/office/drawing/2014/main" id="{A3B2C286-96AA-9EDF-D856-D0F52EF86952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BB3534F9-8659-438D-9FF7-7F6C4EF92241}"/>
              </a:ext>
            </a:extLst>
          </p:cNvPr>
          <p:cNvGrpSpPr/>
          <p:nvPr/>
        </p:nvGrpSpPr>
        <p:grpSpPr>
          <a:xfrm>
            <a:off x="13574105" y="3214543"/>
            <a:ext cx="1167798" cy="1519255"/>
            <a:chOff x="2393949" y="3440029"/>
            <a:chExt cx="1167798" cy="1519255"/>
          </a:xfrm>
        </p:grpSpPr>
        <p:sp>
          <p:nvSpPr>
            <p:cNvPr id="73" name="Диагональная полоса 72">
              <a:extLst>
                <a:ext uri="{FF2B5EF4-FFF2-40B4-BE49-F238E27FC236}">
                  <a16:creationId xmlns:a16="http://schemas.microsoft.com/office/drawing/2014/main" id="{DAE641AE-3370-93CC-CC65-E6E791518EFE}"/>
                </a:ext>
              </a:extLst>
            </p:cNvPr>
            <p:cNvSpPr/>
            <p:nvPr/>
          </p:nvSpPr>
          <p:spPr>
            <a:xfrm>
              <a:off x="2824265" y="3440029"/>
              <a:ext cx="737482" cy="1516180"/>
            </a:xfrm>
            <a:prstGeom prst="diagStripe">
              <a:avLst>
                <a:gd name="adj" fmla="val 6675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Диагональная полоса 76">
              <a:extLst>
                <a:ext uri="{FF2B5EF4-FFF2-40B4-BE49-F238E27FC236}">
                  <a16:creationId xmlns:a16="http://schemas.microsoft.com/office/drawing/2014/main" id="{53EDE60A-6766-C64A-91FA-37ED93A64AC7}"/>
                </a:ext>
              </a:extLst>
            </p:cNvPr>
            <p:cNvSpPr/>
            <p:nvPr/>
          </p:nvSpPr>
          <p:spPr>
            <a:xfrm flipH="1">
              <a:off x="2393949" y="3954685"/>
              <a:ext cx="433043" cy="1004599"/>
            </a:xfrm>
            <a:prstGeom prst="diagStrip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4392551-33FC-7249-B91C-485325EAA88B}"/>
              </a:ext>
            </a:extLst>
          </p:cNvPr>
          <p:cNvSpPr txBox="1"/>
          <p:nvPr/>
        </p:nvSpPr>
        <p:spPr>
          <a:xfrm>
            <a:off x="-2014162" y="2783710"/>
            <a:ext cx="698666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Готовое</a:t>
            </a:r>
          </a:p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 решение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80ED59-8D5B-00ED-0D4F-B444B697E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" y="621503"/>
            <a:ext cx="876822" cy="87682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85C6F9EF-10D5-55B8-869B-EF9869D5F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7" y="6621089"/>
            <a:ext cx="288098" cy="2880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FBDD8989-28CA-D6B6-D87D-77C18C3098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274" y="7159520"/>
            <a:ext cx="117554" cy="1175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E35F3DEA-4653-CAAA-7EFF-27E9C2931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9841" y="8921909"/>
            <a:ext cx="230165" cy="230165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AF5DF671-E738-18BE-E04C-05EB0DAE0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86160" y="8618862"/>
            <a:ext cx="67849" cy="6784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F89D260E-A04B-1110-28E4-9573ABED32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18" y="8143730"/>
            <a:ext cx="131523" cy="1315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81BEDD6-59E8-FBA2-25AC-C2A365FCD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5" y="8015196"/>
            <a:ext cx="117554" cy="11755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8DC1EB1C-D351-EFC5-22A8-A6CCEC9F3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518" y="12826076"/>
            <a:ext cx="117554" cy="117554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A11CE256-B9CE-D545-8F77-4FCF485AB4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6" y="6574901"/>
            <a:ext cx="131523" cy="13152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27B5A27C-F29B-2463-DD05-92B6AEF25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538" y="6725212"/>
            <a:ext cx="230165" cy="230165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C5627783-F9C7-AC4A-FDBF-A1E4204C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3993" y="7439081"/>
            <a:ext cx="117554" cy="117554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852ACB1E-8347-5DB0-DE41-A51B9CCC8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2981" y="10294252"/>
            <a:ext cx="446191" cy="446191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D070320B-48E1-F99C-E88C-0B86E7A9C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496" y="11250002"/>
            <a:ext cx="111788" cy="111788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2E1B4897-12CF-A1E8-3752-E662996AA2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62" y="11782573"/>
            <a:ext cx="111788" cy="111788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B301F979-CAEA-0428-D686-9BD0B2ECB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4" y="11093607"/>
            <a:ext cx="446191" cy="446191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B0C90B46-3AB5-A4FF-F2CE-AAE1A1004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94" y="12066625"/>
            <a:ext cx="277138" cy="277138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04EDE661-864A-C811-B6E9-343EED363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1" y="6892010"/>
            <a:ext cx="116222" cy="116222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C13683D4-97FF-7026-70C9-507FC4CC1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1" y="8632149"/>
            <a:ext cx="277138" cy="277138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43363FB0-05A0-E2E2-498C-26F0CC478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1166" y="13045369"/>
            <a:ext cx="277138" cy="277138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E166E188-5501-1A5A-7798-D65226AC8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820" y="13144151"/>
            <a:ext cx="111788" cy="111788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81512A10-8F8E-5302-662C-AC448219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667" y="12235246"/>
            <a:ext cx="277138" cy="277138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A97CAF7D-A7F1-1D99-0301-6C5E419B6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2" y="13065270"/>
            <a:ext cx="277138" cy="277138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текст, снимок экрана, программное обеспечение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FA97A3C6-C907-42A3-D37C-3CFB8FC88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" t="9547" r="273" b="8109"/>
          <a:stretch/>
        </p:blipFill>
        <p:spPr>
          <a:xfrm>
            <a:off x="2866582" y="1363218"/>
            <a:ext cx="8477109" cy="43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01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253B-654B-4333-D1B3-7200EFB8F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3">
            <a:extLst>
              <a:ext uri="{FF2B5EF4-FFF2-40B4-BE49-F238E27FC236}">
                <a16:creationId xmlns:a16="http://schemas.microsoft.com/office/drawing/2014/main" id="{BB9A2B4B-5B10-CCC3-F6AA-2CAD44F889E4}"/>
              </a:ext>
            </a:extLst>
          </p:cNvPr>
          <p:cNvSpPr/>
          <p:nvPr/>
        </p:nvSpPr>
        <p:spPr>
          <a:xfrm>
            <a:off x="0" y="-2508268"/>
            <a:ext cx="12257461" cy="9654367"/>
          </a:xfrm>
          <a:custGeom>
            <a:avLst/>
            <a:gdLst>
              <a:gd name="connsiteX0" fmla="*/ 0 w 12244761"/>
              <a:gd name="connsiteY0" fmla="*/ 0 h 6872736"/>
              <a:gd name="connsiteX1" fmla="*/ 12244761 w 12244761"/>
              <a:gd name="connsiteY1" fmla="*/ 0 h 6872736"/>
              <a:gd name="connsiteX2" fmla="*/ 12244761 w 12244761"/>
              <a:gd name="connsiteY2" fmla="*/ 6872736 h 6872736"/>
              <a:gd name="connsiteX3" fmla="*/ 0 w 12244761"/>
              <a:gd name="connsiteY3" fmla="*/ 6872736 h 6872736"/>
              <a:gd name="connsiteX4" fmla="*/ 0 w 12244761"/>
              <a:gd name="connsiteY4" fmla="*/ 0 h 6872736"/>
              <a:gd name="connsiteX0" fmla="*/ 0 w 12244761"/>
              <a:gd name="connsiteY0" fmla="*/ 0 h 7202936"/>
              <a:gd name="connsiteX1" fmla="*/ 12244761 w 12244761"/>
              <a:gd name="connsiteY1" fmla="*/ 330200 h 7202936"/>
              <a:gd name="connsiteX2" fmla="*/ 12244761 w 12244761"/>
              <a:gd name="connsiteY2" fmla="*/ 7202936 h 7202936"/>
              <a:gd name="connsiteX3" fmla="*/ 0 w 12244761"/>
              <a:gd name="connsiteY3" fmla="*/ 7202936 h 7202936"/>
              <a:gd name="connsiteX4" fmla="*/ 0 w 12244761"/>
              <a:gd name="connsiteY4" fmla="*/ 0 h 7202936"/>
              <a:gd name="connsiteX0" fmla="*/ 0 w 12244761"/>
              <a:gd name="connsiteY0" fmla="*/ 884130 h 8087066"/>
              <a:gd name="connsiteX1" fmla="*/ 5144953 w 12244761"/>
              <a:gd name="connsiteY1" fmla="*/ 1480 h 8087066"/>
              <a:gd name="connsiteX2" fmla="*/ 12244761 w 12244761"/>
              <a:gd name="connsiteY2" fmla="*/ 1214330 h 8087066"/>
              <a:gd name="connsiteX3" fmla="*/ 12244761 w 12244761"/>
              <a:gd name="connsiteY3" fmla="*/ 8087066 h 8087066"/>
              <a:gd name="connsiteX4" fmla="*/ 0 w 12244761"/>
              <a:gd name="connsiteY4" fmla="*/ 8087066 h 8087066"/>
              <a:gd name="connsiteX5" fmla="*/ 0 w 12244761"/>
              <a:gd name="connsiteY5" fmla="*/ 884130 h 8087066"/>
              <a:gd name="connsiteX0" fmla="*/ 0 w 12244761"/>
              <a:gd name="connsiteY0" fmla="*/ 1347865 h 8550801"/>
              <a:gd name="connsiteX1" fmla="*/ 5144953 w 12244761"/>
              <a:gd name="connsiteY1" fmla="*/ 465215 h 8550801"/>
              <a:gd name="connsiteX2" fmla="*/ 11367953 w 12244761"/>
              <a:gd name="connsiteY2" fmla="*/ 58815 h 8550801"/>
              <a:gd name="connsiteX3" fmla="*/ 12244761 w 12244761"/>
              <a:gd name="connsiteY3" fmla="*/ 1678065 h 8550801"/>
              <a:gd name="connsiteX4" fmla="*/ 12244761 w 12244761"/>
              <a:gd name="connsiteY4" fmla="*/ 8550801 h 8550801"/>
              <a:gd name="connsiteX5" fmla="*/ 0 w 12244761"/>
              <a:gd name="connsiteY5" fmla="*/ 8550801 h 8550801"/>
              <a:gd name="connsiteX6" fmla="*/ 0 w 12244761"/>
              <a:gd name="connsiteY6" fmla="*/ 1347865 h 8550801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1367953 w 12257461"/>
              <a:gd name="connsiteY2" fmla="*/ 2349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10872653 w 12257461"/>
              <a:gd name="connsiteY2" fmla="*/ 3873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524000 h 8726936"/>
              <a:gd name="connsiteX1" fmla="*/ 5144953 w 12257461"/>
              <a:gd name="connsiteY1" fmla="*/ 641350 h 8726936"/>
              <a:gd name="connsiteX2" fmla="*/ 9882053 w 12257461"/>
              <a:gd name="connsiteY2" fmla="*/ 844550 h 8726936"/>
              <a:gd name="connsiteX3" fmla="*/ 12257461 w 12257461"/>
              <a:gd name="connsiteY3" fmla="*/ 0 h 8726936"/>
              <a:gd name="connsiteX4" fmla="*/ 12244761 w 12257461"/>
              <a:gd name="connsiteY4" fmla="*/ 8726936 h 8726936"/>
              <a:gd name="connsiteX5" fmla="*/ 0 w 12257461"/>
              <a:gd name="connsiteY5" fmla="*/ 8726936 h 8726936"/>
              <a:gd name="connsiteX6" fmla="*/ 0 w 12257461"/>
              <a:gd name="connsiteY6" fmla="*/ 1524000 h 8726936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9882053 w 12257461"/>
              <a:gd name="connsiteY2" fmla="*/ 9406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  <a:gd name="connsiteX0" fmla="*/ 0 w 12257461"/>
              <a:gd name="connsiteY0" fmla="*/ 1620102 h 8823038"/>
              <a:gd name="connsiteX1" fmla="*/ 4979853 w 12257461"/>
              <a:gd name="connsiteY1" fmla="*/ 852 h 8823038"/>
              <a:gd name="connsiteX2" fmla="*/ 8789853 w 12257461"/>
              <a:gd name="connsiteY2" fmla="*/ 991452 h 8823038"/>
              <a:gd name="connsiteX3" fmla="*/ 12257461 w 12257461"/>
              <a:gd name="connsiteY3" fmla="*/ 96102 h 8823038"/>
              <a:gd name="connsiteX4" fmla="*/ 12244761 w 12257461"/>
              <a:gd name="connsiteY4" fmla="*/ 8823038 h 8823038"/>
              <a:gd name="connsiteX5" fmla="*/ 0 w 12257461"/>
              <a:gd name="connsiteY5" fmla="*/ 8823038 h 8823038"/>
              <a:gd name="connsiteX6" fmla="*/ 0 w 12257461"/>
              <a:gd name="connsiteY6" fmla="*/ 1620102 h 882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57461" h="8823038">
                <a:moveTo>
                  <a:pt x="0" y="1620102"/>
                </a:moveTo>
                <a:cubicBezTo>
                  <a:pt x="1655718" y="1664552"/>
                  <a:pt x="3324135" y="-43598"/>
                  <a:pt x="4979853" y="852"/>
                </a:cubicBezTo>
                <a:cubicBezTo>
                  <a:pt x="6812886" y="309885"/>
                  <a:pt x="6956820" y="682419"/>
                  <a:pt x="8789853" y="991452"/>
                </a:cubicBezTo>
                <a:cubicBezTo>
                  <a:pt x="9708656" y="1154435"/>
                  <a:pt x="11795858" y="225219"/>
                  <a:pt x="12257461" y="96102"/>
                </a:cubicBezTo>
                <a:cubicBezTo>
                  <a:pt x="12253228" y="3005081"/>
                  <a:pt x="12248994" y="5914059"/>
                  <a:pt x="12244761" y="8823038"/>
                </a:cubicBezTo>
                <a:lnTo>
                  <a:pt x="0" y="8823038"/>
                </a:lnTo>
                <a:lnTo>
                  <a:pt x="0" y="1620102"/>
                </a:lnTo>
                <a:close/>
              </a:path>
            </a:pathLst>
          </a:cu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F78DB24-C070-35C5-7909-970D074E4B94}"/>
              </a:ext>
            </a:extLst>
          </p:cNvPr>
          <p:cNvSpPr/>
          <p:nvPr/>
        </p:nvSpPr>
        <p:spPr>
          <a:xfrm>
            <a:off x="431979" y="-5673695"/>
            <a:ext cx="11349089" cy="553928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A4A0ED-94E7-A973-E06A-C25570905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07" y="-6252604"/>
            <a:ext cx="288098" cy="288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8BA723-92A6-4524-6DB6-0B93B118E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6535" y="-3012711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678057-1569-1217-5E25-1699DA9C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674" y="-5714173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4524032-141A-3F4D-E122-0978DE924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9241" y="-3951784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B92F1F0-05C5-BA68-10B0-321C84A4B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8" y="-5731272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DB9A70-99E2-821D-AA48-DA62520AD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860" y="-4615302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045AE94-DF9D-0742-2D56-F8B516403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35560" y="-4254831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74388E8-319B-B99C-DBC5-B9ACCDCFD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718" y="-4729963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65528C4-6B61-D877-B9BD-D0150F4AC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5" y="-4884324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314CF02-8963-63DF-F6E2-737DEE774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18" y="-73444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C3B42CA-922F-ACA8-0FBE-09D80EC3CD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99" y="-382731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0EB91D4-E2BA-F379-C45B-340FBB3AA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654" y="-5590058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534308F-AC7A-BAC5-E55F-F7433EEB2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366" y="-6298792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93ADE8CC-591A-6B44-9247-44F1A334B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938" y="-6148481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E218BEF-92BD-593D-7B90-2E0CB303E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854" y="-5901963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01C29362-288D-521C-C80E-F5DE4BD3A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393" y="-5434612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79FC77E8-00B8-881D-095D-E4EB7D6C6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758" y="-6150953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26D9E1D7-93E8-4734-B34D-150F0BF4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951" y="-631674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0A85B09A-EF12-1812-F485-81FA79396A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91338" y="-3322548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B090123D-EAF2-1F97-F1CE-87F99B9E5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5463" y="-3468921"/>
            <a:ext cx="98655" cy="98655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4B5CE56F-947A-BD44-A166-E3B21E027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78" y="-2009566"/>
            <a:ext cx="285315" cy="285315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01F8EAE-9CA2-E0AA-BAB4-BE45349F09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05" y="-1549022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8EFF7491-10C5-0CAD-1E8B-D2C0A53E92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" y="-606041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5D463CE6-917F-C961-44EB-52E8516E8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" y="-2019185"/>
            <a:ext cx="89333" cy="89333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BBF581E1-9615-015B-C4AB-ADFDBD237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016" y="8494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C02F9BA8-422A-D9A3-7C81-0C994007DE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722" y="199197"/>
            <a:ext cx="87074" cy="87074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6EBC327F-BE92-DD32-C2C0-0D69B0C044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672" y="-1585026"/>
            <a:ext cx="222060" cy="222060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4C1336B8-4FFB-7F54-001A-5A52D58102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7" y="-3137032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0762C97C-5C60-FDBF-03D7-01AB1961A1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9" y="30563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ACA391C9-0B55-DD82-A094-B163ABAE8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381" y="-2579441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0C6AD2E3-6019-54E6-BCAC-E54C42A087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91" y="-261259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31D46428-656E-74D2-53AB-83FD4FB48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896" y="-1623691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7DF68DD6-53A1-958E-85AF-21A1B9A4D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62" y="-1116947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37DCC8C6-E30A-331D-5DB8-DDA1105B78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" y="-1805913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2AB6EA4E-30FC-F005-ABA0-F29E89DCA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64" y="-689327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5749F0E0-ED6B-4BB5-E37C-7305E5182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94" y="-83289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9096688C-AC5D-4E00-868D-70736FCF2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31" y="-5981683"/>
            <a:ext cx="116222" cy="116222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5A11B2C7-A6D1-085D-91BA-3CC19D9C13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757" y="-8013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6ACDDAB9-1A79-998E-8C24-7E19F8FBB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" y="-4267371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FE61AC32-DBED-ECD4-E05C-02BFC6482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566" y="14584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5FD099AF-FAC1-7AAA-5624-43DFEBED8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20" y="244631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83353C8D-DAE8-8ADD-166A-AB59ED5D5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067" y="-664274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0647EEF0-D54C-79B0-75F1-2422DAADE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18" y="16575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CDEF3EED-E1B2-82A5-87D5-F9377D382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791" y="-614727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5D8C01CF-FD17-325D-E703-45BDC8F64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33" y="-17126"/>
            <a:ext cx="222061" cy="2220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815E99-A752-02F5-2078-33325BA57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0" y="-5700747"/>
            <a:ext cx="876822" cy="876822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06342C2-675A-5BB4-E439-EC62F58AC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31" y="298839"/>
            <a:ext cx="288098" cy="288098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B58B3184-79E5-B0AF-C7F0-13DF6E7B0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98" y="837270"/>
            <a:ext cx="117554" cy="1175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FE960FA0-63EF-7448-6AFD-93B14F0F6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365" y="2599659"/>
            <a:ext cx="230165" cy="230165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28E48EE3-3A4D-724F-0CB3-F2AF0FD76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96684" y="2296612"/>
            <a:ext cx="67849" cy="678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7A9C21-12B0-F0A8-99DD-FD51F42DD9BF}"/>
              </a:ext>
            </a:extLst>
          </p:cNvPr>
          <p:cNvSpPr txBox="1"/>
          <p:nvPr/>
        </p:nvSpPr>
        <p:spPr>
          <a:xfrm>
            <a:off x="2588734" y="224736"/>
            <a:ext cx="69866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Особая функция</a:t>
            </a: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9EC1CE5E-208B-FF43-C010-F01837CED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842" y="1821480"/>
            <a:ext cx="131523" cy="131523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ED5C4563-C7D7-FFCA-7B76-D0F8F3F97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99" y="1692946"/>
            <a:ext cx="117554" cy="117554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0771A8DA-48C0-2081-FE54-CF2282472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042" y="6503826"/>
            <a:ext cx="117554" cy="117554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44551816-80F6-90D6-1B1E-AEE4EBEE7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90" y="252651"/>
            <a:ext cx="131523" cy="13152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63021D21-E3C0-3600-1E67-2B52D95A0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062" y="402962"/>
            <a:ext cx="230165" cy="230165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AB1AB7D0-4297-DAFF-557F-046756E9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517" y="1116831"/>
            <a:ext cx="117554" cy="117554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9697B90F-A469-3514-9755-3146A29C0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505" y="3972002"/>
            <a:ext cx="446191" cy="446191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1D4043A4-D673-D812-4F43-B97B50418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020" y="4927752"/>
            <a:ext cx="111788" cy="111788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67867F02-2C0E-D977-7B04-9546DA25C1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86" y="5460323"/>
            <a:ext cx="111788" cy="111788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A5EEF504-A57E-6B28-61E0-2A0A0BEF7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48" y="4771357"/>
            <a:ext cx="446191" cy="446191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ABBCA988-92E5-9C55-E2C3-6271F3ED6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18" y="5744375"/>
            <a:ext cx="277138" cy="277138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35206B33-F637-C498-E21A-82E809CB8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55" y="569760"/>
            <a:ext cx="116222" cy="116222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13889CAA-32ED-A35E-3D32-40A3EF812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" y="2309899"/>
            <a:ext cx="277138" cy="277138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EC62890E-0EB1-92FB-50F8-393C1D7AA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690" y="6723119"/>
            <a:ext cx="277138" cy="277138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1697D3DF-E0E6-1686-A3A2-AA7E5455F2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44" y="6821901"/>
            <a:ext cx="111788" cy="111788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DD853E4B-F39E-3A63-7877-89479780E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191" y="5912996"/>
            <a:ext cx="277138" cy="277138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36F4411A-E334-82E2-DA21-5DF49F6FF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6" y="6743020"/>
            <a:ext cx="277138" cy="2771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EEB531-B15A-CEDF-EEEA-D6115E657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6465954"/>
            <a:ext cx="1092907" cy="109290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7A3466F-8663-88F0-0829-9A5F759BE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6" y="3513650"/>
            <a:ext cx="446191" cy="446191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D192344A-9E60-9804-7CC0-0819C7E28EBD}"/>
              </a:ext>
            </a:extLst>
          </p:cNvPr>
          <p:cNvSpPr/>
          <p:nvPr/>
        </p:nvSpPr>
        <p:spPr>
          <a:xfrm>
            <a:off x="1565744" y="983694"/>
            <a:ext cx="9060512" cy="4233854"/>
          </a:xfrm>
          <a:prstGeom prst="roundRect">
            <a:avLst>
              <a:gd name="adj" fmla="val 939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05C88-07E1-CB39-F45C-553F4585CD77}"/>
              </a:ext>
            </a:extLst>
          </p:cNvPr>
          <p:cNvSpPr txBox="1"/>
          <p:nvPr/>
        </p:nvSpPr>
        <p:spPr>
          <a:xfrm>
            <a:off x="1935674" y="5572111"/>
            <a:ext cx="8437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Подтверждение права на бонус с помощью </a:t>
            </a:r>
            <a:r>
              <a:rPr lang="ru-RU" sz="2000" dirty="0" err="1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кьюаркода</a:t>
            </a:r>
            <a:r>
              <a:rPr lang="ru-RU" sz="20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296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3AA35-5854-D223-E9A2-28825C4B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F9679A0-4DDA-CB00-DA6E-696A2D1E3E80}"/>
              </a:ext>
            </a:extLst>
          </p:cNvPr>
          <p:cNvSpPr/>
          <p:nvPr/>
        </p:nvSpPr>
        <p:spPr>
          <a:xfrm>
            <a:off x="-12526" y="-3129"/>
            <a:ext cx="12204526" cy="6861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B506F80-3CB8-F7E3-BB78-EFF665559F2C}"/>
              </a:ext>
            </a:extLst>
          </p:cNvPr>
          <p:cNvSpPr/>
          <p:nvPr/>
        </p:nvSpPr>
        <p:spPr>
          <a:xfrm>
            <a:off x="-12526" y="-2244336"/>
            <a:ext cx="12204526" cy="4965825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7003093 w 12204526"/>
              <a:gd name="connsiteY5" fmla="*/ 7143546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9473368"/>
              <a:gd name="connsiteX1" fmla="*/ 2755726 w 12204526"/>
              <a:gd name="connsiteY1" fmla="*/ 1035474 h 9473368"/>
              <a:gd name="connsiteX2" fmla="*/ 10332183 w 12204526"/>
              <a:gd name="connsiteY2" fmla="*/ 11508 h 9473368"/>
              <a:gd name="connsiteX3" fmla="*/ 12204526 w 12204526"/>
              <a:gd name="connsiteY3" fmla="*/ 2823472 h 9473368"/>
              <a:gd name="connsiteX4" fmla="*/ 12204526 w 12204526"/>
              <a:gd name="connsiteY4" fmla="*/ 6252472 h 9473368"/>
              <a:gd name="connsiteX5" fmla="*/ 7003093 w 12204526"/>
              <a:gd name="connsiteY5" fmla="*/ 7143546 h 9473368"/>
              <a:gd name="connsiteX6" fmla="*/ 6614264 w 12204526"/>
              <a:gd name="connsiteY6" fmla="*/ 9400627 h 9473368"/>
              <a:gd name="connsiteX7" fmla="*/ 0 w 12204526"/>
              <a:gd name="connsiteY7" fmla="*/ 7956011 h 9473368"/>
              <a:gd name="connsiteX8" fmla="*/ 12526 w 12204526"/>
              <a:gd name="connsiteY8" fmla="*/ 2823472 h 9473368"/>
              <a:gd name="connsiteX0" fmla="*/ 12526 w 12204526"/>
              <a:gd name="connsiteY0" fmla="*/ 2823472 h 9473367"/>
              <a:gd name="connsiteX1" fmla="*/ 2755726 w 12204526"/>
              <a:gd name="connsiteY1" fmla="*/ 1035474 h 9473367"/>
              <a:gd name="connsiteX2" fmla="*/ 10332183 w 12204526"/>
              <a:gd name="connsiteY2" fmla="*/ 11508 h 9473367"/>
              <a:gd name="connsiteX3" fmla="*/ 12204526 w 12204526"/>
              <a:gd name="connsiteY3" fmla="*/ 2823472 h 9473367"/>
              <a:gd name="connsiteX4" fmla="*/ 12204526 w 12204526"/>
              <a:gd name="connsiteY4" fmla="*/ 6252472 h 9473367"/>
              <a:gd name="connsiteX5" fmla="*/ 7015793 w 12204526"/>
              <a:gd name="connsiteY5" fmla="*/ 7479535 h 9473367"/>
              <a:gd name="connsiteX6" fmla="*/ 6614264 w 12204526"/>
              <a:gd name="connsiteY6" fmla="*/ 9400627 h 9473367"/>
              <a:gd name="connsiteX7" fmla="*/ 0 w 12204526"/>
              <a:gd name="connsiteY7" fmla="*/ 7956011 h 9473367"/>
              <a:gd name="connsiteX8" fmla="*/ 12526 w 12204526"/>
              <a:gd name="connsiteY8" fmla="*/ 2823472 h 9473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526" h="9473367">
                <a:moveTo>
                  <a:pt x="12526" y="2823472"/>
                </a:moveTo>
                <a:cubicBezTo>
                  <a:pt x="718557" y="1785855"/>
                  <a:pt x="339097" y="333889"/>
                  <a:pt x="2755726" y="1035474"/>
                </a:cubicBezTo>
                <a:cubicBezTo>
                  <a:pt x="6304469" y="1883341"/>
                  <a:pt x="9004126" y="-170686"/>
                  <a:pt x="10332183" y="11508"/>
                </a:cubicBezTo>
                <a:cubicBezTo>
                  <a:pt x="12001326" y="473415"/>
                  <a:pt x="11580412" y="1886151"/>
                  <a:pt x="12204526" y="2823472"/>
                </a:cubicBezTo>
                <a:lnTo>
                  <a:pt x="12204526" y="6252472"/>
                </a:lnTo>
                <a:cubicBezTo>
                  <a:pt x="11324921" y="6777824"/>
                  <a:pt x="7953853" y="7040173"/>
                  <a:pt x="7015793" y="7479535"/>
                </a:cubicBezTo>
                <a:cubicBezTo>
                  <a:pt x="6076341" y="7984751"/>
                  <a:pt x="7553716" y="8991655"/>
                  <a:pt x="6614264" y="9400627"/>
                </a:cubicBezTo>
                <a:cubicBezTo>
                  <a:pt x="5457694" y="9899580"/>
                  <a:pt x="1219200" y="7657474"/>
                  <a:pt x="0" y="7956011"/>
                </a:cubicBezTo>
                <a:cubicBezTo>
                  <a:pt x="4175" y="6245165"/>
                  <a:pt x="8351" y="4534318"/>
                  <a:pt x="12526" y="2823472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D0CF0-5ADF-FE07-4124-664F75B703C1}"/>
              </a:ext>
            </a:extLst>
          </p:cNvPr>
          <p:cNvSpPr txBox="1"/>
          <p:nvPr/>
        </p:nvSpPr>
        <p:spPr>
          <a:xfrm>
            <a:off x="1530263" y="2890038"/>
            <a:ext cx="91189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rgbClr val="283C57"/>
                </a:solidFill>
                <a:latin typeface="Candara" panose="020E0502030303020204" pitchFamily="34" charset="0"/>
              </a:rPr>
              <a:t>	Спасибо за внимание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05EECC-C4E1-F2FA-328D-B0F13F838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181628"/>
            <a:ext cx="288098" cy="28809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CE7A25-C25C-1F71-0975-6A1412C99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654483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75AB3A5-68B7-C453-7531-CF6055D1B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73" y="3421521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52C3BB0-3690-6457-271A-8E4C10B7E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720059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B5D0CF5-7B87-C0B2-5A3A-415EF19C4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79" y="2482448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C61D92C-AD3C-D44E-CFD8-B14AFDDC4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0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CCD30E2-838E-5D06-8159-892BA12AE8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702960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C7D6688-AC82-FCA4-F36B-937F83C81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1919612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ECE3045-0DDA-5381-AF0F-58B756EBF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2179401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24301DA-7917-DFD8-750B-1A39D39B8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1704269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E7838FC-57DD-790C-F3BF-317C7B2D8C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702960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C0789E3-00DD-A12A-42AC-280E55D0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1549908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8DA74A5-E70F-0130-0B46-78923AC28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215454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A3FFF62-2DEB-070B-C3F0-978D74C0B4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369" y="1334900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5DCF00D-0585-66A3-9ED2-0607A3E634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1667462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5EA610B5-A54C-7EEA-F601-FFF92DB98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566194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EAD0A2D8-5644-6B20-2367-5AC37A64E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135440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40070980-994D-5E41-5AE6-8C7571A22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285751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27B548B-A573-1340-1260-63ED13D54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532269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4A1AC3E-CC01-F2A0-A772-0E71B0064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1334900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60F16D5B-3964-BC72-9E0E-9D964454C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283279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9D84BA90-A448-EB44-61EF-4D1BD082A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489894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EAE3E98-755D-30AA-F621-3C66CA426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35176" y="3111684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A259497-53BC-5572-1498-09215C3F6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01" y="2965311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B9ACC302-2A4A-5490-5F1F-BD070CE42E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6178176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94869AE-90EF-B699-9AC2-B875FC193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49" y="3532551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D2BB39B-10FA-21B6-B19B-FCB28DE277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4769458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77546B5-8F89-40FC-55FB-A8CE2AD92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4424666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98662C76-839E-A410-97A1-CAD024910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6150411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F0A925F2-1494-861B-11A6-BF291F2BF7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4885210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A6A470E-C04A-366D-200A-C1011D3004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5828191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F17A8051-7376-02D8-4740-B62C28469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4415047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FB99DDF-6B93-3E03-1E35-4A8F1A5637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5901038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B102167-5F8A-E20D-E452-12C87A20D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6519178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BF091312-DDC5-3C61-8C11-942E90F05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6633429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73F9B1A-450D-EB7D-6754-DFFBFAAA2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6026908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03230E6-4E97-7D11-C3E8-5887370F2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4849206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0173D36D-6FF1-9AE1-0355-DEAC11C76C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81" y="4564738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2373D5C7-7238-EF5D-90E2-D289EF13D2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5" y="3297200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AE05A4E-B5EA-A3CB-50AF-205E0FF909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4208199"/>
            <a:ext cx="277138" cy="277138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71747C2-816D-7298-AF3C-071D9F3C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7491" y="4239684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B4F1676F-0963-3567-2962-972DBD912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5828191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2141F74B-5E54-5E90-4FE5-BE447C688A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5479" y="1469505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0C2C094-7B53-24C1-73A1-B127779FD0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610709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A7CD402F-DCD0-F9A9-6A07-DBF28C6227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673986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BC0B3C10-D0A3-2C96-F139-A0BA06B36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90" y="6367047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B22DCFC2-11B1-CAF0-F3AA-C8E5E19BDC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028" y="1680027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3CF6EFE8-80B6-27F6-F740-95FB3ACF2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1" y="4047765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0E3B2C8A-32AA-A285-681B-D62CB400E3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4527053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C35D471D-BA0C-77B7-B4F4-C393F23C3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4810541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A12628C1-F0CC-EA86-C608-D5EB10AA8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5317285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2103903-B6FD-2CA0-6C1D-F4DB5F1F8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4866660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78EA9B23-8E81-C3DD-0D2C-036D6CBA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5744905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3E7531FC-2F8D-21C7-73CD-F0CDDB3CC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6943095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99089AB-F8C0-DD6E-D8FE-73DCA2873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7" y="6199100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D565EB93-F9CE-1D5A-D3A2-1EB8B5C9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7285221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766FB16F-EC0D-339E-F623-6DA171BDA5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986" y="6588874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9BA18F59-3D4F-AB7D-C733-6C0399773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2" y="5497692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41F4016-E314-2314-5856-114343ACA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647" y="6408148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59259B84-1492-F0C5-FD3C-16696FE57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09" y="7729106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BEF3701-3620-1E1C-37CC-139907B92C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014" y="5507850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AC7E0801-452C-8CD3-4DA8-976DB8D5B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91" y="5126978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F59985-4807-EFDC-6CA1-3C6AFA486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18" y="6323151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F3502D41-8202-454F-6243-C5C7AE257E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681" y="5623602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9E99735-72DA-8B4B-EE0B-905AB2CBAC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4" y="3884579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28C17490-C845-6F72-369C-33997CB08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324" y="5117359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5A066ED4-69FD-DEB9-820A-A155625BB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82" y="7641199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94305A55-D315-2434-9EEB-5662B8365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1" y="5229365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7397C1E-3000-DFE4-13F3-A90C9D8979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08" y="5526105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37079605-C349-354E-7559-4E7AC6FD0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67" y="5075480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B834E0E6-9976-047D-040C-A5EDF4676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47" y="5917645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9825EADB-A69B-F440-E2CC-E2CD56A35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13" y="7844431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062D989-BC75-A13F-A6B1-A157D026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62" y="7100436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C94757D-6355-885B-2A47-51C6C2522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8186557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66FE45F9-28AA-3EA5-C629-D35D2641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0829" y="5312851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9CA66EA1-74BB-2871-7141-435842235F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299" y="4480894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7D49A950-C729-C606-CDA3-D2DA8B4D3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494" y="4764891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CE5DDA19-3CBB-51BB-44E3-0235982938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567" y="4993568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CCE14D82-4948-380B-0C49-9642328DC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615151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B0DE9CB5-CE77-9A07-F959-61A465AE1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934" y="4867278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F084480-3033-8DC9-9975-5740ABE99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24" y="5425643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740909D-7301-2391-7E6A-350A75D4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21" y="5608722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C3589266-F983-86B8-D975-B64F8126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69" y="6509078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4BE0AF7B-4615-22DD-2F5E-6144F7E7A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67" y="4962696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4EE45B9C-C790-AC82-B359-074E03BCB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7118142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BF5973CF-0EEA-0672-71D0-6E73CE1A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170" y="4145943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FF83452C-286A-DCF9-1044-E77CC4440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038" y="6150971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053E98C1-C78E-A217-ABC8-EE6A086D8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84" y="7696668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D157BF87-15FB-7EB3-46A1-94827A32B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524" y="5898171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81F89816-58E4-8B00-EC63-3CC5B4F28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18" y="5574110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282098B9-5AB1-FB32-4D10-2A05A0D3A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35" y="5190755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0EB01530-50FD-FB50-8D02-5DC33C454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423" y="6156535"/>
            <a:ext cx="222061" cy="222061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DCF7759A-670B-A23B-9728-4AFB809CD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859" y="1781743"/>
            <a:ext cx="431582" cy="43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67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7A074-17EC-6BAA-CD30-CED6C7C0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CD3953-4679-59A1-04B0-287E16E39969}"/>
              </a:ext>
            </a:extLst>
          </p:cNvPr>
          <p:cNvSpPr/>
          <p:nvPr/>
        </p:nvSpPr>
        <p:spPr>
          <a:xfrm>
            <a:off x="9077" y="-3129"/>
            <a:ext cx="12204526" cy="68611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4BD76C-E3AA-A03C-2807-B2F6A5986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660138"/>
            <a:ext cx="288098" cy="2880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50B55FF-E6B8-AE12-C4A5-55FBE1A86491}"/>
              </a:ext>
            </a:extLst>
          </p:cNvPr>
          <p:cNvSpPr/>
          <p:nvPr/>
        </p:nvSpPr>
        <p:spPr>
          <a:xfrm>
            <a:off x="-1479984" y="4677051"/>
            <a:ext cx="15023696" cy="738503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576164 w 12204526"/>
              <a:gd name="connsiteY5" fmla="*/ 8888644 h 8979609"/>
              <a:gd name="connsiteX6" fmla="*/ 0 w 12204526"/>
              <a:gd name="connsiteY6" fmla="*/ 7956011 h 8979609"/>
              <a:gd name="connsiteX7" fmla="*/ 12526 w 12204526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553266"/>
              <a:gd name="connsiteY0" fmla="*/ 2823472 h 8979609"/>
              <a:gd name="connsiteX1" fmla="*/ 2755726 w 12553266"/>
              <a:gd name="connsiteY1" fmla="*/ 1035474 h 8979609"/>
              <a:gd name="connsiteX2" fmla="*/ 10332183 w 12553266"/>
              <a:gd name="connsiteY2" fmla="*/ 11508 h 8979609"/>
              <a:gd name="connsiteX3" fmla="*/ 12204526 w 12553266"/>
              <a:gd name="connsiteY3" fmla="*/ 2823472 h 8979609"/>
              <a:gd name="connsiteX4" fmla="*/ 12262583 w 12553266"/>
              <a:gd name="connsiteY4" fmla="*/ 7166729 h 8979609"/>
              <a:gd name="connsiteX5" fmla="*/ 6576164 w 12553266"/>
              <a:gd name="connsiteY5" fmla="*/ 8888644 h 8979609"/>
              <a:gd name="connsiteX6" fmla="*/ 0 w 12553266"/>
              <a:gd name="connsiteY6" fmla="*/ 7956011 h 8979609"/>
              <a:gd name="connsiteX7" fmla="*/ 12526 w 12553266"/>
              <a:gd name="connsiteY7" fmla="*/ 2823472 h 8979609"/>
              <a:gd name="connsiteX0" fmla="*/ 418926 w 12959666"/>
              <a:gd name="connsiteY0" fmla="*/ 2823472 h 8992671"/>
              <a:gd name="connsiteX1" fmla="*/ 3162126 w 12959666"/>
              <a:gd name="connsiteY1" fmla="*/ 1035474 h 8992671"/>
              <a:gd name="connsiteX2" fmla="*/ 10738583 w 12959666"/>
              <a:gd name="connsiteY2" fmla="*/ 11508 h 8992671"/>
              <a:gd name="connsiteX3" fmla="*/ 12610926 w 12959666"/>
              <a:gd name="connsiteY3" fmla="*/ 2823472 h 8992671"/>
              <a:gd name="connsiteX4" fmla="*/ 12668983 w 12959666"/>
              <a:gd name="connsiteY4" fmla="*/ 7166729 h 8992671"/>
              <a:gd name="connsiteX5" fmla="*/ 6982564 w 12959666"/>
              <a:gd name="connsiteY5" fmla="*/ 8888644 h 8992671"/>
              <a:gd name="connsiteX6" fmla="*/ 0 w 12959666"/>
              <a:gd name="connsiteY6" fmla="*/ 8212003 h 8992671"/>
              <a:gd name="connsiteX7" fmla="*/ 418926 w 12959666"/>
              <a:gd name="connsiteY7" fmla="*/ 2823472 h 8992671"/>
              <a:gd name="connsiteX0" fmla="*/ 418926 w 12959666"/>
              <a:gd name="connsiteY0" fmla="*/ 2823472 h 9303673"/>
              <a:gd name="connsiteX1" fmla="*/ 3162126 w 12959666"/>
              <a:gd name="connsiteY1" fmla="*/ 1035474 h 9303673"/>
              <a:gd name="connsiteX2" fmla="*/ 10738583 w 12959666"/>
              <a:gd name="connsiteY2" fmla="*/ 11508 h 9303673"/>
              <a:gd name="connsiteX3" fmla="*/ 12610926 w 12959666"/>
              <a:gd name="connsiteY3" fmla="*/ 2823472 h 9303673"/>
              <a:gd name="connsiteX4" fmla="*/ 12668983 w 12959666"/>
              <a:gd name="connsiteY4" fmla="*/ 7166729 h 9303673"/>
              <a:gd name="connsiteX5" fmla="*/ 6982564 w 12959666"/>
              <a:gd name="connsiteY5" fmla="*/ 8888644 h 9303673"/>
              <a:gd name="connsiteX6" fmla="*/ 0 w 12959666"/>
              <a:gd name="connsiteY6" fmla="*/ 8212003 h 9303673"/>
              <a:gd name="connsiteX7" fmla="*/ 418926 w 12959666"/>
              <a:gd name="connsiteY7" fmla="*/ 2823472 h 9303673"/>
              <a:gd name="connsiteX0" fmla="*/ 1250454 w 13791194"/>
              <a:gd name="connsiteY0" fmla="*/ 2823472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250454 w 13791194"/>
              <a:gd name="connsiteY8" fmla="*/ 2823472 h 9303673"/>
              <a:gd name="connsiteX0" fmla="*/ 1163369 w 13791194"/>
              <a:gd name="connsiteY0" fmla="*/ 2567481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163369 w 13791194"/>
              <a:gd name="connsiteY8" fmla="*/ 2567481 h 9303673"/>
              <a:gd name="connsiteX0" fmla="*/ 1163369 w 13936144"/>
              <a:gd name="connsiteY0" fmla="*/ 2567481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163369 w 13936144"/>
              <a:gd name="connsiteY8" fmla="*/ 2567481 h 9303673"/>
              <a:gd name="connsiteX0" fmla="*/ 902112 w 13936144"/>
              <a:gd name="connsiteY0" fmla="*/ 3884008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902112 w 13936144"/>
              <a:gd name="connsiteY8" fmla="*/ 3884008 h 9303673"/>
              <a:gd name="connsiteX0" fmla="*/ 1018226 w 13936144"/>
              <a:gd name="connsiteY0" fmla="*/ 3774297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018226 w 13936144"/>
              <a:gd name="connsiteY8" fmla="*/ 3774297 h 9303673"/>
              <a:gd name="connsiteX0" fmla="*/ 180957 w 14165675"/>
              <a:gd name="connsiteY0" fmla="*/ 2564737 h 9303673"/>
              <a:gd name="connsiteX1" fmla="*/ 4223185 w 14165675"/>
              <a:gd name="connsiteY1" fmla="*/ 1035474 h 9303673"/>
              <a:gd name="connsiteX2" fmla="*/ 11799642 w 14165675"/>
              <a:gd name="connsiteY2" fmla="*/ 11508 h 9303673"/>
              <a:gd name="connsiteX3" fmla="*/ 14078385 w 14165675"/>
              <a:gd name="connsiteY3" fmla="*/ 3957148 h 9303673"/>
              <a:gd name="connsiteX4" fmla="*/ 13730042 w 14165675"/>
              <a:gd name="connsiteY4" fmla="*/ 7166729 h 9303673"/>
              <a:gd name="connsiteX5" fmla="*/ 8043623 w 14165675"/>
              <a:gd name="connsiteY5" fmla="*/ 8888644 h 9303673"/>
              <a:gd name="connsiteX6" fmla="*/ 1061059 w 14165675"/>
              <a:gd name="connsiteY6" fmla="*/ 8212003 h 9303673"/>
              <a:gd name="connsiteX7" fmla="*/ 333355 w 14165675"/>
              <a:gd name="connsiteY7" fmla="*/ 5698962 h 9303673"/>
              <a:gd name="connsiteX8" fmla="*/ 180957 w 14165675"/>
              <a:gd name="connsiteY8" fmla="*/ 2564737 h 9303673"/>
              <a:gd name="connsiteX0" fmla="*/ 180957 w 15023696"/>
              <a:gd name="connsiteY0" fmla="*/ 2564737 h 9303673"/>
              <a:gd name="connsiteX1" fmla="*/ 4223185 w 15023696"/>
              <a:gd name="connsiteY1" fmla="*/ 1035474 h 9303673"/>
              <a:gd name="connsiteX2" fmla="*/ 11799642 w 15023696"/>
              <a:gd name="connsiteY2" fmla="*/ 11508 h 9303673"/>
              <a:gd name="connsiteX3" fmla="*/ 15023265 w 15023696"/>
              <a:gd name="connsiteY3" fmla="*/ 3726756 h 9303673"/>
              <a:gd name="connsiteX4" fmla="*/ 13730042 w 15023696"/>
              <a:gd name="connsiteY4" fmla="*/ 7166729 h 9303673"/>
              <a:gd name="connsiteX5" fmla="*/ 8043623 w 15023696"/>
              <a:gd name="connsiteY5" fmla="*/ 8888644 h 9303673"/>
              <a:gd name="connsiteX6" fmla="*/ 1061059 w 15023696"/>
              <a:gd name="connsiteY6" fmla="*/ 8212003 h 9303673"/>
              <a:gd name="connsiteX7" fmla="*/ 333355 w 15023696"/>
              <a:gd name="connsiteY7" fmla="*/ 5698962 h 9303673"/>
              <a:gd name="connsiteX8" fmla="*/ 180957 w 15023696"/>
              <a:gd name="connsiteY8" fmla="*/ 2564737 h 93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696" h="9303673">
                <a:moveTo>
                  <a:pt x="180957" y="2564737"/>
                </a:moveTo>
                <a:cubicBezTo>
                  <a:pt x="886988" y="1527120"/>
                  <a:pt x="1806556" y="333889"/>
                  <a:pt x="4223185" y="1035474"/>
                </a:cubicBezTo>
                <a:cubicBezTo>
                  <a:pt x="7771928" y="1883341"/>
                  <a:pt x="10471585" y="-170686"/>
                  <a:pt x="11799642" y="11508"/>
                </a:cubicBezTo>
                <a:cubicBezTo>
                  <a:pt x="13468785" y="473415"/>
                  <a:pt x="14399151" y="2789435"/>
                  <a:pt x="15023265" y="3726756"/>
                </a:cubicBezTo>
                <a:cubicBezTo>
                  <a:pt x="15042617" y="5174508"/>
                  <a:pt x="14407375" y="5718977"/>
                  <a:pt x="13730042" y="7166729"/>
                </a:cubicBezTo>
                <a:cubicBezTo>
                  <a:pt x="12646839" y="8982136"/>
                  <a:pt x="10077711" y="8604721"/>
                  <a:pt x="8043623" y="8888644"/>
                </a:cubicBezTo>
                <a:cubicBezTo>
                  <a:pt x="6887053" y="9387597"/>
                  <a:pt x="2454431" y="9705407"/>
                  <a:pt x="1061059" y="8212003"/>
                </a:cubicBezTo>
                <a:cubicBezTo>
                  <a:pt x="-83681" y="7832765"/>
                  <a:pt x="263534" y="6597050"/>
                  <a:pt x="333355" y="5698962"/>
                </a:cubicBezTo>
                <a:cubicBezTo>
                  <a:pt x="403176" y="4800874"/>
                  <a:pt x="-327043" y="3494361"/>
                  <a:pt x="180957" y="2564737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AE2395-D557-1AC7-D347-B68E7C748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187283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4B4A71A-3CB3-ADBA-CD1B-4A18117A7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73" y="-3420245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F2901A8-0011-35F4-9056-8815C18C2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-6121707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254ACE3-86A8-D71F-5A55-AAAF4B74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79" y="-4359318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003CACE-3F04-DFD2-10CF-30D9E2E2C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684176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BF0BE02-FC0C-50DF-489C-6A0FA85C75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-6138806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00D2C1D-38D5-7EDD-287A-86BB02A9F1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-4922154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E8F1C18-86B9-A842-F28E-EB9BCF1C6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-4662365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A5BEDD-2A34-6170-BE71-8F2457C8DD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-5137497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0337F6B-E332-C62A-BA00-ED2DAA2F2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-6138806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1BA9E74-F8D4-69C5-C7E0-FA44794A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-5291858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66CFE7E-AD2A-1EB9-9367-816634BCE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-468721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F450473-98BE-1DA3-152B-949226C57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3" y="-3817909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E49591D6-C2CA-FF32-0E76-742D83EEBB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-5174304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B6722CBF-7654-A5BE-A62D-9989C462E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-6275572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F8F0544-6604-676D-8809-3C12B106E6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670632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D711DF2-535A-C7A4-3E49-4B25D3444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-655601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C03CEEE-CC79-A745-8FA3-323F78074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-6309497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F6FD87F5-07EF-7101-5813-435C5FEC2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-5506866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8E97C1E5-2964-95D6-094E-893FF6AAF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-6558487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D72A500-19E3-AC65-48E6-AACF8C7F1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-6351872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8C6BE9E-57D0-9AF2-155F-2BC8F67B96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35176" y="-3730082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AD4287B5-032B-62DA-90D6-47D441D17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01" y="-3876455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AF6D402-08DE-9466-63AC-804B174EA5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-6635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7E8B768C-C555-C3F6-8E32-984C8C72D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49" y="-3309215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DA0A0E85-D4AE-2CBF-FE81-51C4552AA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-2072308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D423C10B-4006-0E8F-FFDA-C4A32D60B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-2417100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4E02C92F-6D53-A51B-10E2-033B5B77D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-691355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30E49064-332C-F7EC-BD12-74F5F4AA33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-1956556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16464E90-FA03-2B60-6703-036C3188F7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1013575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BACA3519-DB7C-A08B-1153-8AA0F8CAD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2426719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445E0C2-4607-1A2A-16EC-2A83CD7EA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940728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6AFD0471-D631-FD94-487E-034E1E319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-322588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DC97FE3-6D77-A803-E904-1B8BEA6C6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-208337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6CB2C83B-2BA2-BA08-7B8C-826EBC5B8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-814858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4BE281EC-AD58-99CD-1069-61E534BF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1992560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98A843A-26B5-1E6A-E9AD-936E481F4E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81" y="-2277028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65B4574-37C8-383C-075C-68FDF8ABE1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5" y="-3544566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E271B5A1-10B1-C5CB-AB73-320C0E585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-2633567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DC12D5A4-5DB7-8BEE-F6BB-3D0B5D2D5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270224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98BCF25E-D2BD-9655-A8C9-FCBBFCF65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238637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39F3B40A-DE40-5C4C-C0FB-E6D6CC916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-4846046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B6094F3-B549-D6E1-CDD2-1C5F8DB604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697321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0E5EF237-C7B9-4DAD-1E50-1B4F9A257E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-25542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A229C042-28D6-F97D-8BE8-D306EC119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-10190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63E8309-649A-0419-EF19-FE359AF79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90" y="-641553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C9AADDF-42D1-99BF-623F-40E9D9A53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3" y="1250290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E43EE7BA-EDCE-2A99-4A32-28DE962BF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1" y="-2794001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A231E40C-3DA8-C4F9-BDF3-AEDB66107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-2314713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4E507E7-496D-261C-40D2-038D46072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-2031225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5A892F6-9767-B21D-1F2A-444CEE4F1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-1524481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D2B6A8DF-5F20-7F1B-4DA5-2256B9029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-1975106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A8988DD-FDFB-58C7-6CA8-ED8432A14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-1096861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3AD7BAC-D3D7-9832-3E24-7FEE10991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10132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7459FC6-AFEC-CADF-BA11-D37410D3D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7" y="-642666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68AC8338-5B79-123A-E800-10879DA9E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44345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9E91A3FC-2340-0562-6316-F88157651A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11633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14A26D1-B9FF-22E7-BF46-2F23F0E58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2" y="-1344074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851E19BD-1C01-0320-C315-9920EAE4C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-561557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0568C30-A1F6-3162-01F1-D606E1729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09" y="887340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373FFB7-719B-8882-C357-3CA349A687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120414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B4AED0A9-C461-9770-E16E-D7CA11DED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82327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7980496C-098C-85FC-B418-0F1CE97D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54902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EA61463-C9D6-C9C4-DF2C-0BFE5367CA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131989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8292C53-97E4-7F85-548A-A902338873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222680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9400F8F-BAB8-1178-8FA8-04F12B201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1365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D627F090-28EC-5896-5279-2E33A4D03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82" y="799433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05FD0134-AE82-449B-FD26-83FF7AB52A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92566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E1662073-F2B0-CE77-6D01-C40B3F6A8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75197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7B70F8F4-CB5A-D5E0-2A82-996A4B236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130134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3AD60A7-ECF3-48D7-3724-8495DB4B9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214351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CE6B97D9-B28D-904E-3BF3-1C6030A53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13" y="1002665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FFDC33A6-C3C6-E778-8378-9864BDD12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62" y="25867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2CF157B2-1AD6-ACD2-29E1-F5C373676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134479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FDDC80E-D532-D187-3729-1AE8EE3F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04" y="-261685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A240E5E4-3E62-B72F-3FCC-B35D8CA69A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49900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B0793C7D-E33B-C2E2-9587-945FECCF4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8300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9B168C25-865E-A789-7B37-47C8C3531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101168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04EA2030-0A79-90DC-CA0A-8619ACE9B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7338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B3E62C85-299A-797D-9E97-C0791DC2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88539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A5BE6142-DC10-277D-E0D7-B463EE5D3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144375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CEC784ED-0408-507B-79CC-7D97C5299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128812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3A2080CE-3159-37A0-4161-267C886A0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-204816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7DA976C-B38A-77F5-DE09-004CC6D20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9" y="502499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502295E8-EED8-5634-E6A2-4E453B279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27637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04120238-3221-41F3-E52C-1ECC5E1D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16405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E5421A57-ECDA-D73D-0F02-261DED72B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67" y="2226800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DBEA602-343F-6ACF-99DC-DFF26D5FB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84" y="854902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CB6F4E06-6292-B241-051D-4D7AE1DFA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191628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9197EE16-2244-CFD2-24EB-3251B7FB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179997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AA3C5ABE-D899-ED43-4F18-C6D87779E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120886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0BC60D0-DF5E-040A-8A0F-A9984692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1831999"/>
            <a:ext cx="222061" cy="222061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75034DEC-7BB7-43F1-55F7-2EEA6A83F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-614224"/>
            <a:ext cx="431582" cy="4315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294FF4D-78A8-2008-E6C2-C40E8DB6DD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31" y="3709167"/>
            <a:ext cx="2900560" cy="2900560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EE0DF6D-96A7-8600-69E9-AF77A39746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046" y="3796378"/>
            <a:ext cx="2907687" cy="290768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A8134A8C-280C-FE19-AFDF-55EAD60573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02" y="3796827"/>
            <a:ext cx="2884795" cy="2884795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4A56294-0F2C-DB3F-2CCC-3537E7081D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/>
        </p:blipFill>
        <p:spPr>
          <a:xfrm>
            <a:off x="6483331" y="3757572"/>
            <a:ext cx="2907316" cy="2782392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52B2C13-C807-227B-C48C-61827CA5F2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240" y="3661262"/>
            <a:ext cx="2849857" cy="284985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136256B-9CA3-BD38-0D6B-E5D59A7ABE5D}"/>
              </a:ext>
            </a:extLst>
          </p:cNvPr>
          <p:cNvSpPr txBox="1"/>
          <p:nvPr/>
        </p:nvSpPr>
        <p:spPr>
          <a:xfrm>
            <a:off x="1536526" y="2383791"/>
            <a:ext cx="91189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283C57"/>
                </a:solidFill>
                <a:latin typeface="Candara" panose="020E0502030303020204" pitchFamily="34" charset="0"/>
              </a:rPr>
              <a:t>Представление нашей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58481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984C-ECB1-19D8-C5D0-61BDC33B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20ECD29-08C3-A86D-B402-50F34633E4CC}"/>
              </a:ext>
            </a:extLst>
          </p:cNvPr>
          <p:cNvSpPr/>
          <p:nvPr/>
        </p:nvSpPr>
        <p:spPr>
          <a:xfrm>
            <a:off x="-72824" y="-21501"/>
            <a:ext cx="12281786" cy="6918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5CCBEE8-6585-CD8F-4F12-EA40FEAEE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660138"/>
            <a:ext cx="288098" cy="2880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D3C0C4-DC4E-559B-1F67-38D899A193DA}"/>
              </a:ext>
            </a:extLst>
          </p:cNvPr>
          <p:cNvSpPr/>
          <p:nvPr/>
        </p:nvSpPr>
        <p:spPr>
          <a:xfrm>
            <a:off x="-1479984" y="4677051"/>
            <a:ext cx="15023696" cy="738503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576164 w 12204526"/>
              <a:gd name="connsiteY5" fmla="*/ 8888644 h 8979609"/>
              <a:gd name="connsiteX6" fmla="*/ 0 w 12204526"/>
              <a:gd name="connsiteY6" fmla="*/ 7956011 h 8979609"/>
              <a:gd name="connsiteX7" fmla="*/ 12526 w 12204526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553266"/>
              <a:gd name="connsiteY0" fmla="*/ 2823472 h 8979609"/>
              <a:gd name="connsiteX1" fmla="*/ 2755726 w 12553266"/>
              <a:gd name="connsiteY1" fmla="*/ 1035474 h 8979609"/>
              <a:gd name="connsiteX2" fmla="*/ 10332183 w 12553266"/>
              <a:gd name="connsiteY2" fmla="*/ 11508 h 8979609"/>
              <a:gd name="connsiteX3" fmla="*/ 12204526 w 12553266"/>
              <a:gd name="connsiteY3" fmla="*/ 2823472 h 8979609"/>
              <a:gd name="connsiteX4" fmla="*/ 12262583 w 12553266"/>
              <a:gd name="connsiteY4" fmla="*/ 7166729 h 8979609"/>
              <a:gd name="connsiteX5" fmla="*/ 6576164 w 12553266"/>
              <a:gd name="connsiteY5" fmla="*/ 8888644 h 8979609"/>
              <a:gd name="connsiteX6" fmla="*/ 0 w 12553266"/>
              <a:gd name="connsiteY6" fmla="*/ 7956011 h 8979609"/>
              <a:gd name="connsiteX7" fmla="*/ 12526 w 12553266"/>
              <a:gd name="connsiteY7" fmla="*/ 2823472 h 8979609"/>
              <a:gd name="connsiteX0" fmla="*/ 418926 w 12959666"/>
              <a:gd name="connsiteY0" fmla="*/ 2823472 h 8992671"/>
              <a:gd name="connsiteX1" fmla="*/ 3162126 w 12959666"/>
              <a:gd name="connsiteY1" fmla="*/ 1035474 h 8992671"/>
              <a:gd name="connsiteX2" fmla="*/ 10738583 w 12959666"/>
              <a:gd name="connsiteY2" fmla="*/ 11508 h 8992671"/>
              <a:gd name="connsiteX3" fmla="*/ 12610926 w 12959666"/>
              <a:gd name="connsiteY3" fmla="*/ 2823472 h 8992671"/>
              <a:gd name="connsiteX4" fmla="*/ 12668983 w 12959666"/>
              <a:gd name="connsiteY4" fmla="*/ 7166729 h 8992671"/>
              <a:gd name="connsiteX5" fmla="*/ 6982564 w 12959666"/>
              <a:gd name="connsiteY5" fmla="*/ 8888644 h 8992671"/>
              <a:gd name="connsiteX6" fmla="*/ 0 w 12959666"/>
              <a:gd name="connsiteY6" fmla="*/ 8212003 h 8992671"/>
              <a:gd name="connsiteX7" fmla="*/ 418926 w 12959666"/>
              <a:gd name="connsiteY7" fmla="*/ 2823472 h 8992671"/>
              <a:gd name="connsiteX0" fmla="*/ 418926 w 12959666"/>
              <a:gd name="connsiteY0" fmla="*/ 2823472 h 9303673"/>
              <a:gd name="connsiteX1" fmla="*/ 3162126 w 12959666"/>
              <a:gd name="connsiteY1" fmla="*/ 1035474 h 9303673"/>
              <a:gd name="connsiteX2" fmla="*/ 10738583 w 12959666"/>
              <a:gd name="connsiteY2" fmla="*/ 11508 h 9303673"/>
              <a:gd name="connsiteX3" fmla="*/ 12610926 w 12959666"/>
              <a:gd name="connsiteY3" fmla="*/ 2823472 h 9303673"/>
              <a:gd name="connsiteX4" fmla="*/ 12668983 w 12959666"/>
              <a:gd name="connsiteY4" fmla="*/ 7166729 h 9303673"/>
              <a:gd name="connsiteX5" fmla="*/ 6982564 w 12959666"/>
              <a:gd name="connsiteY5" fmla="*/ 8888644 h 9303673"/>
              <a:gd name="connsiteX6" fmla="*/ 0 w 12959666"/>
              <a:gd name="connsiteY6" fmla="*/ 8212003 h 9303673"/>
              <a:gd name="connsiteX7" fmla="*/ 418926 w 12959666"/>
              <a:gd name="connsiteY7" fmla="*/ 2823472 h 9303673"/>
              <a:gd name="connsiteX0" fmla="*/ 1250454 w 13791194"/>
              <a:gd name="connsiteY0" fmla="*/ 2823472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250454 w 13791194"/>
              <a:gd name="connsiteY8" fmla="*/ 2823472 h 9303673"/>
              <a:gd name="connsiteX0" fmla="*/ 1163369 w 13791194"/>
              <a:gd name="connsiteY0" fmla="*/ 2567481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163369 w 13791194"/>
              <a:gd name="connsiteY8" fmla="*/ 2567481 h 9303673"/>
              <a:gd name="connsiteX0" fmla="*/ 1163369 w 13936144"/>
              <a:gd name="connsiteY0" fmla="*/ 2567481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163369 w 13936144"/>
              <a:gd name="connsiteY8" fmla="*/ 2567481 h 9303673"/>
              <a:gd name="connsiteX0" fmla="*/ 902112 w 13936144"/>
              <a:gd name="connsiteY0" fmla="*/ 3884008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902112 w 13936144"/>
              <a:gd name="connsiteY8" fmla="*/ 3884008 h 9303673"/>
              <a:gd name="connsiteX0" fmla="*/ 1018226 w 13936144"/>
              <a:gd name="connsiteY0" fmla="*/ 3774297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018226 w 13936144"/>
              <a:gd name="connsiteY8" fmla="*/ 3774297 h 9303673"/>
              <a:gd name="connsiteX0" fmla="*/ 180957 w 14165675"/>
              <a:gd name="connsiteY0" fmla="*/ 2564737 h 9303673"/>
              <a:gd name="connsiteX1" fmla="*/ 4223185 w 14165675"/>
              <a:gd name="connsiteY1" fmla="*/ 1035474 h 9303673"/>
              <a:gd name="connsiteX2" fmla="*/ 11799642 w 14165675"/>
              <a:gd name="connsiteY2" fmla="*/ 11508 h 9303673"/>
              <a:gd name="connsiteX3" fmla="*/ 14078385 w 14165675"/>
              <a:gd name="connsiteY3" fmla="*/ 3957148 h 9303673"/>
              <a:gd name="connsiteX4" fmla="*/ 13730042 w 14165675"/>
              <a:gd name="connsiteY4" fmla="*/ 7166729 h 9303673"/>
              <a:gd name="connsiteX5" fmla="*/ 8043623 w 14165675"/>
              <a:gd name="connsiteY5" fmla="*/ 8888644 h 9303673"/>
              <a:gd name="connsiteX6" fmla="*/ 1061059 w 14165675"/>
              <a:gd name="connsiteY6" fmla="*/ 8212003 h 9303673"/>
              <a:gd name="connsiteX7" fmla="*/ 333355 w 14165675"/>
              <a:gd name="connsiteY7" fmla="*/ 5698962 h 9303673"/>
              <a:gd name="connsiteX8" fmla="*/ 180957 w 14165675"/>
              <a:gd name="connsiteY8" fmla="*/ 2564737 h 9303673"/>
              <a:gd name="connsiteX0" fmla="*/ 180957 w 15023696"/>
              <a:gd name="connsiteY0" fmla="*/ 2564737 h 9303673"/>
              <a:gd name="connsiteX1" fmla="*/ 4223185 w 15023696"/>
              <a:gd name="connsiteY1" fmla="*/ 1035474 h 9303673"/>
              <a:gd name="connsiteX2" fmla="*/ 11799642 w 15023696"/>
              <a:gd name="connsiteY2" fmla="*/ 11508 h 9303673"/>
              <a:gd name="connsiteX3" fmla="*/ 15023265 w 15023696"/>
              <a:gd name="connsiteY3" fmla="*/ 3726756 h 9303673"/>
              <a:gd name="connsiteX4" fmla="*/ 13730042 w 15023696"/>
              <a:gd name="connsiteY4" fmla="*/ 7166729 h 9303673"/>
              <a:gd name="connsiteX5" fmla="*/ 8043623 w 15023696"/>
              <a:gd name="connsiteY5" fmla="*/ 8888644 h 9303673"/>
              <a:gd name="connsiteX6" fmla="*/ 1061059 w 15023696"/>
              <a:gd name="connsiteY6" fmla="*/ 8212003 h 9303673"/>
              <a:gd name="connsiteX7" fmla="*/ 333355 w 15023696"/>
              <a:gd name="connsiteY7" fmla="*/ 5698962 h 9303673"/>
              <a:gd name="connsiteX8" fmla="*/ 180957 w 15023696"/>
              <a:gd name="connsiteY8" fmla="*/ 2564737 h 93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696" h="9303673">
                <a:moveTo>
                  <a:pt x="180957" y="2564737"/>
                </a:moveTo>
                <a:cubicBezTo>
                  <a:pt x="886988" y="1527120"/>
                  <a:pt x="1806556" y="333889"/>
                  <a:pt x="4223185" y="1035474"/>
                </a:cubicBezTo>
                <a:cubicBezTo>
                  <a:pt x="7771928" y="1883341"/>
                  <a:pt x="10471585" y="-170686"/>
                  <a:pt x="11799642" y="11508"/>
                </a:cubicBezTo>
                <a:cubicBezTo>
                  <a:pt x="13468785" y="473415"/>
                  <a:pt x="14399151" y="2789435"/>
                  <a:pt x="15023265" y="3726756"/>
                </a:cubicBezTo>
                <a:cubicBezTo>
                  <a:pt x="15042617" y="5174508"/>
                  <a:pt x="14407375" y="5718977"/>
                  <a:pt x="13730042" y="7166729"/>
                </a:cubicBezTo>
                <a:cubicBezTo>
                  <a:pt x="12646839" y="8982136"/>
                  <a:pt x="10077711" y="8604721"/>
                  <a:pt x="8043623" y="8888644"/>
                </a:cubicBezTo>
                <a:cubicBezTo>
                  <a:pt x="6887053" y="9387597"/>
                  <a:pt x="2454431" y="9705407"/>
                  <a:pt x="1061059" y="8212003"/>
                </a:cubicBezTo>
                <a:cubicBezTo>
                  <a:pt x="-83681" y="7832765"/>
                  <a:pt x="263534" y="6597050"/>
                  <a:pt x="333355" y="5698962"/>
                </a:cubicBezTo>
                <a:cubicBezTo>
                  <a:pt x="403176" y="4800874"/>
                  <a:pt x="-327043" y="3494361"/>
                  <a:pt x="180957" y="2564737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8AF3B5-22D0-F67F-6925-32D5C9606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187283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C6A82B-3DC5-A6A2-40FF-41F659B34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73" y="-3420245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3ADCC6D-12F6-5550-1A6E-499487C4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-6121707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0883ABA-01A1-EA0C-7728-A0EAF2350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79" y="-4359318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9A2F607-C54C-5004-ECB9-3131BDB16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684176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9488508-4549-4905-D4B2-202890DF47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-6138806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DFC4633-436F-4724-3FB4-2A56D3251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-4922154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C353F40-DACD-B7C9-3EA9-4EA7577516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-4662365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D195ECA-4133-40A4-B247-8DCFAAD66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-5137497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4A44BF0-B1EF-24AC-D1B0-6960E3BDB9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-6138806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D5A0B675-FEE1-16C6-C0EB-072C7109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-5291858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D387DFD-9E4F-26A8-F861-E933402F1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-468721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05AB1D04-3762-2DE2-4110-D2F1A54C8E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3" y="-3817909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1C09855-2868-DB3E-FCEF-234F260764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-5174304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80681E5-8A18-93E5-802E-5446EAB25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-6275572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23AC94B-A07A-A4D8-D5C0-9EF250449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670632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253DC53-263F-1671-65B1-86CDA4519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-655601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1BE2991-E103-CCFB-D394-D4C16EE846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-6309497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4B64811-6F3A-D85A-86A8-7A68D7B47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-5506866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BF7EBCD-6063-D901-6C36-9A822B225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-6558487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5E6A613-19D2-9ADB-2CCB-AEE25DC9D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-6351872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08A391A9-E391-7DCF-3EBA-77E77BC08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35176" y="-3730082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4959AB35-1CB3-3AD1-5D13-4F2089CFD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01" y="-3876455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D16BF6F-7B4E-EC00-E511-6AB766F70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-6635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AABBFDF-4E6C-D187-10D9-907D4CA000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49" y="-3309215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A5289227-DE27-A809-40E0-47F61E3AB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-2072308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31549A5-4ED3-4385-0CFE-DD185EDE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-2417100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FA50FBC-C755-FAB9-2A47-A43F5A3AC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1" y="3979627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E76B2E76-E430-47D7-5ED4-6B72629E00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-1956556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E10237F8-0696-251F-76D4-8A657D61D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1013575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E5B5FFDA-8B2E-7019-5D20-5F2235C44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2426719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D167E77D-15D8-6B41-0074-9CF29343F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940728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C9A00FE2-08A7-9BD1-86A6-015B592C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-322588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F1DDFCA2-4EF6-CAD6-3BAF-B9373E8B1A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-208337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D4D321D-385A-F5DE-90B1-46EE5C1C0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-814858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436FF6B-154A-50F4-10E6-7320C1ABF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1992560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02524FD9-4CA3-4A60-E0D8-0A46D1DE08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81" y="-2277028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DF57A9C7-2854-F4B6-0132-6778D6AE3D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5" y="-3544566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598B593-D8C6-8934-9B93-A47F24021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-2633567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BB8C69D5-C824-89FE-565A-BFF4E573A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270224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385DF783-36B6-E4F4-B48C-7A91671D7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238637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81F77B4E-0B8E-B46C-3029-1702F0F65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-4846046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5998CFD-07F2-D863-BCC2-0CF36CB3D7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697321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D32B2D8F-E276-13BE-DE67-7C58AB5E2B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-25542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6889DA6F-3211-8755-2976-B2FB850A9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-10190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B0340E1-1DFB-F66F-5AFB-EBFB4D201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59" y="-1418350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7A29DBD3-13FA-33A1-4575-236351B79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0" y="-383496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040BDE8-59E5-64F6-1B5F-8B1D4571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1" y="-2794001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42DB87D-26A2-390D-C818-3C63926C9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-2314713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3A61AD57-CB75-95A5-46DA-6B74122C14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-2031225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34E82451-C7D8-0720-FF26-2AF889CFB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-1524481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52D8BB0-9F86-9DD7-04B9-DD78981A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-1975106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82CE1E4F-30EB-19D0-BC00-BED6C70A2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670" y="3574121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DA082D2-D1AC-FEDF-D2A1-DA4E683D8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10132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CD5F7BBA-8FC7-21DA-9DE6-B1A00FEA6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875" y="4028316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42AC1B21-7D1E-0A74-5244-D6E730395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44345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831398F9-9E98-509D-3451-81C99073EE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11633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E1DB2E5-53EB-6E7B-1B13-A55FDE5C0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877" y="2663655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002B51DC-3418-D364-5DBB-DD740A577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-561557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CBEE6952-AE63-A4C5-FD84-24EC659C4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78" y="110543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999598EA-A23E-3AC5-FD80-471F2ECCE2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120414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161405-C1C0-20C1-CD47-60066338C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82327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F3383949-FADA-C881-F02F-70811A7E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54902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65C5A3F-953A-40D9-F681-8F14E6BF46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131989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EF6D33C7-046D-5449-070F-7589B091B0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222680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8905A689-9A36-3D1F-F7D9-9C27C0C12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1365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F3D2377-148E-D166-6B02-0270C447E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48312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CE2F02A1-5029-4B3F-C3BB-A20CEE852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92566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46C741B3-AC94-7D5B-EBD6-9FE939444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75197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8DFEBBB4-2881-A87B-25C5-E92BF181C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130134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99A2816-3B5B-B11A-0D3F-76AD40066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214351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6B9F6E7F-5542-2ADB-B8A1-E2D1641B5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22" y="104199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8215CE34-CD66-3FA3-B7A2-2F3B617FC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80" y="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F3626B6D-4D05-A621-4825-30DDB4E69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134479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4BA68DFD-998D-B175-0831-C199DB9EC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827" y="2049611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9F657DEE-5D9C-35EC-75CA-0C8E7CC4DA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49900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A6F79F0-5D4D-DA46-F3AA-B596D0EF4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8300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01691984-3F9C-4377-4517-FBCD56303A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101168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3EBC76F2-170F-0A29-DE47-EF32966CD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7338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CFD709AD-E338-E100-D2CB-F08B6E7CE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88539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CFA37D96-6956-95DB-FCC4-F00A1C74D1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144375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E7ABD474-443A-4CAA-5287-37E8A3B71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128812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BD41A44-6478-B9B8-19F2-AF0E04152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-204816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AC37DFD-4496-62A5-942B-F6497DD8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1" y="401044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575659B-23F0-2095-320F-AACD0CFF4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27637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EEF11231-75DE-190E-3F77-DE4175342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16405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0AFA327A-A267-757D-684D-49AC9B27D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1830802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037D953A-22D1-B65D-FD95-74D12331C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50" y="126408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B361CCD4-4592-7E6C-91CD-73570DC92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191628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E60A3E37-AB14-CDEB-D2A7-437FD919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179997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4E024527-4AE9-787E-0EC3-62FFA7026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120886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913D798A-BE91-E548-9B51-48786205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1831999"/>
            <a:ext cx="222061" cy="222061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BCE5FC6E-B7CA-53C7-371E-F97ACCE8D7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-614224"/>
            <a:ext cx="431582" cy="4315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C7A9BDE4-FE14-D883-0330-24F20C9BE2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0311" y="1686249"/>
            <a:ext cx="2900560" cy="290056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97BDED39-FBBD-3A98-A2C7-4CBF15CFAD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046" y="3796378"/>
            <a:ext cx="2907687" cy="290768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74FECC3-D6BD-086F-BE0A-1CBA0F1937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02" y="3796827"/>
            <a:ext cx="2884795" cy="2884795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9BB6871D-0499-71F4-3459-51246CD1C6D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/>
        </p:blipFill>
        <p:spPr>
          <a:xfrm>
            <a:off x="6483331" y="3757572"/>
            <a:ext cx="2907316" cy="2782392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B717596-75D7-FE68-C779-5FC44C946F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240" y="3661262"/>
            <a:ext cx="2849857" cy="284985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0AAB5D4-20AC-E5B0-4833-4DF9110187B7}"/>
              </a:ext>
            </a:extLst>
          </p:cNvPr>
          <p:cNvSpPr txBox="1"/>
          <p:nvPr/>
        </p:nvSpPr>
        <p:spPr>
          <a:xfrm>
            <a:off x="2037268" y="417885"/>
            <a:ext cx="6986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Представление нашей команды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E49C89-8B21-E9DE-146C-0A7129BC4902}"/>
              </a:ext>
            </a:extLst>
          </p:cNvPr>
          <p:cNvSpPr txBox="1"/>
          <p:nvPr/>
        </p:nvSpPr>
        <p:spPr>
          <a:xfrm>
            <a:off x="4367545" y="2645127"/>
            <a:ext cx="6107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ndara" panose="020E0502030303020204" pitchFamily="34" charset="0"/>
              </a:rPr>
              <a:t>Гончаров Александр Юрьевич</a:t>
            </a:r>
          </a:p>
          <a:p>
            <a:r>
              <a:rPr lang="ru-RU" sz="2000" dirty="0">
                <a:latin typeface="Candara" panose="020E0502030303020204" pitchFamily="34" charset="0"/>
              </a:rPr>
              <a:t>Командир, </a:t>
            </a:r>
            <a:r>
              <a:rPr lang="en-US" sz="2000" dirty="0">
                <a:latin typeface="Candara" panose="020E0502030303020204" pitchFamily="34" charset="0"/>
              </a:rPr>
              <a:t>Full</a:t>
            </a:r>
            <a:r>
              <a:rPr lang="ru-RU" sz="2000" dirty="0">
                <a:latin typeface="Candara" panose="020E0502030303020204" pitchFamily="34" charset="0"/>
              </a:rPr>
              <a:t>-</a:t>
            </a:r>
            <a:r>
              <a:rPr lang="en-US" sz="2000" dirty="0">
                <a:latin typeface="Candara" panose="020E0502030303020204" pitchFamily="34" charset="0"/>
              </a:rPr>
              <a:t>stack </a:t>
            </a:r>
            <a:r>
              <a:rPr lang="ru-RU" sz="2000" dirty="0">
                <a:latin typeface="Candara" panose="020E0502030303020204" pitchFamily="34" charset="0"/>
              </a:rPr>
              <a:t>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349758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69AB5-B5C8-2E60-73A7-141064048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F2E106-B77C-237B-8706-B5ABF89531EF}"/>
              </a:ext>
            </a:extLst>
          </p:cNvPr>
          <p:cNvSpPr/>
          <p:nvPr/>
        </p:nvSpPr>
        <p:spPr>
          <a:xfrm>
            <a:off x="-72824" y="-21501"/>
            <a:ext cx="12281786" cy="6918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EB32807-36CC-B46D-CF06-757B73585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660138"/>
            <a:ext cx="288098" cy="2880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33574E2-6653-AE33-D0AC-866202A11139}"/>
              </a:ext>
            </a:extLst>
          </p:cNvPr>
          <p:cNvSpPr/>
          <p:nvPr/>
        </p:nvSpPr>
        <p:spPr>
          <a:xfrm>
            <a:off x="-1479984" y="4677051"/>
            <a:ext cx="15023696" cy="738503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576164 w 12204526"/>
              <a:gd name="connsiteY5" fmla="*/ 8888644 h 8979609"/>
              <a:gd name="connsiteX6" fmla="*/ 0 w 12204526"/>
              <a:gd name="connsiteY6" fmla="*/ 7956011 h 8979609"/>
              <a:gd name="connsiteX7" fmla="*/ 12526 w 12204526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553266"/>
              <a:gd name="connsiteY0" fmla="*/ 2823472 h 8979609"/>
              <a:gd name="connsiteX1" fmla="*/ 2755726 w 12553266"/>
              <a:gd name="connsiteY1" fmla="*/ 1035474 h 8979609"/>
              <a:gd name="connsiteX2" fmla="*/ 10332183 w 12553266"/>
              <a:gd name="connsiteY2" fmla="*/ 11508 h 8979609"/>
              <a:gd name="connsiteX3" fmla="*/ 12204526 w 12553266"/>
              <a:gd name="connsiteY3" fmla="*/ 2823472 h 8979609"/>
              <a:gd name="connsiteX4" fmla="*/ 12262583 w 12553266"/>
              <a:gd name="connsiteY4" fmla="*/ 7166729 h 8979609"/>
              <a:gd name="connsiteX5" fmla="*/ 6576164 w 12553266"/>
              <a:gd name="connsiteY5" fmla="*/ 8888644 h 8979609"/>
              <a:gd name="connsiteX6" fmla="*/ 0 w 12553266"/>
              <a:gd name="connsiteY6" fmla="*/ 7956011 h 8979609"/>
              <a:gd name="connsiteX7" fmla="*/ 12526 w 12553266"/>
              <a:gd name="connsiteY7" fmla="*/ 2823472 h 8979609"/>
              <a:gd name="connsiteX0" fmla="*/ 418926 w 12959666"/>
              <a:gd name="connsiteY0" fmla="*/ 2823472 h 8992671"/>
              <a:gd name="connsiteX1" fmla="*/ 3162126 w 12959666"/>
              <a:gd name="connsiteY1" fmla="*/ 1035474 h 8992671"/>
              <a:gd name="connsiteX2" fmla="*/ 10738583 w 12959666"/>
              <a:gd name="connsiteY2" fmla="*/ 11508 h 8992671"/>
              <a:gd name="connsiteX3" fmla="*/ 12610926 w 12959666"/>
              <a:gd name="connsiteY3" fmla="*/ 2823472 h 8992671"/>
              <a:gd name="connsiteX4" fmla="*/ 12668983 w 12959666"/>
              <a:gd name="connsiteY4" fmla="*/ 7166729 h 8992671"/>
              <a:gd name="connsiteX5" fmla="*/ 6982564 w 12959666"/>
              <a:gd name="connsiteY5" fmla="*/ 8888644 h 8992671"/>
              <a:gd name="connsiteX6" fmla="*/ 0 w 12959666"/>
              <a:gd name="connsiteY6" fmla="*/ 8212003 h 8992671"/>
              <a:gd name="connsiteX7" fmla="*/ 418926 w 12959666"/>
              <a:gd name="connsiteY7" fmla="*/ 2823472 h 8992671"/>
              <a:gd name="connsiteX0" fmla="*/ 418926 w 12959666"/>
              <a:gd name="connsiteY0" fmla="*/ 2823472 h 9303673"/>
              <a:gd name="connsiteX1" fmla="*/ 3162126 w 12959666"/>
              <a:gd name="connsiteY1" fmla="*/ 1035474 h 9303673"/>
              <a:gd name="connsiteX2" fmla="*/ 10738583 w 12959666"/>
              <a:gd name="connsiteY2" fmla="*/ 11508 h 9303673"/>
              <a:gd name="connsiteX3" fmla="*/ 12610926 w 12959666"/>
              <a:gd name="connsiteY3" fmla="*/ 2823472 h 9303673"/>
              <a:gd name="connsiteX4" fmla="*/ 12668983 w 12959666"/>
              <a:gd name="connsiteY4" fmla="*/ 7166729 h 9303673"/>
              <a:gd name="connsiteX5" fmla="*/ 6982564 w 12959666"/>
              <a:gd name="connsiteY5" fmla="*/ 8888644 h 9303673"/>
              <a:gd name="connsiteX6" fmla="*/ 0 w 12959666"/>
              <a:gd name="connsiteY6" fmla="*/ 8212003 h 9303673"/>
              <a:gd name="connsiteX7" fmla="*/ 418926 w 12959666"/>
              <a:gd name="connsiteY7" fmla="*/ 2823472 h 9303673"/>
              <a:gd name="connsiteX0" fmla="*/ 1250454 w 13791194"/>
              <a:gd name="connsiteY0" fmla="*/ 2823472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250454 w 13791194"/>
              <a:gd name="connsiteY8" fmla="*/ 2823472 h 9303673"/>
              <a:gd name="connsiteX0" fmla="*/ 1163369 w 13791194"/>
              <a:gd name="connsiteY0" fmla="*/ 2567481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163369 w 13791194"/>
              <a:gd name="connsiteY8" fmla="*/ 2567481 h 9303673"/>
              <a:gd name="connsiteX0" fmla="*/ 1163369 w 13936144"/>
              <a:gd name="connsiteY0" fmla="*/ 2567481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163369 w 13936144"/>
              <a:gd name="connsiteY8" fmla="*/ 2567481 h 9303673"/>
              <a:gd name="connsiteX0" fmla="*/ 902112 w 13936144"/>
              <a:gd name="connsiteY0" fmla="*/ 3884008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902112 w 13936144"/>
              <a:gd name="connsiteY8" fmla="*/ 3884008 h 9303673"/>
              <a:gd name="connsiteX0" fmla="*/ 1018226 w 13936144"/>
              <a:gd name="connsiteY0" fmla="*/ 3774297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018226 w 13936144"/>
              <a:gd name="connsiteY8" fmla="*/ 3774297 h 9303673"/>
              <a:gd name="connsiteX0" fmla="*/ 180957 w 14165675"/>
              <a:gd name="connsiteY0" fmla="*/ 2564737 h 9303673"/>
              <a:gd name="connsiteX1" fmla="*/ 4223185 w 14165675"/>
              <a:gd name="connsiteY1" fmla="*/ 1035474 h 9303673"/>
              <a:gd name="connsiteX2" fmla="*/ 11799642 w 14165675"/>
              <a:gd name="connsiteY2" fmla="*/ 11508 h 9303673"/>
              <a:gd name="connsiteX3" fmla="*/ 14078385 w 14165675"/>
              <a:gd name="connsiteY3" fmla="*/ 3957148 h 9303673"/>
              <a:gd name="connsiteX4" fmla="*/ 13730042 w 14165675"/>
              <a:gd name="connsiteY4" fmla="*/ 7166729 h 9303673"/>
              <a:gd name="connsiteX5" fmla="*/ 8043623 w 14165675"/>
              <a:gd name="connsiteY5" fmla="*/ 8888644 h 9303673"/>
              <a:gd name="connsiteX6" fmla="*/ 1061059 w 14165675"/>
              <a:gd name="connsiteY6" fmla="*/ 8212003 h 9303673"/>
              <a:gd name="connsiteX7" fmla="*/ 333355 w 14165675"/>
              <a:gd name="connsiteY7" fmla="*/ 5698962 h 9303673"/>
              <a:gd name="connsiteX8" fmla="*/ 180957 w 14165675"/>
              <a:gd name="connsiteY8" fmla="*/ 2564737 h 9303673"/>
              <a:gd name="connsiteX0" fmla="*/ 180957 w 15023696"/>
              <a:gd name="connsiteY0" fmla="*/ 2564737 h 9303673"/>
              <a:gd name="connsiteX1" fmla="*/ 4223185 w 15023696"/>
              <a:gd name="connsiteY1" fmla="*/ 1035474 h 9303673"/>
              <a:gd name="connsiteX2" fmla="*/ 11799642 w 15023696"/>
              <a:gd name="connsiteY2" fmla="*/ 11508 h 9303673"/>
              <a:gd name="connsiteX3" fmla="*/ 15023265 w 15023696"/>
              <a:gd name="connsiteY3" fmla="*/ 3726756 h 9303673"/>
              <a:gd name="connsiteX4" fmla="*/ 13730042 w 15023696"/>
              <a:gd name="connsiteY4" fmla="*/ 7166729 h 9303673"/>
              <a:gd name="connsiteX5" fmla="*/ 8043623 w 15023696"/>
              <a:gd name="connsiteY5" fmla="*/ 8888644 h 9303673"/>
              <a:gd name="connsiteX6" fmla="*/ 1061059 w 15023696"/>
              <a:gd name="connsiteY6" fmla="*/ 8212003 h 9303673"/>
              <a:gd name="connsiteX7" fmla="*/ 333355 w 15023696"/>
              <a:gd name="connsiteY7" fmla="*/ 5698962 h 9303673"/>
              <a:gd name="connsiteX8" fmla="*/ 180957 w 15023696"/>
              <a:gd name="connsiteY8" fmla="*/ 2564737 h 93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696" h="9303673">
                <a:moveTo>
                  <a:pt x="180957" y="2564737"/>
                </a:moveTo>
                <a:cubicBezTo>
                  <a:pt x="886988" y="1527120"/>
                  <a:pt x="1806556" y="333889"/>
                  <a:pt x="4223185" y="1035474"/>
                </a:cubicBezTo>
                <a:cubicBezTo>
                  <a:pt x="7771928" y="1883341"/>
                  <a:pt x="10471585" y="-170686"/>
                  <a:pt x="11799642" y="11508"/>
                </a:cubicBezTo>
                <a:cubicBezTo>
                  <a:pt x="13468785" y="473415"/>
                  <a:pt x="14399151" y="2789435"/>
                  <a:pt x="15023265" y="3726756"/>
                </a:cubicBezTo>
                <a:cubicBezTo>
                  <a:pt x="15042617" y="5174508"/>
                  <a:pt x="14407375" y="5718977"/>
                  <a:pt x="13730042" y="7166729"/>
                </a:cubicBezTo>
                <a:cubicBezTo>
                  <a:pt x="12646839" y="8982136"/>
                  <a:pt x="10077711" y="8604721"/>
                  <a:pt x="8043623" y="8888644"/>
                </a:cubicBezTo>
                <a:cubicBezTo>
                  <a:pt x="6887053" y="9387597"/>
                  <a:pt x="2454431" y="9705407"/>
                  <a:pt x="1061059" y="8212003"/>
                </a:cubicBezTo>
                <a:cubicBezTo>
                  <a:pt x="-83681" y="7832765"/>
                  <a:pt x="263534" y="6597050"/>
                  <a:pt x="333355" y="5698962"/>
                </a:cubicBezTo>
                <a:cubicBezTo>
                  <a:pt x="403176" y="4800874"/>
                  <a:pt x="-327043" y="3494361"/>
                  <a:pt x="180957" y="2564737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A0EB3C-1EAB-1978-CE47-73A83B62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187283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22E4C3D-190C-8798-EE10-5AEC36390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73" y="-3420245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166CF86-4DFD-AB8E-2995-8C7EBA071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-6121707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20B4550-9853-D8D3-4C97-AC76BA40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79" y="-4359318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3F4536E-AE3D-D810-44E3-B9FFFBDE7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684176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CDD2530-9861-91E1-DE49-8F2515E261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-6138806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2CD9277-0435-9163-52BB-ED04D01A8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-4922154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227517-3CB5-960E-00B7-A070704A8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-4662365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F1DD28A-1DDA-44B6-9F3B-04F4CAB97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-5137497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D2959F5-8EB5-A61F-666E-CC2B723297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-6138806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D66B379-D173-D291-0D91-E707934EC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-5291858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47D2CC14-80F5-DDD0-F195-CA7BAA8BE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-468721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E7D8099-EE28-2096-C478-B0998E9CF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3" y="-3817909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E2EA9B1-BF99-EFFD-75F5-6388002C6C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-5174304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D7264EE-377E-2807-D8C5-5E0FDDC32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-6275572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1708C17-C64C-6F18-31AC-54FB14212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670632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58A4F16-428A-1EE1-33F8-A47C251A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-655601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3B3D3E2D-F519-6637-A87C-D7F7D05B65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-6309497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4C36922-50EF-DF7F-1BB2-7C22168E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-5506866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B8ED9E10-64E9-49EC-5EBF-9AD63E3B5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-6558487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96BF7A7-CC6A-A479-3501-467B2DE3D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-6351872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2AE0B1C-B379-36E7-BA8D-D69870D801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35176" y="-3730082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73AAF56-BA15-426E-933B-7E12F70F2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01" y="-3876455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381546D-7BAB-B65D-6948-85C237E420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-6635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085D434-8D4D-6434-28B0-5DE3DC69B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49" y="-3309215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62CD9CD-A519-DE9B-6C5B-42CD693A8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-2072308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B3A0C0B6-2303-FC47-7A08-212639C1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-2417100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7F481FA-5858-0158-56D8-CE7100987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-691355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5E49D53-30AE-0815-E832-B57A5698DA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-1956556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3D8FE522-74DD-5419-D478-DDAF21388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1013575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EFFBAFE1-C516-BCA5-F5E2-EC3F0903A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2426719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12488F5-309A-9654-23DE-5A35D0780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601" y="3020899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B316175B-E728-7322-EA82-C8199A87C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945" y="3639039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0E4C64E-F257-6A2D-71A3-2D0EC6673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1" y="3753290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26122AE-011E-A770-E5A6-DF9799F52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244" y="3146769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CBF9DE93-84E4-CB2D-61B5-A33815AFB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601" y="1969067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4D8F00A2-ADFC-E53E-6864-9D6EC350C7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81" y="-2277028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5D3F897-1693-2F8D-9DA0-5567F47201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5" y="-3544566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4AF3AD45-F5BB-1E70-A890-EDEC9B7D08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-2633567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23F54617-38BA-D6BF-F02C-E895D793E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270224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5CBEE74D-C9B9-99DC-87B3-AFC0F859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238637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0E59686A-E4F4-83C8-ADC1-97028DA94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-4846046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E5B2187B-D3D2-B0F6-06A9-2A976D84EF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697321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D323F46B-B498-23AE-A36C-80052D73A3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-25542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80CDD3A7-5B5F-6407-BFF1-9FD00C1C87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-10190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9E8EA308-411C-99AB-835E-A5576B261B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59" y="-1418350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4C751844-0572-6FAD-2F1F-5B8C1FA9FE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0" y="-383496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ED00AAE3-D45A-EF24-DEFE-D97DB9CAA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1" y="-2794001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B6B34C7-FE92-34BF-9371-7E864B1B7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-2314713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1754CCA-702A-8742-58BE-650525419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-2031225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296D1DB3-EBF7-6033-9587-5A43D971A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-1524481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7AA35C67-A64A-DE9C-AF98-BE622587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-1975106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D188D3DF-78CB-1F3D-9630-A5D467031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-1096861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2A72EAD0-326C-99D3-CB63-337C135F0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10132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FACC775A-B8B3-A9A0-B77F-F9E3A5843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7" y="-642666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B66C4F80-6BA6-F7AD-E161-73CFA20C0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44345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C956B173-C355-0920-32AC-C919556065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11633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78EBC91-4645-6B1E-30B0-0E5CF2597C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1063" y="2617553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EA641A5A-8D2A-DB01-8F2F-17656C684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-561557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1BEC9F57-6869-70AB-46BF-B6E78CEA9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78" y="110543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FB017818-3E0A-7344-E444-BB9CBC3FEF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120414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CEB4DE5B-2EB5-A032-1896-0C77BCD4D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82327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E656DC6C-850E-CA8A-262D-4B2696938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54902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96E5C311-697A-7378-73D2-23E412F40A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131989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83500D94-A86E-D9BF-384C-72582D2912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222680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ECD8D1A6-FADD-EE77-C548-DE185B7BB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1365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6DCFF126-9C4E-98E0-73AE-B59993DB16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48312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9A19C09F-8198-9826-3449-D841EB0EB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92566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79778DBC-5C87-7B3F-F9DB-8D46EC9103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75197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ED9E86F0-0C29-1131-A252-6D13AD82A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130134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E422433-9A9C-46EC-D252-E7FEB4BFE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214351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D9B8990C-BF41-02EF-BAFD-E47F0703E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22" y="104199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33DAE85-01CF-282A-3FB1-BE1BCEBB4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80" y="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2F1EA36-C618-A145-3FE9-501EC7789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134479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6172D38A-12AF-C004-4568-4162C42C9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495" y="3699942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A87C1EAC-F08C-601E-BF74-D5A252DB5D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49900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16B50824-2BB5-0E29-C4B4-174A0C9CD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8300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635510BD-26CF-5CFF-63DE-F7A2EE318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101168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8FB7377A-6633-FEB1-78D3-598DB419F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7338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8914FF3A-07D6-F876-BFCD-DF822A4D9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88539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74426506-C83A-A75D-C385-90C9D49FC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144375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B0B9298D-FAD4-887E-925C-1270723B0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128812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077625A3-CCA0-D135-59C7-2C70157DF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-204816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FF1966A-9A75-D93B-3640-B88F71E93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1" y="401044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FB6E886-66F9-7084-2C7E-89736EE1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27637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6C155E53-348F-8273-2990-89914F1A1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16405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5457FB6C-35C0-18A4-176A-9C65149EC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1830802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22EB0B9E-B323-9F35-8AF6-896E8D90B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50" y="126408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AECCF176-A555-0B23-3626-3B2BA36E6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191628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9D86DA4F-48F5-6913-AE4D-F206ED82D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179997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40D65775-43C8-F3D6-5527-B712354C56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120886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B675C38-508A-3FC1-1279-9B195F561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1831999"/>
            <a:ext cx="222061" cy="2220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068A4B-C676-3A28-1870-4FD6303029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31" y="3709167"/>
            <a:ext cx="2900560" cy="2900560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40F48B7-6B28-547A-18A1-BEE23E4708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-614224"/>
            <a:ext cx="431582" cy="4315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9212E74-5B1B-F0AB-ADDD-E721D797DA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7674" y="1633536"/>
            <a:ext cx="2907687" cy="290768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A0EEA98C-F1E9-AC6B-A985-7DEEBFFB3B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02" y="3796827"/>
            <a:ext cx="2884795" cy="2884795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CED933E-A19A-540B-B8A0-393431DD83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/>
        </p:blipFill>
        <p:spPr>
          <a:xfrm>
            <a:off x="6483331" y="3757572"/>
            <a:ext cx="2907316" cy="2782392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74375E6-6174-EB0B-88DE-67CCAE7F83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240" y="3661262"/>
            <a:ext cx="2849857" cy="284985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E2C9C49-1814-38ED-CF83-F96E7D9411C4}"/>
              </a:ext>
            </a:extLst>
          </p:cNvPr>
          <p:cNvSpPr txBox="1"/>
          <p:nvPr/>
        </p:nvSpPr>
        <p:spPr>
          <a:xfrm>
            <a:off x="2037268" y="417885"/>
            <a:ext cx="6986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Представление нашей команды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FD76C0-CADF-75F5-0FB9-64DF93D6579A}"/>
              </a:ext>
            </a:extLst>
          </p:cNvPr>
          <p:cNvSpPr txBox="1"/>
          <p:nvPr/>
        </p:nvSpPr>
        <p:spPr>
          <a:xfrm>
            <a:off x="4346973" y="2670803"/>
            <a:ext cx="6107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ndara" panose="020E0502030303020204" pitchFamily="34" charset="0"/>
              </a:rPr>
              <a:t>Лопата Александр Андреевич</a:t>
            </a:r>
          </a:p>
          <a:p>
            <a:r>
              <a:rPr lang="ru-RU" sz="2000" dirty="0">
                <a:latin typeface="Candara" panose="020E0502030303020204" pitchFamily="34" charset="0"/>
              </a:rPr>
              <a:t>Разработчик баз данных, </a:t>
            </a:r>
            <a:r>
              <a:rPr lang="ru-RU" sz="2000" dirty="0" err="1">
                <a:latin typeface="Candara" panose="020E0502030303020204" pitchFamily="34" charset="0"/>
              </a:rPr>
              <a:t>бекенд</a:t>
            </a:r>
            <a:r>
              <a:rPr lang="ru-RU" sz="2000" dirty="0">
                <a:latin typeface="Candara" panose="020E0502030303020204" pitchFamily="34" charset="0"/>
              </a:rPr>
              <a:t>-разработчик.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331081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03A79-4450-8056-BCB1-C5504F7D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59B8E64-27F8-2AFF-DE93-49581025768F}"/>
              </a:ext>
            </a:extLst>
          </p:cNvPr>
          <p:cNvSpPr/>
          <p:nvPr/>
        </p:nvSpPr>
        <p:spPr>
          <a:xfrm>
            <a:off x="-72824" y="-21501"/>
            <a:ext cx="12281786" cy="6918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EC62ED2-21C1-7C97-18FB-23A2C8BD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660138"/>
            <a:ext cx="288098" cy="2880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0E2380-AD69-44D6-6757-6895CA830266}"/>
              </a:ext>
            </a:extLst>
          </p:cNvPr>
          <p:cNvSpPr/>
          <p:nvPr/>
        </p:nvSpPr>
        <p:spPr>
          <a:xfrm>
            <a:off x="-1479984" y="4677051"/>
            <a:ext cx="15023696" cy="738503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576164 w 12204526"/>
              <a:gd name="connsiteY5" fmla="*/ 8888644 h 8979609"/>
              <a:gd name="connsiteX6" fmla="*/ 0 w 12204526"/>
              <a:gd name="connsiteY6" fmla="*/ 7956011 h 8979609"/>
              <a:gd name="connsiteX7" fmla="*/ 12526 w 12204526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553266"/>
              <a:gd name="connsiteY0" fmla="*/ 2823472 h 8979609"/>
              <a:gd name="connsiteX1" fmla="*/ 2755726 w 12553266"/>
              <a:gd name="connsiteY1" fmla="*/ 1035474 h 8979609"/>
              <a:gd name="connsiteX2" fmla="*/ 10332183 w 12553266"/>
              <a:gd name="connsiteY2" fmla="*/ 11508 h 8979609"/>
              <a:gd name="connsiteX3" fmla="*/ 12204526 w 12553266"/>
              <a:gd name="connsiteY3" fmla="*/ 2823472 h 8979609"/>
              <a:gd name="connsiteX4" fmla="*/ 12262583 w 12553266"/>
              <a:gd name="connsiteY4" fmla="*/ 7166729 h 8979609"/>
              <a:gd name="connsiteX5" fmla="*/ 6576164 w 12553266"/>
              <a:gd name="connsiteY5" fmla="*/ 8888644 h 8979609"/>
              <a:gd name="connsiteX6" fmla="*/ 0 w 12553266"/>
              <a:gd name="connsiteY6" fmla="*/ 7956011 h 8979609"/>
              <a:gd name="connsiteX7" fmla="*/ 12526 w 12553266"/>
              <a:gd name="connsiteY7" fmla="*/ 2823472 h 8979609"/>
              <a:gd name="connsiteX0" fmla="*/ 418926 w 12959666"/>
              <a:gd name="connsiteY0" fmla="*/ 2823472 h 8992671"/>
              <a:gd name="connsiteX1" fmla="*/ 3162126 w 12959666"/>
              <a:gd name="connsiteY1" fmla="*/ 1035474 h 8992671"/>
              <a:gd name="connsiteX2" fmla="*/ 10738583 w 12959666"/>
              <a:gd name="connsiteY2" fmla="*/ 11508 h 8992671"/>
              <a:gd name="connsiteX3" fmla="*/ 12610926 w 12959666"/>
              <a:gd name="connsiteY3" fmla="*/ 2823472 h 8992671"/>
              <a:gd name="connsiteX4" fmla="*/ 12668983 w 12959666"/>
              <a:gd name="connsiteY4" fmla="*/ 7166729 h 8992671"/>
              <a:gd name="connsiteX5" fmla="*/ 6982564 w 12959666"/>
              <a:gd name="connsiteY5" fmla="*/ 8888644 h 8992671"/>
              <a:gd name="connsiteX6" fmla="*/ 0 w 12959666"/>
              <a:gd name="connsiteY6" fmla="*/ 8212003 h 8992671"/>
              <a:gd name="connsiteX7" fmla="*/ 418926 w 12959666"/>
              <a:gd name="connsiteY7" fmla="*/ 2823472 h 8992671"/>
              <a:gd name="connsiteX0" fmla="*/ 418926 w 12959666"/>
              <a:gd name="connsiteY0" fmla="*/ 2823472 h 9303673"/>
              <a:gd name="connsiteX1" fmla="*/ 3162126 w 12959666"/>
              <a:gd name="connsiteY1" fmla="*/ 1035474 h 9303673"/>
              <a:gd name="connsiteX2" fmla="*/ 10738583 w 12959666"/>
              <a:gd name="connsiteY2" fmla="*/ 11508 h 9303673"/>
              <a:gd name="connsiteX3" fmla="*/ 12610926 w 12959666"/>
              <a:gd name="connsiteY3" fmla="*/ 2823472 h 9303673"/>
              <a:gd name="connsiteX4" fmla="*/ 12668983 w 12959666"/>
              <a:gd name="connsiteY4" fmla="*/ 7166729 h 9303673"/>
              <a:gd name="connsiteX5" fmla="*/ 6982564 w 12959666"/>
              <a:gd name="connsiteY5" fmla="*/ 8888644 h 9303673"/>
              <a:gd name="connsiteX6" fmla="*/ 0 w 12959666"/>
              <a:gd name="connsiteY6" fmla="*/ 8212003 h 9303673"/>
              <a:gd name="connsiteX7" fmla="*/ 418926 w 12959666"/>
              <a:gd name="connsiteY7" fmla="*/ 2823472 h 9303673"/>
              <a:gd name="connsiteX0" fmla="*/ 1250454 w 13791194"/>
              <a:gd name="connsiteY0" fmla="*/ 2823472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250454 w 13791194"/>
              <a:gd name="connsiteY8" fmla="*/ 2823472 h 9303673"/>
              <a:gd name="connsiteX0" fmla="*/ 1163369 w 13791194"/>
              <a:gd name="connsiteY0" fmla="*/ 2567481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163369 w 13791194"/>
              <a:gd name="connsiteY8" fmla="*/ 2567481 h 9303673"/>
              <a:gd name="connsiteX0" fmla="*/ 1163369 w 13936144"/>
              <a:gd name="connsiteY0" fmla="*/ 2567481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163369 w 13936144"/>
              <a:gd name="connsiteY8" fmla="*/ 2567481 h 9303673"/>
              <a:gd name="connsiteX0" fmla="*/ 902112 w 13936144"/>
              <a:gd name="connsiteY0" fmla="*/ 3884008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902112 w 13936144"/>
              <a:gd name="connsiteY8" fmla="*/ 3884008 h 9303673"/>
              <a:gd name="connsiteX0" fmla="*/ 1018226 w 13936144"/>
              <a:gd name="connsiteY0" fmla="*/ 3774297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018226 w 13936144"/>
              <a:gd name="connsiteY8" fmla="*/ 3774297 h 9303673"/>
              <a:gd name="connsiteX0" fmla="*/ 180957 w 14165675"/>
              <a:gd name="connsiteY0" fmla="*/ 2564737 h 9303673"/>
              <a:gd name="connsiteX1" fmla="*/ 4223185 w 14165675"/>
              <a:gd name="connsiteY1" fmla="*/ 1035474 h 9303673"/>
              <a:gd name="connsiteX2" fmla="*/ 11799642 w 14165675"/>
              <a:gd name="connsiteY2" fmla="*/ 11508 h 9303673"/>
              <a:gd name="connsiteX3" fmla="*/ 14078385 w 14165675"/>
              <a:gd name="connsiteY3" fmla="*/ 3957148 h 9303673"/>
              <a:gd name="connsiteX4" fmla="*/ 13730042 w 14165675"/>
              <a:gd name="connsiteY4" fmla="*/ 7166729 h 9303673"/>
              <a:gd name="connsiteX5" fmla="*/ 8043623 w 14165675"/>
              <a:gd name="connsiteY5" fmla="*/ 8888644 h 9303673"/>
              <a:gd name="connsiteX6" fmla="*/ 1061059 w 14165675"/>
              <a:gd name="connsiteY6" fmla="*/ 8212003 h 9303673"/>
              <a:gd name="connsiteX7" fmla="*/ 333355 w 14165675"/>
              <a:gd name="connsiteY7" fmla="*/ 5698962 h 9303673"/>
              <a:gd name="connsiteX8" fmla="*/ 180957 w 14165675"/>
              <a:gd name="connsiteY8" fmla="*/ 2564737 h 9303673"/>
              <a:gd name="connsiteX0" fmla="*/ 180957 w 15023696"/>
              <a:gd name="connsiteY0" fmla="*/ 2564737 h 9303673"/>
              <a:gd name="connsiteX1" fmla="*/ 4223185 w 15023696"/>
              <a:gd name="connsiteY1" fmla="*/ 1035474 h 9303673"/>
              <a:gd name="connsiteX2" fmla="*/ 11799642 w 15023696"/>
              <a:gd name="connsiteY2" fmla="*/ 11508 h 9303673"/>
              <a:gd name="connsiteX3" fmla="*/ 15023265 w 15023696"/>
              <a:gd name="connsiteY3" fmla="*/ 3726756 h 9303673"/>
              <a:gd name="connsiteX4" fmla="*/ 13730042 w 15023696"/>
              <a:gd name="connsiteY4" fmla="*/ 7166729 h 9303673"/>
              <a:gd name="connsiteX5" fmla="*/ 8043623 w 15023696"/>
              <a:gd name="connsiteY5" fmla="*/ 8888644 h 9303673"/>
              <a:gd name="connsiteX6" fmla="*/ 1061059 w 15023696"/>
              <a:gd name="connsiteY6" fmla="*/ 8212003 h 9303673"/>
              <a:gd name="connsiteX7" fmla="*/ 333355 w 15023696"/>
              <a:gd name="connsiteY7" fmla="*/ 5698962 h 9303673"/>
              <a:gd name="connsiteX8" fmla="*/ 180957 w 15023696"/>
              <a:gd name="connsiteY8" fmla="*/ 2564737 h 93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696" h="9303673">
                <a:moveTo>
                  <a:pt x="180957" y="2564737"/>
                </a:moveTo>
                <a:cubicBezTo>
                  <a:pt x="886988" y="1527120"/>
                  <a:pt x="1806556" y="333889"/>
                  <a:pt x="4223185" y="1035474"/>
                </a:cubicBezTo>
                <a:cubicBezTo>
                  <a:pt x="7771928" y="1883341"/>
                  <a:pt x="10471585" y="-170686"/>
                  <a:pt x="11799642" y="11508"/>
                </a:cubicBezTo>
                <a:cubicBezTo>
                  <a:pt x="13468785" y="473415"/>
                  <a:pt x="14399151" y="2789435"/>
                  <a:pt x="15023265" y="3726756"/>
                </a:cubicBezTo>
                <a:cubicBezTo>
                  <a:pt x="15042617" y="5174508"/>
                  <a:pt x="14407375" y="5718977"/>
                  <a:pt x="13730042" y="7166729"/>
                </a:cubicBezTo>
                <a:cubicBezTo>
                  <a:pt x="12646839" y="8982136"/>
                  <a:pt x="10077711" y="8604721"/>
                  <a:pt x="8043623" y="8888644"/>
                </a:cubicBezTo>
                <a:cubicBezTo>
                  <a:pt x="6887053" y="9387597"/>
                  <a:pt x="2454431" y="9705407"/>
                  <a:pt x="1061059" y="8212003"/>
                </a:cubicBezTo>
                <a:cubicBezTo>
                  <a:pt x="-83681" y="7832765"/>
                  <a:pt x="263534" y="6597050"/>
                  <a:pt x="333355" y="5698962"/>
                </a:cubicBezTo>
                <a:cubicBezTo>
                  <a:pt x="403176" y="4800874"/>
                  <a:pt x="-327043" y="3494361"/>
                  <a:pt x="180957" y="2564737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08E067-B1A3-03AC-C621-62BFB2E42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187283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846D37D-DA20-7CF6-755B-B86D11A4C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73" y="-3420245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894B96-88A4-3B6C-64E0-94204B2A1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-6121707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23D19B5-752F-F321-A589-C863580F1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79" y="-4359318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273D746-E890-7B4C-D96C-598ED06EE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684176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212C840-5564-4E33-5132-0E4049CC6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-6138806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03A3537-8A9C-F19A-CD12-BC7750089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-4922154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C3DFA9D-2487-4A89-31ED-087B261496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-4662365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6F0CDB9-44FE-3A46-F6E3-C3D67A3D1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-5137497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2E6AC80-5EC7-4D04-E2D9-3E97A80B9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-6138806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6703B5CD-BE67-D9FB-9475-3A03E0213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-5291858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189F6403-1037-0560-456F-B5C5B3522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-468721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1BAE1F4-7E34-87A9-8DE5-53AAFDFF6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3" y="-3817909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56819FF-2F25-6251-E490-1CFB4A427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-5174304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2867353-C7F3-9EEF-9227-B739C7585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-6275572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6923C19-9259-E214-9653-74117BB36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670632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B5259AF1-D4D3-07D6-4DF4-F8734CFD9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-655601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87735AC2-3FE5-1516-CA0F-AE992ECA4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-6309497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C115C178-40F7-3904-1CEC-2908298E2E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-5506866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D763A41F-C7C3-417F-A443-F2C883B3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-6558487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2261BB2A-D012-1E6C-D263-126004C3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-6351872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C460C1A-C727-E0DD-778E-1390899097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35176" y="-3730082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6ECB3FDF-E1D3-6021-65C7-173870DA5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01" y="-3876455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EF6A0BB8-FF50-FAE9-44E0-2BF4AA006C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-6635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AE74B57E-9283-1371-1767-D6FAE5CD8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49" y="-3309215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8CBC8ED-7BD2-9B44-154B-28E32DFF3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520" y="2782125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2676E3D-0510-67FA-492F-677F718F1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760" y="2437333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2934B869-42F7-2B3B-CAFC-48FA5ACFC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-691355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DC52EA9F-FD51-AD45-14CB-3F37C1F4C3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187" y="2897877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91BD05CD-B13A-BE35-3254-AF60B03B8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93" y="3840858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096CC666-5356-0064-B3A2-E15919814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93" y="2427714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E16D2C78-DB79-8F87-1F61-A85E34D008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940728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083BFA4-80DA-D1E2-6350-A1F38B5D8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-322588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6F976C68-70FA-D86D-114D-E0E8616836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-208337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4FF1E22-2D68-0527-40EA-BC206BFB3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-814858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B826A3EE-5AD2-EC3D-D83B-EC14F380F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1992560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765D489-A167-CB24-25D8-3554B303B5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81" y="-2277028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CF16B759-E063-69D7-8E7F-9DAFCC437E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5" y="-3544566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2F433E81-0AD1-FE9F-F639-05B930ACE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-2633567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2604CEF-28D9-1FE7-0261-484652F7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270224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921D7EC6-3D9F-7735-F42D-57BEE8F39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238637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C8D730E-B421-BAC0-0BF8-D556A4EC9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-4846046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AD4E1B5-CFF4-80E5-9504-A754498BA5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697321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C36C9081-E755-AF5C-87B4-13E08F4305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-25542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68C44BA-46A7-B6B9-BA89-A36A3EEDE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-10190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CD6B633-6581-CC98-4FF5-496598549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59" y="-1418350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F49C3B6E-E329-4FD5-D100-70C5083C36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0" y="-383496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EED9D5A-BFE3-6C4E-F5A2-349D2CD2E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1" y="-2794001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BA5AD9F8-CEE6-953F-A7A1-C0FBB9A0D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200" y="2539720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C042A2B8-BFFF-5C7C-F0DD-AA0FD60CE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-2031225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8C9570B2-1635-B384-A2B1-F59224628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344" y="3329952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0D31AC63-0318-4D6E-838A-507E635F1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03" y="2879327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C5E7B0AD-356E-1B14-CFC0-5C50C9F04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3757572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427CE2B-A210-3CDF-68BF-9325D9765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10132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8CFF911B-2D87-7518-18C7-E85CC83C7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7" y="-642666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870FE589-F39D-821E-72BF-5E23EDF9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44345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45F4A04-E638-A3E2-8B50-0A885A170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11633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269F5A4B-59A3-CDDF-0E8A-A2865CA5F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2" y="-1344074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ADC92A9B-73E2-4EAF-3466-B46B469C0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-561557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BD9A24F1-CA1D-DC3C-ACC9-D5CADD0F0A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78" y="110543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2CD12901-A377-D5B3-37C7-4AEA430CD7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120414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C778F87B-93EF-AE80-70DC-68D2D3420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82327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0DAB7FF-262A-CBCC-1E24-837F5309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54902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1D439F83-E165-0574-3239-979C232BF8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131989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267DF7E-B2FE-1CED-9ABF-244B8334C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222680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A07090B0-C156-A8AB-864E-B8C699C9A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1365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E75ED0C3-F262-09F2-BC8B-44C6D0920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48312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D6A6C257-6C9D-A8AF-3616-09E0485DF6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92566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C32C351E-FF19-0FC2-E6E0-88CED8774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75197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6C5BE20B-B8DA-ACDB-F2E9-6BD144AFC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130134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882CFDCE-B13A-C714-126C-677C85F23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214351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81CBA886-DA6C-9223-027C-9A517F6DC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22" y="104199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4C52693-C2D2-DD5A-DD17-F37C44943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80" y="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C6409B71-49ED-2CD0-37B4-8891A3352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134479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3E23D98-DFDF-76CC-D453-0B7FFADB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04" y="-261685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CFA0B76A-623B-1C0D-694F-AAE3D7139D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49900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9611B81C-85BF-DD3A-AB3D-EA3FA6CF8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8300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4A1A5369-73D2-A690-6DD2-14D0DA006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101168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6E3DF405-D888-01C2-ED57-32953D358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7338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7FC9D319-1BA9-2CE1-A860-2937FE1A8E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88539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D0513C32-2A8F-0D51-E213-AA2A4C889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144375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474DCCF5-69D1-C58B-552F-A96E183C9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128812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9D68B99E-7BA7-481F-BC7A-9633ADEB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-204816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FC79B77D-4163-34A0-3288-0D6A2E0DF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1" y="401044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EE1B15D1-4234-1718-057B-A1A9FDB3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27637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90EC8BE-84D9-4ABE-73D8-911FF3B58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16405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17A23907-7CB5-7E57-1C18-B65CCE08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1830802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41E2B569-A573-6582-AA60-E25510224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50" y="126408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E91F567F-ED4B-F4AD-D954-5E1E4B3FB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191628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4737F9B-2C26-6CB4-2E88-757A87113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179997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069350A1-75A0-2954-6EE1-C4E438C31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120886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40AFBFF6-120B-BF80-F923-F80AA883B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1831999"/>
            <a:ext cx="222061" cy="2220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B325133-F567-7BB1-2CC4-F5168844D5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31" y="3709167"/>
            <a:ext cx="2900560" cy="2900560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B6ECBAAF-36E7-CE97-9914-3F759AC779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-614224"/>
            <a:ext cx="431582" cy="4315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B1B01ECA-234C-5F75-7F56-BEF9021D89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046" y="3796378"/>
            <a:ext cx="2907687" cy="290768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57FAE03E-96BB-0877-385E-8D085715DF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3856" y="1615584"/>
            <a:ext cx="2884795" cy="288479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CC386D2-58C3-0DDA-B0D9-323B5E9EE4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/>
        </p:blipFill>
        <p:spPr>
          <a:xfrm>
            <a:off x="6483331" y="3757572"/>
            <a:ext cx="2907316" cy="2782392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1E2A38E-D939-F35C-E038-D1B49DE6C9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240" y="3661262"/>
            <a:ext cx="2849857" cy="284985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7765008-C5A4-C41A-00FE-3D5FA34442FF}"/>
              </a:ext>
            </a:extLst>
          </p:cNvPr>
          <p:cNvSpPr txBox="1"/>
          <p:nvPr/>
        </p:nvSpPr>
        <p:spPr>
          <a:xfrm>
            <a:off x="2037268" y="417885"/>
            <a:ext cx="6986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Представление нашей команды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CBED7-0C4E-F66D-4336-A432D9E4278A}"/>
              </a:ext>
            </a:extLst>
          </p:cNvPr>
          <p:cNvSpPr txBox="1"/>
          <p:nvPr/>
        </p:nvSpPr>
        <p:spPr>
          <a:xfrm>
            <a:off x="4450136" y="2564629"/>
            <a:ext cx="6107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ndara" panose="020E0502030303020204" pitchFamily="34" charset="0"/>
              </a:rPr>
              <a:t>Рязанов Владислав Денисович</a:t>
            </a:r>
          </a:p>
          <a:p>
            <a:r>
              <a:rPr lang="ru-RU" sz="2000" dirty="0" err="1">
                <a:latin typeface="Candara" panose="020E0502030303020204" pitchFamily="34" charset="0"/>
              </a:rPr>
              <a:t>Фронтенд</a:t>
            </a:r>
            <a:r>
              <a:rPr lang="ru-RU" sz="2000" dirty="0">
                <a:latin typeface="Candara" panose="020E0502030303020204" pitchFamily="34" charset="0"/>
              </a:rPr>
              <a:t>-разработчик.</a:t>
            </a:r>
          </a:p>
        </p:txBody>
      </p:sp>
    </p:spTree>
    <p:extLst>
      <p:ext uri="{BB962C8B-B14F-4D97-AF65-F5344CB8AC3E}">
        <p14:creationId xmlns:p14="http://schemas.microsoft.com/office/powerpoint/2010/main" val="283416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8A20-344D-AA26-22AF-7433AB2B5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FADD82-2E1F-4AAA-3DC3-5BD618225E1D}"/>
              </a:ext>
            </a:extLst>
          </p:cNvPr>
          <p:cNvSpPr/>
          <p:nvPr/>
        </p:nvSpPr>
        <p:spPr>
          <a:xfrm>
            <a:off x="-72824" y="-21501"/>
            <a:ext cx="12281786" cy="6918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DB118F-84A9-C925-7994-99D6C5C47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660138"/>
            <a:ext cx="288098" cy="2880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D871EAF-8510-5290-4022-387294C95E4F}"/>
              </a:ext>
            </a:extLst>
          </p:cNvPr>
          <p:cNvSpPr/>
          <p:nvPr/>
        </p:nvSpPr>
        <p:spPr>
          <a:xfrm>
            <a:off x="-1479984" y="4677051"/>
            <a:ext cx="15023696" cy="738503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576164 w 12204526"/>
              <a:gd name="connsiteY5" fmla="*/ 8888644 h 8979609"/>
              <a:gd name="connsiteX6" fmla="*/ 0 w 12204526"/>
              <a:gd name="connsiteY6" fmla="*/ 7956011 h 8979609"/>
              <a:gd name="connsiteX7" fmla="*/ 12526 w 12204526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553266"/>
              <a:gd name="connsiteY0" fmla="*/ 2823472 h 8979609"/>
              <a:gd name="connsiteX1" fmla="*/ 2755726 w 12553266"/>
              <a:gd name="connsiteY1" fmla="*/ 1035474 h 8979609"/>
              <a:gd name="connsiteX2" fmla="*/ 10332183 w 12553266"/>
              <a:gd name="connsiteY2" fmla="*/ 11508 h 8979609"/>
              <a:gd name="connsiteX3" fmla="*/ 12204526 w 12553266"/>
              <a:gd name="connsiteY3" fmla="*/ 2823472 h 8979609"/>
              <a:gd name="connsiteX4" fmla="*/ 12262583 w 12553266"/>
              <a:gd name="connsiteY4" fmla="*/ 7166729 h 8979609"/>
              <a:gd name="connsiteX5" fmla="*/ 6576164 w 12553266"/>
              <a:gd name="connsiteY5" fmla="*/ 8888644 h 8979609"/>
              <a:gd name="connsiteX6" fmla="*/ 0 w 12553266"/>
              <a:gd name="connsiteY6" fmla="*/ 7956011 h 8979609"/>
              <a:gd name="connsiteX7" fmla="*/ 12526 w 12553266"/>
              <a:gd name="connsiteY7" fmla="*/ 2823472 h 8979609"/>
              <a:gd name="connsiteX0" fmla="*/ 418926 w 12959666"/>
              <a:gd name="connsiteY0" fmla="*/ 2823472 h 8992671"/>
              <a:gd name="connsiteX1" fmla="*/ 3162126 w 12959666"/>
              <a:gd name="connsiteY1" fmla="*/ 1035474 h 8992671"/>
              <a:gd name="connsiteX2" fmla="*/ 10738583 w 12959666"/>
              <a:gd name="connsiteY2" fmla="*/ 11508 h 8992671"/>
              <a:gd name="connsiteX3" fmla="*/ 12610926 w 12959666"/>
              <a:gd name="connsiteY3" fmla="*/ 2823472 h 8992671"/>
              <a:gd name="connsiteX4" fmla="*/ 12668983 w 12959666"/>
              <a:gd name="connsiteY4" fmla="*/ 7166729 h 8992671"/>
              <a:gd name="connsiteX5" fmla="*/ 6982564 w 12959666"/>
              <a:gd name="connsiteY5" fmla="*/ 8888644 h 8992671"/>
              <a:gd name="connsiteX6" fmla="*/ 0 w 12959666"/>
              <a:gd name="connsiteY6" fmla="*/ 8212003 h 8992671"/>
              <a:gd name="connsiteX7" fmla="*/ 418926 w 12959666"/>
              <a:gd name="connsiteY7" fmla="*/ 2823472 h 8992671"/>
              <a:gd name="connsiteX0" fmla="*/ 418926 w 12959666"/>
              <a:gd name="connsiteY0" fmla="*/ 2823472 h 9303673"/>
              <a:gd name="connsiteX1" fmla="*/ 3162126 w 12959666"/>
              <a:gd name="connsiteY1" fmla="*/ 1035474 h 9303673"/>
              <a:gd name="connsiteX2" fmla="*/ 10738583 w 12959666"/>
              <a:gd name="connsiteY2" fmla="*/ 11508 h 9303673"/>
              <a:gd name="connsiteX3" fmla="*/ 12610926 w 12959666"/>
              <a:gd name="connsiteY3" fmla="*/ 2823472 h 9303673"/>
              <a:gd name="connsiteX4" fmla="*/ 12668983 w 12959666"/>
              <a:gd name="connsiteY4" fmla="*/ 7166729 h 9303673"/>
              <a:gd name="connsiteX5" fmla="*/ 6982564 w 12959666"/>
              <a:gd name="connsiteY5" fmla="*/ 8888644 h 9303673"/>
              <a:gd name="connsiteX6" fmla="*/ 0 w 12959666"/>
              <a:gd name="connsiteY6" fmla="*/ 8212003 h 9303673"/>
              <a:gd name="connsiteX7" fmla="*/ 418926 w 12959666"/>
              <a:gd name="connsiteY7" fmla="*/ 2823472 h 9303673"/>
              <a:gd name="connsiteX0" fmla="*/ 1250454 w 13791194"/>
              <a:gd name="connsiteY0" fmla="*/ 2823472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250454 w 13791194"/>
              <a:gd name="connsiteY8" fmla="*/ 2823472 h 9303673"/>
              <a:gd name="connsiteX0" fmla="*/ 1163369 w 13791194"/>
              <a:gd name="connsiteY0" fmla="*/ 2567481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163369 w 13791194"/>
              <a:gd name="connsiteY8" fmla="*/ 2567481 h 9303673"/>
              <a:gd name="connsiteX0" fmla="*/ 1163369 w 13936144"/>
              <a:gd name="connsiteY0" fmla="*/ 2567481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163369 w 13936144"/>
              <a:gd name="connsiteY8" fmla="*/ 2567481 h 9303673"/>
              <a:gd name="connsiteX0" fmla="*/ 902112 w 13936144"/>
              <a:gd name="connsiteY0" fmla="*/ 3884008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902112 w 13936144"/>
              <a:gd name="connsiteY8" fmla="*/ 3884008 h 9303673"/>
              <a:gd name="connsiteX0" fmla="*/ 1018226 w 13936144"/>
              <a:gd name="connsiteY0" fmla="*/ 3774297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018226 w 13936144"/>
              <a:gd name="connsiteY8" fmla="*/ 3774297 h 9303673"/>
              <a:gd name="connsiteX0" fmla="*/ 180957 w 14165675"/>
              <a:gd name="connsiteY0" fmla="*/ 2564737 h 9303673"/>
              <a:gd name="connsiteX1" fmla="*/ 4223185 w 14165675"/>
              <a:gd name="connsiteY1" fmla="*/ 1035474 h 9303673"/>
              <a:gd name="connsiteX2" fmla="*/ 11799642 w 14165675"/>
              <a:gd name="connsiteY2" fmla="*/ 11508 h 9303673"/>
              <a:gd name="connsiteX3" fmla="*/ 14078385 w 14165675"/>
              <a:gd name="connsiteY3" fmla="*/ 3957148 h 9303673"/>
              <a:gd name="connsiteX4" fmla="*/ 13730042 w 14165675"/>
              <a:gd name="connsiteY4" fmla="*/ 7166729 h 9303673"/>
              <a:gd name="connsiteX5" fmla="*/ 8043623 w 14165675"/>
              <a:gd name="connsiteY5" fmla="*/ 8888644 h 9303673"/>
              <a:gd name="connsiteX6" fmla="*/ 1061059 w 14165675"/>
              <a:gd name="connsiteY6" fmla="*/ 8212003 h 9303673"/>
              <a:gd name="connsiteX7" fmla="*/ 333355 w 14165675"/>
              <a:gd name="connsiteY7" fmla="*/ 5698962 h 9303673"/>
              <a:gd name="connsiteX8" fmla="*/ 180957 w 14165675"/>
              <a:gd name="connsiteY8" fmla="*/ 2564737 h 9303673"/>
              <a:gd name="connsiteX0" fmla="*/ 180957 w 15023696"/>
              <a:gd name="connsiteY0" fmla="*/ 2564737 h 9303673"/>
              <a:gd name="connsiteX1" fmla="*/ 4223185 w 15023696"/>
              <a:gd name="connsiteY1" fmla="*/ 1035474 h 9303673"/>
              <a:gd name="connsiteX2" fmla="*/ 11799642 w 15023696"/>
              <a:gd name="connsiteY2" fmla="*/ 11508 h 9303673"/>
              <a:gd name="connsiteX3" fmla="*/ 15023265 w 15023696"/>
              <a:gd name="connsiteY3" fmla="*/ 3726756 h 9303673"/>
              <a:gd name="connsiteX4" fmla="*/ 13730042 w 15023696"/>
              <a:gd name="connsiteY4" fmla="*/ 7166729 h 9303673"/>
              <a:gd name="connsiteX5" fmla="*/ 8043623 w 15023696"/>
              <a:gd name="connsiteY5" fmla="*/ 8888644 h 9303673"/>
              <a:gd name="connsiteX6" fmla="*/ 1061059 w 15023696"/>
              <a:gd name="connsiteY6" fmla="*/ 8212003 h 9303673"/>
              <a:gd name="connsiteX7" fmla="*/ 333355 w 15023696"/>
              <a:gd name="connsiteY7" fmla="*/ 5698962 h 9303673"/>
              <a:gd name="connsiteX8" fmla="*/ 180957 w 15023696"/>
              <a:gd name="connsiteY8" fmla="*/ 2564737 h 93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696" h="9303673">
                <a:moveTo>
                  <a:pt x="180957" y="2564737"/>
                </a:moveTo>
                <a:cubicBezTo>
                  <a:pt x="886988" y="1527120"/>
                  <a:pt x="1806556" y="333889"/>
                  <a:pt x="4223185" y="1035474"/>
                </a:cubicBezTo>
                <a:cubicBezTo>
                  <a:pt x="7771928" y="1883341"/>
                  <a:pt x="10471585" y="-170686"/>
                  <a:pt x="11799642" y="11508"/>
                </a:cubicBezTo>
                <a:cubicBezTo>
                  <a:pt x="13468785" y="473415"/>
                  <a:pt x="14399151" y="2789435"/>
                  <a:pt x="15023265" y="3726756"/>
                </a:cubicBezTo>
                <a:cubicBezTo>
                  <a:pt x="15042617" y="5174508"/>
                  <a:pt x="14407375" y="5718977"/>
                  <a:pt x="13730042" y="7166729"/>
                </a:cubicBezTo>
                <a:cubicBezTo>
                  <a:pt x="12646839" y="8982136"/>
                  <a:pt x="10077711" y="8604721"/>
                  <a:pt x="8043623" y="8888644"/>
                </a:cubicBezTo>
                <a:cubicBezTo>
                  <a:pt x="6887053" y="9387597"/>
                  <a:pt x="2454431" y="9705407"/>
                  <a:pt x="1061059" y="8212003"/>
                </a:cubicBezTo>
                <a:cubicBezTo>
                  <a:pt x="-83681" y="7832765"/>
                  <a:pt x="263534" y="6597050"/>
                  <a:pt x="333355" y="5698962"/>
                </a:cubicBezTo>
                <a:cubicBezTo>
                  <a:pt x="403176" y="4800874"/>
                  <a:pt x="-327043" y="3494361"/>
                  <a:pt x="180957" y="2564737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894963-A08D-CB4C-5239-ECF4008C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187283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F4ADCD9-72B2-179B-F9FF-8284F89F8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164" y="2384193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306418A-1FE9-03A2-AC1C-BD8E3A3B1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-6121707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B687AC7-6CF3-77E9-E170-598D853B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870" y="1445120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AE0C548-402C-5231-F904-3FE3596C5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684176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1BF08F5-0D56-2796-CBE4-963D679175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-6138806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5EF94F17-93B7-24CD-FE60-02D187E56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-4922154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5C1975B3-43AC-2D8E-415E-0B28970D8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-4662365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62AC775-2A32-9C2D-E41D-0BB99CBD9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-5137497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2517F66-10FF-496C-1F42-F54F5C42AE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-6138806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98FAB28-85AF-83B1-E668-7CCC2B4C7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-5291858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23B33BE2-DFE9-D3FE-1609-780D35B01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-468721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066B151-255A-D6F1-7E85-45FEC2EE6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3" y="-3817909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EBF9B06-3903-BAE0-C21C-37D0D64ECA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-5174304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F7E55B8F-25B8-E583-452C-CF984C90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-6275572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1892D6F-9282-01A5-DA2A-A202BE7F6C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670632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164E477-D8DC-77BC-234C-24CC4DAB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-655601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24F212E0-F179-4DD7-E506-F1F3461637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-6309497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9B45A03-8B80-1854-9EEA-8214664A3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-5506866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B92355A6-B1EA-856C-8316-71F7B2C03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-6558487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CB459F1-E585-3029-1547-B70197C3E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-6351872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FC6C00E-06DC-9B64-E753-B98348B751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465967" y="2074356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3423DCB3-56E3-A92C-CD5B-116C6605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092" y="1927983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2AA1CAE-6C67-ED35-3ECF-4477678AB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-6635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A3635FC-4C73-0617-C5BD-9CCA12093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240" y="2495223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C5B8743-A783-2ED9-DFF1-BD06C1737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-2072308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27C363D1-AA83-B36C-1348-A0267A68C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-2417100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FE7FA13-54C4-FE0C-247B-9DF287ED0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-691355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326D2D4-4372-16C2-D070-9541A197A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-1956556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C61402D8-BABA-1774-1484-15B95981F7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1013575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9FAAD612-BD76-DC75-DD2B-B87A1BEA6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2426719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CC5270EE-A52F-5299-E0B8-F744259F6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940728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01DE869B-BD33-95FC-98DB-7F3F1D552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-322588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1084D33E-8DCD-1F3A-CD49-AA761980B7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-208337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D8F30FF3-92ED-DE83-9465-13662DC68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-814858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00FC9B0-0C85-EEC6-8021-96BF6BC65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301" y="3811878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D86ED5C-C4A6-5258-C84C-3770C43B7F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72" y="3527410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C68F6041-706A-8638-358C-5CE540773D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96" y="2259872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C28908FD-078F-CD43-D654-58B537EA87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-2633567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44277BF-1660-A385-4370-68016BB2E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270224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9511CE7F-A3B3-1C7D-FF0C-E3BE52193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238637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4E6D4B08-3BAB-140F-C315-BF3F28B42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-4846046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DAD17EBB-F583-7FA3-455E-C51EF37B6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697321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4F4F736A-5030-CBB1-05EC-3D55234E70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-25542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69832A31-2706-FD57-543B-55128F9112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-10190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4A55775C-6BB8-EB14-5F69-1E486843B2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59" y="-1418350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4D0855E4-2F43-BED0-52F8-E606ABC8F9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0" y="-383496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A736B122-25EF-C6F3-53F7-B9B7F68DC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922" y="3010437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52F478F-9D9D-EC72-D817-A14579B011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-2314713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B62F0E4-7BDB-9651-A3E0-5D08BAE1A1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25" y="3773213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7D5BAAF4-6F90-05DD-D45A-1F5E9361B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-1524481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7B2C5E3-8E7E-1190-7EE7-ED5A8FE22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-1975106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924223A3-9917-8103-7076-F78655994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-1096861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BD8AAC2C-B35C-13C4-8399-E5072274D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10132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3F8CEE5E-EBD8-2D13-D270-E7A1243C0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7" y="-642666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909ABE92-C01A-F480-867F-CDEFA3562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44345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DE6A90D4-5BA2-265C-69A0-803AACC4AE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11633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05936701-E58F-0B02-25EF-F8693B792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763" y="4460364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401C1258-AFD6-79C4-3CD4-F8E485B8F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-561557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47D692B8-334F-2581-0C18-D6C42CF2DC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78" y="110543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6B4CEB08-9C1D-411B-8875-36E77F5CC7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120414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A5E71B7D-E2CC-E70C-DDAF-C50447401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82327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723B231B-5C7A-CEC2-6047-69FDAB61F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54902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682150A8-7853-A80E-ECE7-F5E6F4D7C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131989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6000D0A-2D96-128F-674E-F247952F3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222680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632E6E4C-DD26-EB82-4F9F-64E2AE47D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1365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32C2C65-7F13-204D-EDFC-56B29B370B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48312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0892804C-60ED-23DD-86BF-6403456073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92566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DB4F2631-D5A3-C868-B0AE-29C0961ED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75197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4BB9CAD8-C46D-73B0-5BFB-15AF800FC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130134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F1D6C7B1-E9BE-6903-4302-9AD627F44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214351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A5F1434B-217A-B15E-9B8A-AF7B43332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22" y="104199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C47FA8B5-EF03-2F41-D118-164E00778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80" y="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A55D1C10-D49E-781C-2E12-C81E284E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134479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ACB0582A-0D1B-963A-5799-BB2DCAC4C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04" y="-261685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6F1B2A14-C2C9-89BA-E81B-EF5DAC2C7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49900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0285975B-DE2F-69C6-9937-E44BFB725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8300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0AE10F88-3FDA-7462-9C20-9C336F1CBB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101168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45554354-E3DE-4D35-7F22-748F40B70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7338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14510BB1-834B-BFCF-6A76-C636CC550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88539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4098230-B971-89E0-09B4-B15A65C94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144375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236682F8-4244-0DC0-A9A6-AFA022C2B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128812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CBFCF9B8-9323-FCF9-B178-FD640B237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-204816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BBAC3AC3-0B19-28E8-4693-0DF4802B0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1" y="401044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469B2BCE-CC32-2DF5-0CF5-34EDBA898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27637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91D30CB7-F940-FDA6-912C-9107D5162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16405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C749CF12-9E81-97BD-7439-4DD426677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1830802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23AAB167-F9A8-B33C-8834-00D5DF298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50" y="126408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DDE33A17-4749-87CC-62B5-B8F19D75B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191628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48DAA8C1-F10A-89B0-8373-4B01F7ADB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179997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86B83917-ED54-E573-F4C6-2BCFB154B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120886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F6266EDE-BB75-8B0A-DB26-EAE52EE0F8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1831999"/>
            <a:ext cx="222061" cy="2220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02A7065-F71F-3EC7-D145-1F9724CDC7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31" y="3709167"/>
            <a:ext cx="2900560" cy="2900560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F2C7DA5B-B8A8-28FD-B49D-9B36FAB394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-614224"/>
            <a:ext cx="431582" cy="4315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39BD2186-A75B-8334-D3EE-B2FDE8B5F6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046" y="3796378"/>
            <a:ext cx="2907687" cy="290768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98A0FBE2-B208-FFF9-9AA0-C1F108CBB9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02" y="3796827"/>
            <a:ext cx="2884795" cy="2884795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20220861-A379-F6D1-5FB6-3B17313702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/>
        </p:blipFill>
        <p:spPr>
          <a:xfrm>
            <a:off x="1101739" y="1638451"/>
            <a:ext cx="2907316" cy="278239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F53B8CD-2795-BE51-AD60-DAAE380B7F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240" y="3661262"/>
            <a:ext cx="2849857" cy="284985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5B2BA37-12D8-3D90-EE4B-8BFF1DB92B7A}"/>
              </a:ext>
            </a:extLst>
          </p:cNvPr>
          <p:cNvSpPr txBox="1"/>
          <p:nvPr/>
        </p:nvSpPr>
        <p:spPr>
          <a:xfrm>
            <a:off x="2037268" y="417885"/>
            <a:ext cx="6986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Представление нашей команды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FE6AA-D9D3-B27A-B8F6-232DA645D8E5}"/>
              </a:ext>
            </a:extLst>
          </p:cNvPr>
          <p:cNvSpPr txBox="1"/>
          <p:nvPr/>
        </p:nvSpPr>
        <p:spPr>
          <a:xfrm>
            <a:off x="4442460" y="2572824"/>
            <a:ext cx="6107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ndara" panose="020E0502030303020204" pitchFamily="34" charset="0"/>
              </a:rPr>
              <a:t>Колесник Ольга Викторовна</a:t>
            </a:r>
          </a:p>
          <a:p>
            <a:r>
              <a:rPr lang="ru-RU" sz="2000" dirty="0">
                <a:latin typeface="Candara" panose="020E0502030303020204" pitchFamily="34" charset="0"/>
              </a:rPr>
              <a:t>Разработчик презентации, дизайнер.</a:t>
            </a:r>
          </a:p>
        </p:txBody>
      </p:sp>
    </p:spTree>
    <p:extLst>
      <p:ext uri="{BB962C8B-B14F-4D97-AF65-F5344CB8AC3E}">
        <p14:creationId xmlns:p14="http://schemas.microsoft.com/office/powerpoint/2010/main" val="24137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71804-8AFB-4307-BADF-290877D20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6EDA781-3C85-4082-A984-7D90B54CEF7D}"/>
              </a:ext>
            </a:extLst>
          </p:cNvPr>
          <p:cNvSpPr/>
          <p:nvPr/>
        </p:nvSpPr>
        <p:spPr>
          <a:xfrm>
            <a:off x="-72824" y="-21501"/>
            <a:ext cx="12281786" cy="6918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C02DB3-D8CB-D35B-843F-26FD9C923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660138"/>
            <a:ext cx="288098" cy="2880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58873D-C9CF-DC8A-26FC-03A482335FDB}"/>
              </a:ext>
            </a:extLst>
          </p:cNvPr>
          <p:cNvSpPr/>
          <p:nvPr/>
        </p:nvSpPr>
        <p:spPr>
          <a:xfrm>
            <a:off x="-1479984" y="4677051"/>
            <a:ext cx="15023696" cy="738503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576164 w 12204526"/>
              <a:gd name="connsiteY5" fmla="*/ 8888644 h 8979609"/>
              <a:gd name="connsiteX6" fmla="*/ 0 w 12204526"/>
              <a:gd name="connsiteY6" fmla="*/ 7956011 h 8979609"/>
              <a:gd name="connsiteX7" fmla="*/ 12526 w 12204526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553266"/>
              <a:gd name="connsiteY0" fmla="*/ 2823472 h 8979609"/>
              <a:gd name="connsiteX1" fmla="*/ 2755726 w 12553266"/>
              <a:gd name="connsiteY1" fmla="*/ 1035474 h 8979609"/>
              <a:gd name="connsiteX2" fmla="*/ 10332183 w 12553266"/>
              <a:gd name="connsiteY2" fmla="*/ 11508 h 8979609"/>
              <a:gd name="connsiteX3" fmla="*/ 12204526 w 12553266"/>
              <a:gd name="connsiteY3" fmla="*/ 2823472 h 8979609"/>
              <a:gd name="connsiteX4" fmla="*/ 12262583 w 12553266"/>
              <a:gd name="connsiteY4" fmla="*/ 7166729 h 8979609"/>
              <a:gd name="connsiteX5" fmla="*/ 6576164 w 12553266"/>
              <a:gd name="connsiteY5" fmla="*/ 8888644 h 8979609"/>
              <a:gd name="connsiteX6" fmla="*/ 0 w 12553266"/>
              <a:gd name="connsiteY6" fmla="*/ 7956011 h 8979609"/>
              <a:gd name="connsiteX7" fmla="*/ 12526 w 12553266"/>
              <a:gd name="connsiteY7" fmla="*/ 2823472 h 8979609"/>
              <a:gd name="connsiteX0" fmla="*/ 418926 w 12959666"/>
              <a:gd name="connsiteY0" fmla="*/ 2823472 h 8992671"/>
              <a:gd name="connsiteX1" fmla="*/ 3162126 w 12959666"/>
              <a:gd name="connsiteY1" fmla="*/ 1035474 h 8992671"/>
              <a:gd name="connsiteX2" fmla="*/ 10738583 w 12959666"/>
              <a:gd name="connsiteY2" fmla="*/ 11508 h 8992671"/>
              <a:gd name="connsiteX3" fmla="*/ 12610926 w 12959666"/>
              <a:gd name="connsiteY3" fmla="*/ 2823472 h 8992671"/>
              <a:gd name="connsiteX4" fmla="*/ 12668983 w 12959666"/>
              <a:gd name="connsiteY4" fmla="*/ 7166729 h 8992671"/>
              <a:gd name="connsiteX5" fmla="*/ 6982564 w 12959666"/>
              <a:gd name="connsiteY5" fmla="*/ 8888644 h 8992671"/>
              <a:gd name="connsiteX6" fmla="*/ 0 w 12959666"/>
              <a:gd name="connsiteY6" fmla="*/ 8212003 h 8992671"/>
              <a:gd name="connsiteX7" fmla="*/ 418926 w 12959666"/>
              <a:gd name="connsiteY7" fmla="*/ 2823472 h 8992671"/>
              <a:gd name="connsiteX0" fmla="*/ 418926 w 12959666"/>
              <a:gd name="connsiteY0" fmla="*/ 2823472 h 9303673"/>
              <a:gd name="connsiteX1" fmla="*/ 3162126 w 12959666"/>
              <a:gd name="connsiteY1" fmla="*/ 1035474 h 9303673"/>
              <a:gd name="connsiteX2" fmla="*/ 10738583 w 12959666"/>
              <a:gd name="connsiteY2" fmla="*/ 11508 h 9303673"/>
              <a:gd name="connsiteX3" fmla="*/ 12610926 w 12959666"/>
              <a:gd name="connsiteY3" fmla="*/ 2823472 h 9303673"/>
              <a:gd name="connsiteX4" fmla="*/ 12668983 w 12959666"/>
              <a:gd name="connsiteY4" fmla="*/ 7166729 h 9303673"/>
              <a:gd name="connsiteX5" fmla="*/ 6982564 w 12959666"/>
              <a:gd name="connsiteY5" fmla="*/ 8888644 h 9303673"/>
              <a:gd name="connsiteX6" fmla="*/ 0 w 12959666"/>
              <a:gd name="connsiteY6" fmla="*/ 8212003 h 9303673"/>
              <a:gd name="connsiteX7" fmla="*/ 418926 w 12959666"/>
              <a:gd name="connsiteY7" fmla="*/ 2823472 h 9303673"/>
              <a:gd name="connsiteX0" fmla="*/ 1250454 w 13791194"/>
              <a:gd name="connsiteY0" fmla="*/ 2823472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250454 w 13791194"/>
              <a:gd name="connsiteY8" fmla="*/ 2823472 h 9303673"/>
              <a:gd name="connsiteX0" fmla="*/ 1163369 w 13791194"/>
              <a:gd name="connsiteY0" fmla="*/ 2567481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163369 w 13791194"/>
              <a:gd name="connsiteY8" fmla="*/ 2567481 h 9303673"/>
              <a:gd name="connsiteX0" fmla="*/ 1163369 w 13936144"/>
              <a:gd name="connsiteY0" fmla="*/ 2567481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163369 w 13936144"/>
              <a:gd name="connsiteY8" fmla="*/ 2567481 h 9303673"/>
              <a:gd name="connsiteX0" fmla="*/ 902112 w 13936144"/>
              <a:gd name="connsiteY0" fmla="*/ 3884008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902112 w 13936144"/>
              <a:gd name="connsiteY8" fmla="*/ 3884008 h 9303673"/>
              <a:gd name="connsiteX0" fmla="*/ 1018226 w 13936144"/>
              <a:gd name="connsiteY0" fmla="*/ 3774297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018226 w 13936144"/>
              <a:gd name="connsiteY8" fmla="*/ 3774297 h 9303673"/>
              <a:gd name="connsiteX0" fmla="*/ 180957 w 14165675"/>
              <a:gd name="connsiteY0" fmla="*/ 2564737 h 9303673"/>
              <a:gd name="connsiteX1" fmla="*/ 4223185 w 14165675"/>
              <a:gd name="connsiteY1" fmla="*/ 1035474 h 9303673"/>
              <a:gd name="connsiteX2" fmla="*/ 11799642 w 14165675"/>
              <a:gd name="connsiteY2" fmla="*/ 11508 h 9303673"/>
              <a:gd name="connsiteX3" fmla="*/ 14078385 w 14165675"/>
              <a:gd name="connsiteY3" fmla="*/ 3957148 h 9303673"/>
              <a:gd name="connsiteX4" fmla="*/ 13730042 w 14165675"/>
              <a:gd name="connsiteY4" fmla="*/ 7166729 h 9303673"/>
              <a:gd name="connsiteX5" fmla="*/ 8043623 w 14165675"/>
              <a:gd name="connsiteY5" fmla="*/ 8888644 h 9303673"/>
              <a:gd name="connsiteX6" fmla="*/ 1061059 w 14165675"/>
              <a:gd name="connsiteY6" fmla="*/ 8212003 h 9303673"/>
              <a:gd name="connsiteX7" fmla="*/ 333355 w 14165675"/>
              <a:gd name="connsiteY7" fmla="*/ 5698962 h 9303673"/>
              <a:gd name="connsiteX8" fmla="*/ 180957 w 14165675"/>
              <a:gd name="connsiteY8" fmla="*/ 2564737 h 9303673"/>
              <a:gd name="connsiteX0" fmla="*/ 180957 w 15023696"/>
              <a:gd name="connsiteY0" fmla="*/ 2564737 h 9303673"/>
              <a:gd name="connsiteX1" fmla="*/ 4223185 w 15023696"/>
              <a:gd name="connsiteY1" fmla="*/ 1035474 h 9303673"/>
              <a:gd name="connsiteX2" fmla="*/ 11799642 w 15023696"/>
              <a:gd name="connsiteY2" fmla="*/ 11508 h 9303673"/>
              <a:gd name="connsiteX3" fmla="*/ 15023265 w 15023696"/>
              <a:gd name="connsiteY3" fmla="*/ 3726756 h 9303673"/>
              <a:gd name="connsiteX4" fmla="*/ 13730042 w 15023696"/>
              <a:gd name="connsiteY4" fmla="*/ 7166729 h 9303673"/>
              <a:gd name="connsiteX5" fmla="*/ 8043623 w 15023696"/>
              <a:gd name="connsiteY5" fmla="*/ 8888644 h 9303673"/>
              <a:gd name="connsiteX6" fmla="*/ 1061059 w 15023696"/>
              <a:gd name="connsiteY6" fmla="*/ 8212003 h 9303673"/>
              <a:gd name="connsiteX7" fmla="*/ 333355 w 15023696"/>
              <a:gd name="connsiteY7" fmla="*/ 5698962 h 9303673"/>
              <a:gd name="connsiteX8" fmla="*/ 180957 w 15023696"/>
              <a:gd name="connsiteY8" fmla="*/ 2564737 h 93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696" h="9303673">
                <a:moveTo>
                  <a:pt x="180957" y="2564737"/>
                </a:moveTo>
                <a:cubicBezTo>
                  <a:pt x="886988" y="1527120"/>
                  <a:pt x="1806556" y="333889"/>
                  <a:pt x="4223185" y="1035474"/>
                </a:cubicBezTo>
                <a:cubicBezTo>
                  <a:pt x="7771928" y="1883341"/>
                  <a:pt x="10471585" y="-170686"/>
                  <a:pt x="11799642" y="11508"/>
                </a:cubicBezTo>
                <a:cubicBezTo>
                  <a:pt x="13468785" y="473415"/>
                  <a:pt x="14399151" y="2789435"/>
                  <a:pt x="15023265" y="3726756"/>
                </a:cubicBezTo>
                <a:cubicBezTo>
                  <a:pt x="15042617" y="5174508"/>
                  <a:pt x="14407375" y="5718977"/>
                  <a:pt x="13730042" y="7166729"/>
                </a:cubicBezTo>
                <a:cubicBezTo>
                  <a:pt x="12646839" y="8982136"/>
                  <a:pt x="10077711" y="8604721"/>
                  <a:pt x="8043623" y="8888644"/>
                </a:cubicBezTo>
                <a:cubicBezTo>
                  <a:pt x="6887053" y="9387597"/>
                  <a:pt x="2454431" y="9705407"/>
                  <a:pt x="1061059" y="8212003"/>
                </a:cubicBezTo>
                <a:cubicBezTo>
                  <a:pt x="-83681" y="7832765"/>
                  <a:pt x="263534" y="6597050"/>
                  <a:pt x="333355" y="5698962"/>
                </a:cubicBezTo>
                <a:cubicBezTo>
                  <a:pt x="403176" y="4800874"/>
                  <a:pt x="-327043" y="3494361"/>
                  <a:pt x="180957" y="2564737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9BBF26-3466-A80D-28CA-8AF0ADFDD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187283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C6EEF4A-8979-C52A-0356-98121FD82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71" y="3178884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CC892BD-98D5-F0A8-B11C-201F5449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512" y="-6121707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C42AEDE-7202-09DC-DAFC-F8203139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677" y="2239811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422FA1C-6300-891B-C97E-8401BA035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684176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84266BD-54EA-2BC0-5D4C-8AA00C4D9B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6" y="-6138806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9E339A7-D62E-5FF7-86B5-8C2B56B75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6736" y="-4922154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CDD2D1E-BEFC-06F3-4DD7-FD41B45E0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85996" y="1936764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6DF7930-3863-E25A-DDA4-5BBAB6817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-5137497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BF8BE800-6885-9D1A-8692-51721A7D6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-6138806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A4FF2D8F-CFC9-A386-CBA1-A2B9B18D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3" y="-5291858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2D3AFB1-B344-EC7B-408F-352342CAD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-468721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BDCD639-A9F0-6516-75A8-A8D537784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33" y="-3817909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B2B44F9-24F0-E546-604E-99688A301C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17" y="-5174304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954EC67-C481-69F7-B1DE-47E573EE4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-6275572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43C7241-9270-72FF-18E1-0DFD21D3A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670632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63C1284-9E80-EE8D-5F61-AC4DAE637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-655601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A4F44CE-4FEF-FE05-AA1C-0F253DD16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-6309497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D4B0B4F-C2E8-980C-6F7F-97281C0C0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-5506866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9349EBE7-3A40-195B-220F-4F315574D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-6558487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8BD6A-EA38-988D-4D36-7577BBC2D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-6351872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9C75636-B6FF-72C0-2731-F5BCEEF612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641774" y="2869047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3BEF194-0951-E07B-E0B4-9035E348C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899" y="2722674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8EDCBC82-394B-A679-E34E-15CD1EDDD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-6635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3C7F4DCB-BBC3-8A79-C690-DA57F637B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4564" y="4339420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34A70DC4-E2DB-F0A5-ADD5-06F488F02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-2072308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41D41606-1596-7F52-5DA6-ACB71066A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-2417100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A7158220-53EE-B385-D5D7-F44A9B18B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-691355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BCB1A34-728F-0493-0D98-6903A4DFB4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-1956556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B05F0714-5348-181E-E3AB-43D1766FF2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1013575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ED688939-740B-51FF-1954-888FE3DC6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2426719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BE1ED5EF-230B-7AAB-89A3-83AEEDDCBC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940728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DB9545F-006E-CA46-84C1-F70388E40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-322588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74B52FA-BE76-B13E-99B6-12595000A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-208337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1C235A8-7147-9F5B-A57E-1C0CBD743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-814858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1EA9EBD-2129-B091-CEB8-4AD779CE3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1992560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4DC02A7D-83CC-0739-068A-85480C1C3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79" y="4322101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2B2DD08-D7CC-59B4-C8E9-4CD453CEB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03" y="3054563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814E2474-CC5B-0954-C158-53060906C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226" y="3965562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37B204B7-B7AF-D59E-F60C-66E1392A53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270224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1F194DE-1F19-95FD-CCA6-B992E0A04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238637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A31DECE-6F87-EBB0-6883-77F3136E5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-4846046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7C593210-AEBC-1A1F-9C95-4D4C30BF68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697321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BCA44233-CC8B-BB0E-ED3F-1FB9573FC4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-25542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EEDE4677-1675-F369-67B8-5B770549C1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-10190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65CA611-63EC-C2DE-3F72-10CE8BCF0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59" y="-1418350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78520413-0CEF-33B0-46A2-70E58D2D17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070" y="-383496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283DFF76-CE51-9DD5-F806-D7355991D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729" y="3805128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A6170BFA-298E-8B09-79EB-050B701E6F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-2314713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E2131D4-F7EA-F9F8-A032-751CCBCDB2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-2031225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000158B-E3BF-FD72-DD49-FA2517D6B7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-1524481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000B94DC-89D7-BF58-3448-789F6B4B3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-1975106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B9D3498A-27D2-6E39-BFC1-6123174EB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-1096861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0C0466F8-AB9D-8D47-4A0E-00DCE6159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10132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76EB2E54-711A-80CF-E35E-EE8584D7B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556" y="3562920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B7CEDD96-43AF-9314-92D9-B6D3B418A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44345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F80B07B0-7BFC-7493-EE94-8878926FC3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11633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D3F2025-3E69-29FB-EF37-3EDCC3DF73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1453" y="3657619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603BBD89-28EE-90AC-7400-1B1D46C7B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-561557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C3A6D764-B4C4-7D49-E606-39A5ECCAA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978" y="110543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C33F9967-9531-B5C3-EC3E-2E9EFCDB6F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120414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31C01FE7-6A58-4E9A-48DB-D50B348C2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82327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9BA1F485-30C2-1BB5-937E-88CA149F1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54902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D87B243D-E352-7FC9-75E9-E54FBF4703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131989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0C4C240E-3210-CF92-1A52-5777566681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222680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EF6C8299-109D-C481-101D-8D7A398A0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1365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76B6DC13-85D7-C613-5F0E-B9FB353DEA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83" y="248312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23678235-E63B-2464-55C5-C527B51D3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92566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E0550979-8FF3-C2E8-AD06-214453B39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75197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48B0531E-D4DD-9D2B-B1E8-A15D75D8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130134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A18FE068-DB4F-81FE-389E-258358E29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214351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A4C26314-16F3-F286-CC93-B4D279D8E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22" y="104199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3EAAD8B1-9BE0-2404-496A-1666E9B93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880" y="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E8ECEC45-1C90-6544-0176-7CEC4BBE1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134479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D617B7D0-DBCA-1E1A-1923-5CDD98706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846" y="-17799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5D452FC6-BD42-F680-DEB8-C2A5A0B520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49900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706FB2A0-E9D8-F607-1C1F-B96C42F3D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8300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CE92BBAE-7688-203B-CB6E-1E8332E978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101168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49558390-C5D5-B9E9-11E1-4972E7C61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7338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A51A0A44-8CC1-4F85-EEFC-8321A4D54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88539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19989BBF-6CEB-DA20-9C27-C7BC86B8FE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144375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A91519E9-75C5-47A2-BD23-47363F8E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128812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2DC7C2C8-1411-4FA4-320B-BF951D86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-204816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2A14918A-428B-D4B2-BB31-7B97AAEA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121" y="401044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DA48071-8DEE-93C3-F2B5-B4811B91E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27637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334A3EDC-0391-3A55-DDC4-0AB5ADCF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16405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A202821C-7AE7-9E32-F43F-6F4C7E180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1830802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DD343141-6C76-4773-BFEE-88ACCA189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50" y="126408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AB355163-FB32-4216-983C-FB9E102D4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191628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3FB7B67C-90F0-E4B2-8147-9C444BE20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179997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37A8E444-AEF5-89DF-F734-CFEFF7B321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120886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5EEC59E-E9AC-91BA-82CE-E36D0FF30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1831999"/>
            <a:ext cx="222061" cy="22206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5F1B052-51C1-F212-27F2-6554AAAD7E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31" y="3709167"/>
            <a:ext cx="2900560" cy="2900560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CF146E81-F9EF-DEB0-4FEE-4FBE9142A1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-614224"/>
            <a:ext cx="431582" cy="431582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85D1CC6C-0580-5255-4026-AB134E9876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046" y="3796378"/>
            <a:ext cx="2907687" cy="290768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F702FE7-57BA-F922-8E35-9FCE386643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02" y="3796827"/>
            <a:ext cx="2884795" cy="2884795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CADA3366-631A-8687-C102-3ABD3E4A6A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/>
        </p:blipFill>
        <p:spPr>
          <a:xfrm>
            <a:off x="6483331" y="3757572"/>
            <a:ext cx="2907316" cy="2782392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4955364-9B76-E5D9-6C90-CAA73AF888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8093" y="1651564"/>
            <a:ext cx="2849857" cy="284985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B5E10C5-F156-B64E-D7C7-5A6295086440}"/>
              </a:ext>
            </a:extLst>
          </p:cNvPr>
          <p:cNvSpPr txBox="1"/>
          <p:nvPr/>
        </p:nvSpPr>
        <p:spPr>
          <a:xfrm>
            <a:off x="2037268" y="417885"/>
            <a:ext cx="69866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Представление нашей команды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69A6B-C98D-3011-B4BF-46FADB88BD89}"/>
              </a:ext>
            </a:extLst>
          </p:cNvPr>
          <p:cNvSpPr txBox="1"/>
          <p:nvPr/>
        </p:nvSpPr>
        <p:spPr>
          <a:xfrm>
            <a:off x="4421324" y="2694439"/>
            <a:ext cx="61073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Candara" panose="020E0502030303020204" pitchFamily="34" charset="0"/>
              </a:rPr>
              <a:t>Стрельченко Ольга Владимировна</a:t>
            </a:r>
          </a:p>
          <a:p>
            <a:r>
              <a:rPr lang="ru-RU" sz="2000" dirty="0">
                <a:latin typeface="Candara" panose="020E0502030303020204" pitchFamily="34" charset="0"/>
              </a:rPr>
              <a:t>Проектировщик, </a:t>
            </a:r>
            <a:r>
              <a:rPr lang="en-US" sz="2000" dirty="0">
                <a:latin typeface="Candara" panose="020E0502030303020204" pitchFamily="34" charset="0"/>
              </a:rPr>
              <a:t>WEB-</a:t>
            </a:r>
            <a:r>
              <a:rPr lang="ru-RU" sz="2000" dirty="0">
                <a:latin typeface="Candara" panose="020E0502030303020204" pitchFamily="34" charset="0"/>
              </a:rPr>
              <a:t>дизайнер.</a:t>
            </a:r>
          </a:p>
        </p:txBody>
      </p:sp>
    </p:spTree>
    <p:extLst>
      <p:ext uri="{BB962C8B-B14F-4D97-AF65-F5344CB8AC3E}">
        <p14:creationId xmlns:p14="http://schemas.microsoft.com/office/powerpoint/2010/main" val="302656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7934C-7DCE-3830-9C20-21708EC8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C34A67-C940-B2D4-FF5F-5E84C53278AB}"/>
              </a:ext>
            </a:extLst>
          </p:cNvPr>
          <p:cNvSpPr/>
          <p:nvPr/>
        </p:nvSpPr>
        <p:spPr>
          <a:xfrm>
            <a:off x="-72824" y="-21501"/>
            <a:ext cx="12281786" cy="69187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4BE7DA-DC72-CDAA-0F18-C8A64F7FD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45" y="-6660138"/>
            <a:ext cx="288098" cy="28809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0B18627-017C-BD8C-185C-2E800431F1EF}"/>
              </a:ext>
            </a:extLst>
          </p:cNvPr>
          <p:cNvSpPr/>
          <p:nvPr/>
        </p:nvSpPr>
        <p:spPr>
          <a:xfrm>
            <a:off x="-1479984" y="4677051"/>
            <a:ext cx="15023696" cy="7385037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  <a:gd name="connsiteX4" fmla="*/ 0 w 12192000"/>
              <a:gd name="connsiteY4" fmla="*/ 0 h 3429000"/>
              <a:gd name="connsiteX0" fmla="*/ 0 w 12192000"/>
              <a:gd name="connsiteY0" fmla="*/ 0 h 3429002"/>
              <a:gd name="connsiteX1" fmla="*/ 12192000 w 12192000"/>
              <a:gd name="connsiteY1" fmla="*/ 0 h 3429002"/>
              <a:gd name="connsiteX2" fmla="*/ 12192000 w 12192000"/>
              <a:gd name="connsiteY2" fmla="*/ 3429000 h 3429002"/>
              <a:gd name="connsiteX3" fmla="*/ 2267211 w 12192000"/>
              <a:gd name="connsiteY3" fmla="*/ 2082453 h 3429002"/>
              <a:gd name="connsiteX4" fmla="*/ 0 w 12192000"/>
              <a:gd name="connsiteY4" fmla="*/ 3429000 h 3429002"/>
              <a:gd name="connsiteX5" fmla="*/ 0 w 12192000"/>
              <a:gd name="connsiteY5" fmla="*/ 0 h 3429002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267211 w 12192000"/>
              <a:gd name="connsiteY4" fmla="*/ 2082453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4711"/>
              <a:gd name="connsiteX1" fmla="*/ 12192000 w 12192000"/>
              <a:gd name="connsiteY1" fmla="*/ 0 h 3464711"/>
              <a:gd name="connsiteX2" fmla="*/ 12192000 w 12192000"/>
              <a:gd name="connsiteY2" fmla="*/ 3429000 h 3464711"/>
              <a:gd name="connsiteX3" fmla="*/ 8617907 w 12192000"/>
              <a:gd name="connsiteY3" fmla="*/ 804798 h 3464711"/>
              <a:gd name="connsiteX4" fmla="*/ 2354893 w 12192000"/>
              <a:gd name="connsiteY4" fmla="*/ 2671176 h 3464711"/>
              <a:gd name="connsiteX5" fmla="*/ 0 w 12192000"/>
              <a:gd name="connsiteY5" fmla="*/ 3429000 h 3464711"/>
              <a:gd name="connsiteX6" fmla="*/ 0 w 12192000"/>
              <a:gd name="connsiteY6" fmla="*/ 0 h 3464711"/>
              <a:gd name="connsiteX0" fmla="*/ 0 w 12192000"/>
              <a:gd name="connsiteY0" fmla="*/ 0 h 3466083"/>
              <a:gd name="connsiteX1" fmla="*/ 12192000 w 12192000"/>
              <a:gd name="connsiteY1" fmla="*/ 0 h 3466083"/>
              <a:gd name="connsiteX2" fmla="*/ 12192000 w 12192000"/>
              <a:gd name="connsiteY2" fmla="*/ 3429000 h 3466083"/>
              <a:gd name="connsiteX3" fmla="*/ 7828767 w 12192000"/>
              <a:gd name="connsiteY3" fmla="*/ 917532 h 3466083"/>
              <a:gd name="connsiteX4" fmla="*/ 2354893 w 12192000"/>
              <a:gd name="connsiteY4" fmla="*/ 2671176 h 3466083"/>
              <a:gd name="connsiteX5" fmla="*/ 0 w 12192000"/>
              <a:gd name="connsiteY5" fmla="*/ 3429000 h 3466083"/>
              <a:gd name="connsiteX6" fmla="*/ 0 w 12192000"/>
              <a:gd name="connsiteY6" fmla="*/ 0 h 3466083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2354893 w 12192000"/>
              <a:gd name="connsiteY4" fmla="*/ 2671176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1628384 w 12192000"/>
              <a:gd name="connsiteY4" fmla="*/ 238307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0 w 12192000"/>
              <a:gd name="connsiteY0" fmla="*/ 0 h 3466564"/>
              <a:gd name="connsiteX1" fmla="*/ 12192000 w 12192000"/>
              <a:gd name="connsiteY1" fmla="*/ 0 h 3466564"/>
              <a:gd name="connsiteX2" fmla="*/ 12192000 w 12192000"/>
              <a:gd name="connsiteY2" fmla="*/ 3429000 h 3466564"/>
              <a:gd name="connsiteX3" fmla="*/ 7991606 w 12192000"/>
              <a:gd name="connsiteY3" fmla="*/ 955110 h 3466564"/>
              <a:gd name="connsiteX4" fmla="*/ 3970751 w 12192000"/>
              <a:gd name="connsiteY4" fmla="*/ 2132557 h 3466564"/>
              <a:gd name="connsiteX5" fmla="*/ 0 w 12192000"/>
              <a:gd name="connsiteY5" fmla="*/ 3429000 h 3466564"/>
              <a:gd name="connsiteX6" fmla="*/ 0 w 12192000"/>
              <a:gd name="connsiteY6" fmla="*/ 0 h 3466564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983277 w 12204526"/>
              <a:gd name="connsiteY4" fmla="*/ 2132557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8004132 w 12204526"/>
              <a:gd name="connsiteY3" fmla="*/ 955110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895595 w 12204526"/>
              <a:gd name="connsiteY4" fmla="*/ 429955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657601 w 12204526"/>
              <a:gd name="connsiteY4" fmla="*/ 4236929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3519815 w 12204526"/>
              <a:gd name="connsiteY4" fmla="*/ 4124195 h 5132539"/>
              <a:gd name="connsiteX5" fmla="*/ 0 w 12204526"/>
              <a:gd name="connsiteY5" fmla="*/ 5132539 h 5132539"/>
              <a:gd name="connsiteX6" fmla="*/ 12526 w 12204526"/>
              <a:gd name="connsiteY6" fmla="*/ 0 h 5132539"/>
              <a:gd name="connsiteX0" fmla="*/ 12526 w 12204526"/>
              <a:gd name="connsiteY0" fmla="*/ 0 h 5132539"/>
              <a:gd name="connsiteX1" fmla="*/ 12204526 w 12204526"/>
              <a:gd name="connsiteY1" fmla="*/ 0 h 5132539"/>
              <a:gd name="connsiteX2" fmla="*/ 12204526 w 12204526"/>
              <a:gd name="connsiteY2" fmla="*/ 3429000 h 5132539"/>
              <a:gd name="connsiteX3" fmla="*/ 9156526 w 12204526"/>
              <a:gd name="connsiteY3" fmla="*/ 1092896 h 5132539"/>
              <a:gd name="connsiteX4" fmla="*/ 6576164 w 12204526"/>
              <a:gd name="connsiteY4" fmla="*/ 2678704 h 5132539"/>
              <a:gd name="connsiteX5" fmla="*/ 3519815 w 12204526"/>
              <a:gd name="connsiteY5" fmla="*/ 4124195 h 5132539"/>
              <a:gd name="connsiteX6" fmla="*/ 0 w 12204526"/>
              <a:gd name="connsiteY6" fmla="*/ 5132539 h 5132539"/>
              <a:gd name="connsiteX7" fmla="*/ 12526 w 12204526"/>
              <a:gd name="connsiteY7" fmla="*/ 0 h 5132539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576164 w 12204526"/>
              <a:gd name="connsiteY4" fmla="*/ 2678704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080893"/>
              <a:gd name="connsiteX1" fmla="*/ 12204526 w 12204526"/>
              <a:gd name="connsiteY1" fmla="*/ 0 h 6080893"/>
              <a:gd name="connsiteX2" fmla="*/ 12204526 w 12204526"/>
              <a:gd name="connsiteY2" fmla="*/ 3429000 h 6080893"/>
              <a:gd name="connsiteX3" fmla="*/ 9156526 w 12204526"/>
              <a:gd name="connsiteY3" fmla="*/ 1092896 h 6080893"/>
              <a:gd name="connsiteX4" fmla="*/ 6814159 w 12204526"/>
              <a:gd name="connsiteY4" fmla="*/ 3104771 h 6080893"/>
              <a:gd name="connsiteX5" fmla="*/ 7114784 w 12204526"/>
              <a:gd name="connsiteY5" fmla="*/ 5986269 h 6080893"/>
              <a:gd name="connsiteX6" fmla="*/ 0 w 12204526"/>
              <a:gd name="connsiteY6" fmla="*/ 5132539 h 6080893"/>
              <a:gd name="connsiteX7" fmla="*/ 12526 w 12204526"/>
              <a:gd name="connsiteY7" fmla="*/ 0 h 6080893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814159 w 12204526"/>
              <a:gd name="connsiteY4" fmla="*/ 3104771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764055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156526 w 12204526"/>
              <a:gd name="connsiteY3" fmla="*/ 109289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9745249 w 12204526"/>
              <a:gd name="connsiteY3" fmla="*/ 3223236 h 6156137"/>
              <a:gd name="connsiteX4" fmla="*/ 6926893 w 12204526"/>
              <a:gd name="connsiteY4" fmla="*/ 3152113 h 6156137"/>
              <a:gd name="connsiteX5" fmla="*/ 6576164 w 12204526"/>
              <a:gd name="connsiteY5" fmla="*/ 6065172 h 6156137"/>
              <a:gd name="connsiteX6" fmla="*/ 0 w 12204526"/>
              <a:gd name="connsiteY6" fmla="*/ 5132539 h 6156137"/>
              <a:gd name="connsiteX7" fmla="*/ 12526 w 12204526"/>
              <a:gd name="connsiteY7" fmla="*/ 0 h 6156137"/>
              <a:gd name="connsiteX0" fmla="*/ 12526 w 12204526"/>
              <a:gd name="connsiteY0" fmla="*/ 0 h 6156137"/>
              <a:gd name="connsiteX1" fmla="*/ 12204526 w 12204526"/>
              <a:gd name="connsiteY1" fmla="*/ 0 h 6156137"/>
              <a:gd name="connsiteX2" fmla="*/ 12204526 w 12204526"/>
              <a:gd name="connsiteY2" fmla="*/ 3429000 h 6156137"/>
              <a:gd name="connsiteX3" fmla="*/ 6926893 w 12204526"/>
              <a:gd name="connsiteY3" fmla="*/ 3152113 h 6156137"/>
              <a:gd name="connsiteX4" fmla="*/ 6576164 w 12204526"/>
              <a:gd name="connsiteY4" fmla="*/ 6065172 h 6156137"/>
              <a:gd name="connsiteX5" fmla="*/ 0 w 12204526"/>
              <a:gd name="connsiteY5" fmla="*/ 5132539 h 6156137"/>
              <a:gd name="connsiteX6" fmla="*/ 12526 w 12204526"/>
              <a:gd name="connsiteY6" fmla="*/ 0 h 6156137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11964 h 8968101"/>
              <a:gd name="connsiteX1" fmla="*/ 10332183 w 12204526"/>
              <a:gd name="connsiteY1" fmla="*/ 0 h 8968101"/>
              <a:gd name="connsiteX2" fmla="*/ 12204526 w 12204526"/>
              <a:gd name="connsiteY2" fmla="*/ 2811964 h 8968101"/>
              <a:gd name="connsiteX3" fmla="*/ 12204526 w 12204526"/>
              <a:gd name="connsiteY3" fmla="*/ 6240964 h 8968101"/>
              <a:gd name="connsiteX4" fmla="*/ 6926893 w 12204526"/>
              <a:gd name="connsiteY4" fmla="*/ 5964077 h 8968101"/>
              <a:gd name="connsiteX5" fmla="*/ 6576164 w 12204526"/>
              <a:gd name="connsiteY5" fmla="*/ 8877136 h 8968101"/>
              <a:gd name="connsiteX6" fmla="*/ 0 w 12204526"/>
              <a:gd name="connsiteY6" fmla="*/ 7944503 h 8968101"/>
              <a:gd name="connsiteX7" fmla="*/ 12526 w 12204526"/>
              <a:gd name="connsiteY7" fmla="*/ 2811964 h 8968101"/>
              <a:gd name="connsiteX0" fmla="*/ 12526 w 12204526"/>
              <a:gd name="connsiteY0" fmla="*/ 2840316 h 8996453"/>
              <a:gd name="connsiteX1" fmla="*/ 2755726 w 12204526"/>
              <a:gd name="connsiteY1" fmla="*/ 1052318 h 8996453"/>
              <a:gd name="connsiteX2" fmla="*/ 10332183 w 12204526"/>
              <a:gd name="connsiteY2" fmla="*/ 28352 h 8996453"/>
              <a:gd name="connsiteX3" fmla="*/ 12204526 w 12204526"/>
              <a:gd name="connsiteY3" fmla="*/ 2840316 h 8996453"/>
              <a:gd name="connsiteX4" fmla="*/ 12204526 w 12204526"/>
              <a:gd name="connsiteY4" fmla="*/ 6269316 h 8996453"/>
              <a:gd name="connsiteX5" fmla="*/ 6926893 w 12204526"/>
              <a:gd name="connsiteY5" fmla="*/ 5992429 h 8996453"/>
              <a:gd name="connsiteX6" fmla="*/ 6576164 w 12204526"/>
              <a:gd name="connsiteY6" fmla="*/ 8905488 h 8996453"/>
              <a:gd name="connsiteX7" fmla="*/ 0 w 12204526"/>
              <a:gd name="connsiteY7" fmla="*/ 7972855 h 8996453"/>
              <a:gd name="connsiteX8" fmla="*/ 12526 w 12204526"/>
              <a:gd name="connsiteY8" fmla="*/ 2840316 h 8996453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926893 w 12204526"/>
              <a:gd name="connsiteY5" fmla="*/ 5975585 h 8979609"/>
              <a:gd name="connsiteX6" fmla="*/ 6576164 w 12204526"/>
              <a:gd name="connsiteY6" fmla="*/ 8888644 h 8979609"/>
              <a:gd name="connsiteX7" fmla="*/ 0 w 12204526"/>
              <a:gd name="connsiteY7" fmla="*/ 7956011 h 8979609"/>
              <a:gd name="connsiteX8" fmla="*/ 12526 w 12204526"/>
              <a:gd name="connsiteY8" fmla="*/ 2823472 h 8979609"/>
              <a:gd name="connsiteX0" fmla="*/ 12526 w 12204526"/>
              <a:gd name="connsiteY0" fmla="*/ 2823472 h 8979609"/>
              <a:gd name="connsiteX1" fmla="*/ 2755726 w 12204526"/>
              <a:gd name="connsiteY1" fmla="*/ 1035474 h 8979609"/>
              <a:gd name="connsiteX2" fmla="*/ 10332183 w 12204526"/>
              <a:gd name="connsiteY2" fmla="*/ 11508 h 8979609"/>
              <a:gd name="connsiteX3" fmla="*/ 12204526 w 12204526"/>
              <a:gd name="connsiteY3" fmla="*/ 2823472 h 8979609"/>
              <a:gd name="connsiteX4" fmla="*/ 12204526 w 12204526"/>
              <a:gd name="connsiteY4" fmla="*/ 6252472 h 8979609"/>
              <a:gd name="connsiteX5" fmla="*/ 6576164 w 12204526"/>
              <a:gd name="connsiteY5" fmla="*/ 8888644 h 8979609"/>
              <a:gd name="connsiteX6" fmla="*/ 0 w 12204526"/>
              <a:gd name="connsiteY6" fmla="*/ 7956011 h 8979609"/>
              <a:gd name="connsiteX7" fmla="*/ 12526 w 12204526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262583"/>
              <a:gd name="connsiteY0" fmla="*/ 2823472 h 8979609"/>
              <a:gd name="connsiteX1" fmla="*/ 2755726 w 12262583"/>
              <a:gd name="connsiteY1" fmla="*/ 1035474 h 8979609"/>
              <a:gd name="connsiteX2" fmla="*/ 10332183 w 12262583"/>
              <a:gd name="connsiteY2" fmla="*/ 11508 h 8979609"/>
              <a:gd name="connsiteX3" fmla="*/ 12204526 w 12262583"/>
              <a:gd name="connsiteY3" fmla="*/ 2823472 h 8979609"/>
              <a:gd name="connsiteX4" fmla="*/ 12262583 w 12262583"/>
              <a:gd name="connsiteY4" fmla="*/ 7166729 h 8979609"/>
              <a:gd name="connsiteX5" fmla="*/ 6576164 w 12262583"/>
              <a:gd name="connsiteY5" fmla="*/ 8888644 h 8979609"/>
              <a:gd name="connsiteX6" fmla="*/ 0 w 12262583"/>
              <a:gd name="connsiteY6" fmla="*/ 7956011 h 8979609"/>
              <a:gd name="connsiteX7" fmla="*/ 12526 w 12262583"/>
              <a:gd name="connsiteY7" fmla="*/ 2823472 h 8979609"/>
              <a:gd name="connsiteX0" fmla="*/ 12526 w 12553266"/>
              <a:gd name="connsiteY0" fmla="*/ 2823472 h 8979609"/>
              <a:gd name="connsiteX1" fmla="*/ 2755726 w 12553266"/>
              <a:gd name="connsiteY1" fmla="*/ 1035474 h 8979609"/>
              <a:gd name="connsiteX2" fmla="*/ 10332183 w 12553266"/>
              <a:gd name="connsiteY2" fmla="*/ 11508 h 8979609"/>
              <a:gd name="connsiteX3" fmla="*/ 12204526 w 12553266"/>
              <a:gd name="connsiteY3" fmla="*/ 2823472 h 8979609"/>
              <a:gd name="connsiteX4" fmla="*/ 12262583 w 12553266"/>
              <a:gd name="connsiteY4" fmla="*/ 7166729 h 8979609"/>
              <a:gd name="connsiteX5" fmla="*/ 6576164 w 12553266"/>
              <a:gd name="connsiteY5" fmla="*/ 8888644 h 8979609"/>
              <a:gd name="connsiteX6" fmla="*/ 0 w 12553266"/>
              <a:gd name="connsiteY6" fmla="*/ 7956011 h 8979609"/>
              <a:gd name="connsiteX7" fmla="*/ 12526 w 12553266"/>
              <a:gd name="connsiteY7" fmla="*/ 2823472 h 8979609"/>
              <a:gd name="connsiteX0" fmla="*/ 418926 w 12959666"/>
              <a:gd name="connsiteY0" fmla="*/ 2823472 h 8992671"/>
              <a:gd name="connsiteX1" fmla="*/ 3162126 w 12959666"/>
              <a:gd name="connsiteY1" fmla="*/ 1035474 h 8992671"/>
              <a:gd name="connsiteX2" fmla="*/ 10738583 w 12959666"/>
              <a:gd name="connsiteY2" fmla="*/ 11508 h 8992671"/>
              <a:gd name="connsiteX3" fmla="*/ 12610926 w 12959666"/>
              <a:gd name="connsiteY3" fmla="*/ 2823472 h 8992671"/>
              <a:gd name="connsiteX4" fmla="*/ 12668983 w 12959666"/>
              <a:gd name="connsiteY4" fmla="*/ 7166729 h 8992671"/>
              <a:gd name="connsiteX5" fmla="*/ 6982564 w 12959666"/>
              <a:gd name="connsiteY5" fmla="*/ 8888644 h 8992671"/>
              <a:gd name="connsiteX6" fmla="*/ 0 w 12959666"/>
              <a:gd name="connsiteY6" fmla="*/ 8212003 h 8992671"/>
              <a:gd name="connsiteX7" fmla="*/ 418926 w 12959666"/>
              <a:gd name="connsiteY7" fmla="*/ 2823472 h 8992671"/>
              <a:gd name="connsiteX0" fmla="*/ 418926 w 12959666"/>
              <a:gd name="connsiteY0" fmla="*/ 2823472 h 9303673"/>
              <a:gd name="connsiteX1" fmla="*/ 3162126 w 12959666"/>
              <a:gd name="connsiteY1" fmla="*/ 1035474 h 9303673"/>
              <a:gd name="connsiteX2" fmla="*/ 10738583 w 12959666"/>
              <a:gd name="connsiteY2" fmla="*/ 11508 h 9303673"/>
              <a:gd name="connsiteX3" fmla="*/ 12610926 w 12959666"/>
              <a:gd name="connsiteY3" fmla="*/ 2823472 h 9303673"/>
              <a:gd name="connsiteX4" fmla="*/ 12668983 w 12959666"/>
              <a:gd name="connsiteY4" fmla="*/ 7166729 h 9303673"/>
              <a:gd name="connsiteX5" fmla="*/ 6982564 w 12959666"/>
              <a:gd name="connsiteY5" fmla="*/ 8888644 h 9303673"/>
              <a:gd name="connsiteX6" fmla="*/ 0 w 12959666"/>
              <a:gd name="connsiteY6" fmla="*/ 8212003 h 9303673"/>
              <a:gd name="connsiteX7" fmla="*/ 418926 w 12959666"/>
              <a:gd name="connsiteY7" fmla="*/ 2823472 h 9303673"/>
              <a:gd name="connsiteX0" fmla="*/ 1250454 w 13791194"/>
              <a:gd name="connsiteY0" fmla="*/ 2823472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250454 w 13791194"/>
              <a:gd name="connsiteY8" fmla="*/ 2823472 h 9303673"/>
              <a:gd name="connsiteX0" fmla="*/ 1163369 w 13791194"/>
              <a:gd name="connsiteY0" fmla="*/ 2567481 h 9303673"/>
              <a:gd name="connsiteX1" fmla="*/ 3993654 w 13791194"/>
              <a:gd name="connsiteY1" fmla="*/ 1035474 h 9303673"/>
              <a:gd name="connsiteX2" fmla="*/ 11570111 w 13791194"/>
              <a:gd name="connsiteY2" fmla="*/ 11508 h 9303673"/>
              <a:gd name="connsiteX3" fmla="*/ 13442454 w 13791194"/>
              <a:gd name="connsiteY3" fmla="*/ 2823472 h 9303673"/>
              <a:gd name="connsiteX4" fmla="*/ 13500511 w 13791194"/>
              <a:gd name="connsiteY4" fmla="*/ 7166729 h 9303673"/>
              <a:gd name="connsiteX5" fmla="*/ 7814092 w 13791194"/>
              <a:gd name="connsiteY5" fmla="*/ 8888644 h 9303673"/>
              <a:gd name="connsiteX6" fmla="*/ 831528 w 13791194"/>
              <a:gd name="connsiteY6" fmla="*/ 8212003 h 9303673"/>
              <a:gd name="connsiteX7" fmla="*/ 103824 w 13791194"/>
              <a:gd name="connsiteY7" fmla="*/ 5698962 h 9303673"/>
              <a:gd name="connsiteX8" fmla="*/ 1163369 w 13791194"/>
              <a:gd name="connsiteY8" fmla="*/ 2567481 h 9303673"/>
              <a:gd name="connsiteX0" fmla="*/ 1163369 w 13936144"/>
              <a:gd name="connsiteY0" fmla="*/ 2567481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163369 w 13936144"/>
              <a:gd name="connsiteY8" fmla="*/ 2567481 h 9303673"/>
              <a:gd name="connsiteX0" fmla="*/ 902112 w 13936144"/>
              <a:gd name="connsiteY0" fmla="*/ 3884008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902112 w 13936144"/>
              <a:gd name="connsiteY8" fmla="*/ 3884008 h 9303673"/>
              <a:gd name="connsiteX0" fmla="*/ 1018226 w 13936144"/>
              <a:gd name="connsiteY0" fmla="*/ 3774297 h 9303673"/>
              <a:gd name="connsiteX1" fmla="*/ 3993654 w 13936144"/>
              <a:gd name="connsiteY1" fmla="*/ 1035474 h 9303673"/>
              <a:gd name="connsiteX2" fmla="*/ 11570111 w 13936144"/>
              <a:gd name="connsiteY2" fmla="*/ 11508 h 9303673"/>
              <a:gd name="connsiteX3" fmla="*/ 13848854 w 13936144"/>
              <a:gd name="connsiteY3" fmla="*/ 3957148 h 9303673"/>
              <a:gd name="connsiteX4" fmla="*/ 13500511 w 13936144"/>
              <a:gd name="connsiteY4" fmla="*/ 7166729 h 9303673"/>
              <a:gd name="connsiteX5" fmla="*/ 7814092 w 13936144"/>
              <a:gd name="connsiteY5" fmla="*/ 8888644 h 9303673"/>
              <a:gd name="connsiteX6" fmla="*/ 831528 w 13936144"/>
              <a:gd name="connsiteY6" fmla="*/ 8212003 h 9303673"/>
              <a:gd name="connsiteX7" fmla="*/ 103824 w 13936144"/>
              <a:gd name="connsiteY7" fmla="*/ 5698962 h 9303673"/>
              <a:gd name="connsiteX8" fmla="*/ 1018226 w 13936144"/>
              <a:gd name="connsiteY8" fmla="*/ 3774297 h 9303673"/>
              <a:gd name="connsiteX0" fmla="*/ 180957 w 14165675"/>
              <a:gd name="connsiteY0" fmla="*/ 2564737 h 9303673"/>
              <a:gd name="connsiteX1" fmla="*/ 4223185 w 14165675"/>
              <a:gd name="connsiteY1" fmla="*/ 1035474 h 9303673"/>
              <a:gd name="connsiteX2" fmla="*/ 11799642 w 14165675"/>
              <a:gd name="connsiteY2" fmla="*/ 11508 h 9303673"/>
              <a:gd name="connsiteX3" fmla="*/ 14078385 w 14165675"/>
              <a:gd name="connsiteY3" fmla="*/ 3957148 h 9303673"/>
              <a:gd name="connsiteX4" fmla="*/ 13730042 w 14165675"/>
              <a:gd name="connsiteY4" fmla="*/ 7166729 h 9303673"/>
              <a:gd name="connsiteX5" fmla="*/ 8043623 w 14165675"/>
              <a:gd name="connsiteY5" fmla="*/ 8888644 h 9303673"/>
              <a:gd name="connsiteX6" fmla="*/ 1061059 w 14165675"/>
              <a:gd name="connsiteY6" fmla="*/ 8212003 h 9303673"/>
              <a:gd name="connsiteX7" fmla="*/ 333355 w 14165675"/>
              <a:gd name="connsiteY7" fmla="*/ 5698962 h 9303673"/>
              <a:gd name="connsiteX8" fmla="*/ 180957 w 14165675"/>
              <a:gd name="connsiteY8" fmla="*/ 2564737 h 9303673"/>
              <a:gd name="connsiteX0" fmla="*/ 180957 w 15023696"/>
              <a:gd name="connsiteY0" fmla="*/ 2564737 h 9303673"/>
              <a:gd name="connsiteX1" fmla="*/ 4223185 w 15023696"/>
              <a:gd name="connsiteY1" fmla="*/ 1035474 h 9303673"/>
              <a:gd name="connsiteX2" fmla="*/ 11799642 w 15023696"/>
              <a:gd name="connsiteY2" fmla="*/ 11508 h 9303673"/>
              <a:gd name="connsiteX3" fmla="*/ 15023265 w 15023696"/>
              <a:gd name="connsiteY3" fmla="*/ 3726756 h 9303673"/>
              <a:gd name="connsiteX4" fmla="*/ 13730042 w 15023696"/>
              <a:gd name="connsiteY4" fmla="*/ 7166729 h 9303673"/>
              <a:gd name="connsiteX5" fmla="*/ 8043623 w 15023696"/>
              <a:gd name="connsiteY5" fmla="*/ 8888644 h 9303673"/>
              <a:gd name="connsiteX6" fmla="*/ 1061059 w 15023696"/>
              <a:gd name="connsiteY6" fmla="*/ 8212003 h 9303673"/>
              <a:gd name="connsiteX7" fmla="*/ 333355 w 15023696"/>
              <a:gd name="connsiteY7" fmla="*/ 5698962 h 9303673"/>
              <a:gd name="connsiteX8" fmla="*/ 180957 w 15023696"/>
              <a:gd name="connsiteY8" fmla="*/ 2564737 h 930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3696" h="9303673">
                <a:moveTo>
                  <a:pt x="180957" y="2564737"/>
                </a:moveTo>
                <a:cubicBezTo>
                  <a:pt x="886988" y="1527120"/>
                  <a:pt x="1806556" y="333889"/>
                  <a:pt x="4223185" y="1035474"/>
                </a:cubicBezTo>
                <a:cubicBezTo>
                  <a:pt x="7771928" y="1883341"/>
                  <a:pt x="10471585" y="-170686"/>
                  <a:pt x="11799642" y="11508"/>
                </a:cubicBezTo>
                <a:cubicBezTo>
                  <a:pt x="13468785" y="473415"/>
                  <a:pt x="14399151" y="2789435"/>
                  <a:pt x="15023265" y="3726756"/>
                </a:cubicBezTo>
                <a:cubicBezTo>
                  <a:pt x="15042617" y="5174508"/>
                  <a:pt x="14407375" y="5718977"/>
                  <a:pt x="13730042" y="7166729"/>
                </a:cubicBezTo>
                <a:cubicBezTo>
                  <a:pt x="12646839" y="8982136"/>
                  <a:pt x="10077711" y="8604721"/>
                  <a:pt x="8043623" y="8888644"/>
                </a:cubicBezTo>
                <a:cubicBezTo>
                  <a:pt x="6887053" y="9387597"/>
                  <a:pt x="2454431" y="9705407"/>
                  <a:pt x="1061059" y="8212003"/>
                </a:cubicBezTo>
                <a:cubicBezTo>
                  <a:pt x="-83681" y="7832765"/>
                  <a:pt x="263534" y="6597050"/>
                  <a:pt x="333355" y="5698962"/>
                </a:cubicBezTo>
                <a:cubicBezTo>
                  <a:pt x="403176" y="4800874"/>
                  <a:pt x="-327043" y="3494361"/>
                  <a:pt x="180957" y="2564737"/>
                </a:cubicBezTo>
                <a:close/>
              </a:path>
            </a:pathLst>
          </a:custGeom>
          <a:solidFill>
            <a:srgbClr val="283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78631D-CF22-4330-4527-93B611081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47" y="-2072308"/>
            <a:ext cx="876822" cy="8768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597BBB2-5DA4-8E84-BE3A-E48EEBA3A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0373" y="-3420245"/>
            <a:ext cx="222060" cy="22206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642A1C1-54B3-9F70-11C2-5EA174802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14" y="-2006732"/>
            <a:ext cx="117554" cy="11755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B4AFF56-5DD5-CA05-3FC6-C0FD2E0BD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079" y="-4359318"/>
            <a:ext cx="230165" cy="23016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F710B45-852E-EF9A-1D80-3BD13ECCD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55" y="-6841766"/>
            <a:ext cx="1092907" cy="109290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273EDE1-E872-2217-15BE-AB20E1AFC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208" y="-2023831"/>
            <a:ext cx="131523" cy="13152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E71395C-EF01-0225-185C-7EDB4F014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16638" y="-807179"/>
            <a:ext cx="67849" cy="6784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4D9F541-F935-0CCA-C485-15096EFCD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79398" y="-4662365"/>
            <a:ext cx="67849" cy="6784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4CE4FB4-A93B-7815-91A2-1362A70E9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556" y="-5137497"/>
            <a:ext cx="131523" cy="13152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F603D4E-3B2C-0FE2-FBBE-FD65679276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420" y="-6138806"/>
            <a:ext cx="1092906" cy="109290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1777D2B-8F22-5B77-1F05-9275C6A3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15" y="-1176883"/>
            <a:ext cx="117554" cy="11755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BAEC2B3-BC02-B753-3068-AABC3BC73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06" y="-4687218"/>
            <a:ext cx="117554" cy="11755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2F87D8B-034D-801D-50AD-DA4D72C19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235" y="297066"/>
            <a:ext cx="131523" cy="13152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2F3B3FE-C754-4649-18E8-348EB796A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319" y="-1059329"/>
            <a:ext cx="111788" cy="111788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28F6A6E-7059-5ABE-38DD-7A251672A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91" y="-6275572"/>
            <a:ext cx="584636" cy="58463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4F8D1C47-5C92-260B-140F-80A93B2A02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204" y="-6706326"/>
            <a:ext cx="131523" cy="131523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FCBF625-019E-234E-7EC5-1F4687ABA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776" y="-6556015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0299937-8412-0CED-08AA-34605354E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99692" y="-6309497"/>
            <a:ext cx="67849" cy="6784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B5AAEA7-D6B6-1DD5-8047-95BCC97E3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78" y="-5506866"/>
            <a:ext cx="117554" cy="11755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DDA1A52-FD71-2BC2-6721-E82C91E8E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596" y="-6558487"/>
            <a:ext cx="117554" cy="11755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E5F655E-A7FF-CE8B-4FC7-CCDB7F8C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09" y="-6351872"/>
            <a:ext cx="230165" cy="23016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BC92081-67BB-A093-DE6F-EC90411302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235176" y="-3730082"/>
            <a:ext cx="71862" cy="7186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8BAC93B2-F716-72EC-E83E-6F7385CB3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301" y="-3876455"/>
            <a:ext cx="98655" cy="9865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DF55B8F4-A373-E046-06DE-D7A9AEBCCF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9416" y="-663590"/>
            <a:ext cx="833359" cy="8333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FFDB42F0-0695-69AC-0A5F-DC0F32C75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449" y="-3309215"/>
            <a:ext cx="749169" cy="74916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5BDD1A2-CB42-7490-23BD-7E8B4DF71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824" y="-2072308"/>
            <a:ext cx="277138" cy="277138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36B96AE0-E468-4818-4A28-2173E05B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6" y="-2417100"/>
            <a:ext cx="285315" cy="28531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9AEB1D4A-DB8A-DF19-EB93-7FB3D23A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73" y="-691355"/>
            <a:ext cx="358667" cy="35866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90C27315-FCBE-D8F3-A5F1-8E4559C0E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3" y="-1956556"/>
            <a:ext cx="87074" cy="87074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5876E4F-25F3-7CB6-CCBE-65857EEEF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1013575"/>
            <a:ext cx="106163" cy="106163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4B44592-D901-28B9-3772-325E4B28C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49" y="-2426719"/>
            <a:ext cx="89333" cy="89333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0E582DF9-C4EB-F5A6-3417-AA8235F13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940728"/>
            <a:ext cx="277138" cy="2771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4578440C-EEF2-E325-3181-459E86286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854" y="-322588"/>
            <a:ext cx="358667" cy="35866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87149B5-4926-8015-4D7D-7D7973167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3560" y="-208337"/>
            <a:ext cx="87074" cy="8707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E0A2619E-FAFF-2D7E-9747-D4F91D082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4153" y="-814858"/>
            <a:ext cx="89333" cy="8933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273A82A1-2168-20C1-32A1-FBD23B62C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510" y="-1992560"/>
            <a:ext cx="222060" cy="22206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7930B05E-A946-784A-C55B-FFF99EFF03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981" y="-2277028"/>
            <a:ext cx="87074" cy="8707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659A40BC-D322-EA4C-13D8-F87CD4001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05" y="-3544566"/>
            <a:ext cx="87074" cy="87074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56C718E4-DE8C-ECE9-6A40-B5CCF827E7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28" y="-2633567"/>
            <a:ext cx="277138" cy="27713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175AD6E7-5131-8184-2A73-828E555C5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523" y="2702248"/>
            <a:ext cx="654799" cy="65479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F4F2B747-D449-CE49-7869-67B35728A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2236" y="2386373"/>
            <a:ext cx="1042627" cy="1042627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E720388E-F01A-173A-7C2F-E029C8753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952" y="-4846046"/>
            <a:ext cx="2286000" cy="22860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A28604EF-DADC-49BD-21B5-E51854637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8603" y="-6973218"/>
            <a:ext cx="2286000" cy="2286000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0DDDC8C0-7C7D-7164-206A-70379D3284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54" y="-255424"/>
            <a:ext cx="850387" cy="850387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A388DF03-36FD-B317-3B8A-302AEDDA3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27" y="-101903"/>
            <a:ext cx="238017" cy="2380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44F3DAA0-36F5-9A91-7B3B-20B384588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790" y="-641553"/>
            <a:ext cx="2184593" cy="2184593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94F93700-3780-60B1-8217-17780311EF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3" y="1250290"/>
            <a:ext cx="1042627" cy="1042627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018A8B15-BCE9-4C0E-1B8F-07143D94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131" y="-2794001"/>
            <a:ext cx="446191" cy="446191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6CF8E9DF-27E3-9357-087D-C43635A59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6" y="-2314713"/>
            <a:ext cx="111788" cy="111788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F0CEF44-FAF4-EB16-69A7-7ACF7485C9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734" y="-2031225"/>
            <a:ext cx="111788" cy="111788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B6F7E069-44D5-81A5-9526-6EE1AA7788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" y="-1524481"/>
            <a:ext cx="111788" cy="11178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F806E3D1-4F99-8EDD-A1C7-6A701C68F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59" y="-1975106"/>
            <a:ext cx="446191" cy="44619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519656C0-8018-6B90-68DA-7BB23E925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02" y="-1096861"/>
            <a:ext cx="89333" cy="8933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6DB1DAD2-7CAF-DDE8-7EC6-B34B9538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8" y="101329"/>
            <a:ext cx="222060" cy="222060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CECF5E6D-73A9-E935-B1DF-213233DE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07" y="-642666"/>
            <a:ext cx="277138" cy="27713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0D1499A3-6799-72B5-C809-3C92AEE49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4" y="443455"/>
            <a:ext cx="277138" cy="277138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B264E3A4-73CD-21DC-2F88-D2F87155B3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64" y="116339"/>
            <a:ext cx="850387" cy="850387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F46578AD-42BF-92DC-C489-C73AFE798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972" y="-1344074"/>
            <a:ext cx="222061" cy="222061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EE8DD9D7-6C0A-9A36-4734-8F54834A6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697" y="-561557"/>
            <a:ext cx="222060" cy="222060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0C9AC60D-5723-FF72-B220-F45ED5A29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09" y="887340"/>
            <a:ext cx="277138" cy="27713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436752A8-F67A-AFB9-A68E-B2AE3A182C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1" y="1204147"/>
            <a:ext cx="277138" cy="277138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00AF5677-5FFC-BD9C-80F1-CAED8420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838" y="823275"/>
            <a:ext cx="285315" cy="285315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CA4948DE-BEA8-145E-AFC4-1CB8AA1B8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2549020"/>
            <a:ext cx="358667" cy="358667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0E1AA234-2093-9B0E-73D4-5FDEC7D918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28" y="1319899"/>
            <a:ext cx="87074" cy="8707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DE849FE4-083F-F32A-550C-1E89E5A0E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2226800"/>
            <a:ext cx="106163" cy="10616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A8A99EAE-FB92-E1D4-AE9E-E29EA7A39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571" y="813656"/>
            <a:ext cx="89333" cy="89333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76E93254-03E9-AEEB-6408-F32DDF888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882" y="799433"/>
            <a:ext cx="238017" cy="238017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C2715AB3-3AAD-0E40-D905-5859C742CB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278" y="925662"/>
            <a:ext cx="111788" cy="111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FA024B1D-D7B9-C617-3C06-14EF0A7FA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751974"/>
            <a:ext cx="111788" cy="111788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FE9B8B47-68A6-72F6-D76B-263C886CF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44" y="1301349"/>
            <a:ext cx="446191" cy="4461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0446D0E-1CA4-B905-805D-CEEE9B4C8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24" y="2143514"/>
            <a:ext cx="89333" cy="8933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2FC218D7-1262-DA06-9BA2-EEC9F996C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913" y="1002665"/>
            <a:ext cx="222060" cy="222060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015D5947-D0B0-27C0-9589-BCD14F6D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562" y="258670"/>
            <a:ext cx="277138" cy="277138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6C7EC40C-F648-45A9-6759-CCD004B1F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469" y="1344791"/>
            <a:ext cx="277138" cy="2771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53AAE3F-88E1-F7AF-921F-E822C421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04" y="-261685"/>
            <a:ext cx="277138" cy="277138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81F17A89-E6C8-6462-25D2-773D2C64E1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51" y="499007"/>
            <a:ext cx="277138" cy="277138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D88C6C37-9501-BBA1-C004-AB0969B05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546" y="783004"/>
            <a:ext cx="285315" cy="285315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7D89222E-87BB-43FF-DBE2-934CEF348B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19" y="1011681"/>
            <a:ext cx="87074" cy="8707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774F1A42-1E83-5790-60EB-B8DCCCC45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279" y="773385"/>
            <a:ext cx="89333" cy="89333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782C5ED9-AC3D-2EFD-86A6-9B9C2230B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986" y="885391"/>
            <a:ext cx="111788" cy="111788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8C0D33C9-795C-B2BC-B9E8-A4C61F160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2776" y="1443756"/>
            <a:ext cx="111788" cy="111788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A34AC4DA-CCD6-7B8B-E02F-34F856C2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44" y="1288127"/>
            <a:ext cx="446191" cy="4461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D827194B-CC97-25BC-54A7-01B4D89B55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47" y="-204816"/>
            <a:ext cx="749169" cy="74916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BCC3228-71B4-E7A3-5D21-8DC52D6C0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9" y="502499"/>
            <a:ext cx="277138" cy="277138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6EA9D3F0-2B4F-DB22-2CBE-722066C36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00" y="276376"/>
            <a:ext cx="277138" cy="277138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FB3C67D4-30B5-877A-2148-D14F54619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222" y="164056"/>
            <a:ext cx="277138" cy="277138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E715115C-106C-3FDA-29BA-677282614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67" y="2226800"/>
            <a:ext cx="172180" cy="172180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EE4945D9-1656-613B-FE97-3D00E23B0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84" y="854902"/>
            <a:ext cx="222060" cy="222060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BCE2C921-128F-0B9E-B62C-3ED37F869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576" y="1916284"/>
            <a:ext cx="222060" cy="222060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72B20FB8-7891-FC5C-588F-890A14389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495" y="1799979"/>
            <a:ext cx="222060" cy="222060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C2177E5C-1B48-54F6-37DD-FE0E5F693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587" y="1208868"/>
            <a:ext cx="222061" cy="222061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2591C2E5-3A5C-3C92-C067-3F144AF5D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77" y="1831999"/>
            <a:ext cx="222061" cy="222061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32865F90-D98F-21A7-0E30-004C9BBB15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16" y="-614224"/>
            <a:ext cx="431582" cy="4315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74A630F3-D84A-25AE-4E8A-E019454001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031" y="3709167"/>
            <a:ext cx="2900560" cy="2900560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B1A01E79-A81F-BEE8-B4A7-CBEB883009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046" y="3796378"/>
            <a:ext cx="2907687" cy="290768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27864EE5-A75F-A06F-D03F-B57F0FF9B6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02" y="3796827"/>
            <a:ext cx="2884795" cy="2884795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C7A075C-67D0-06C4-4C39-F7DC520F46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" b="2168"/>
          <a:stretch/>
        </p:blipFill>
        <p:spPr>
          <a:xfrm>
            <a:off x="6483331" y="3757572"/>
            <a:ext cx="2907316" cy="2782392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B767B82-7ACF-D757-18AB-4812BC989D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240" y="3661262"/>
            <a:ext cx="2849857" cy="2849857"/>
          </a:xfrm>
          <a:prstGeom prst="roundRect">
            <a:avLst/>
          </a:prstGeom>
          <a:scene3d>
            <a:camera prst="isometricOffAxis1Top"/>
            <a:lightRig rig="threePt" dir="t"/>
          </a:scene3d>
          <a:sp3d>
            <a:bevelT/>
          </a:sp3d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158DF4E-92BE-AC3A-F062-F4565348E6F7}"/>
              </a:ext>
            </a:extLst>
          </p:cNvPr>
          <p:cNvSpPr txBox="1"/>
          <p:nvPr/>
        </p:nvSpPr>
        <p:spPr>
          <a:xfrm>
            <a:off x="1536526" y="2383791"/>
            <a:ext cx="91189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283C57"/>
                </a:solidFill>
                <a:latin typeface="Candara" panose="020E0502030303020204" pitchFamily="34" charset="0"/>
              </a:rPr>
              <a:t>Представление нашей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3301194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DF18-2AF0-2094-B555-A66DBE589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B426F8-7728-3E92-D8C1-993F0B20FCA6}"/>
              </a:ext>
            </a:extLst>
          </p:cNvPr>
          <p:cNvSpPr/>
          <p:nvPr/>
        </p:nvSpPr>
        <p:spPr>
          <a:xfrm>
            <a:off x="-64953" y="0"/>
            <a:ext cx="12244761" cy="6872736"/>
          </a:xfrm>
          <a:prstGeom prst="rect">
            <a:avLst/>
          </a:prstGeom>
          <a:solidFill>
            <a:srgbClr val="283C5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Прямоугольник: скругленные углы 185">
            <a:extLst>
              <a:ext uri="{FF2B5EF4-FFF2-40B4-BE49-F238E27FC236}">
                <a16:creationId xmlns:a16="http://schemas.microsoft.com/office/drawing/2014/main" id="{4CCE095B-373E-AA9C-17D1-F55139795192}"/>
              </a:ext>
            </a:extLst>
          </p:cNvPr>
          <p:cNvSpPr/>
          <p:nvPr/>
        </p:nvSpPr>
        <p:spPr>
          <a:xfrm>
            <a:off x="4542142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009DF1-5C73-33CF-DBF3-FB127E146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3" y="69646"/>
            <a:ext cx="288098" cy="288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CD9518-6DFB-618C-0B2A-E452C1880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" y="621503"/>
            <a:ext cx="876822" cy="87682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1372873-6FE0-7EB0-7BE4-C1E0D8410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011" y="3309539"/>
            <a:ext cx="222060" cy="2220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990C86-02E0-DD76-7656-E59F171CB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150" y="608077"/>
            <a:ext cx="117554" cy="11755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294E47-4415-4C74-66E8-E3DDAAA27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17" y="2370466"/>
            <a:ext cx="230165" cy="2301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90DE2C1-3842-0BDC-B54A-AB6593CD3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4" y="590978"/>
            <a:ext cx="131523" cy="13152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E9B741C-51C1-AB84-E374-AE8B7F1619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5336" y="1706948"/>
            <a:ext cx="67849" cy="6784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7A44681-1369-DCB5-084A-D92F47801E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825036" y="2067419"/>
            <a:ext cx="67849" cy="6784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CA8FDAE-1936-4F07-FC6B-4C37F4B4A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194" y="1592287"/>
            <a:ext cx="131523" cy="131523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86A7978-9234-5171-00F8-AE40A36DB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1" y="1437926"/>
            <a:ext cx="117554" cy="11755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AFE8EF3C-5501-189E-4D58-E2D7652C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394" y="6248806"/>
            <a:ext cx="117554" cy="11755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4C1E455-CF0A-25FA-77A2-8977AB908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5" y="2494935"/>
            <a:ext cx="131523" cy="13152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0AC62060-8458-BA3E-5E0F-507A77D3B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130" y="732192"/>
            <a:ext cx="111788" cy="111788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3C1E2B2E-9920-AE5C-A704-969168047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842" y="23458"/>
            <a:ext cx="131523" cy="131523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945D9B1D-7021-A8D8-909F-13245812E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5414" y="173769"/>
            <a:ext cx="230165" cy="230165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FE2AC70-D449-CA90-6C57-7CDEA5A88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45330" y="420287"/>
            <a:ext cx="67849" cy="6784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DF5E176-0B6A-0778-BB31-CE0117457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869" y="887638"/>
            <a:ext cx="117554" cy="1175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CE53D97-8B3F-D31B-0FC7-33B4AA55F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4" y="171297"/>
            <a:ext cx="117554" cy="11755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85653ECD-D676-39D0-2CEF-956BD5FFE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427" y="5505"/>
            <a:ext cx="230165" cy="230165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D5437C7-730D-34BE-DC6B-EE34D54DF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180814" y="2999702"/>
            <a:ext cx="71862" cy="7186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E04090AE-25A5-C0F1-5195-E5D0A22D1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939" y="2853329"/>
            <a:ext cx="98655" cy="9865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7A2EB1C0-915D-3FDD-4A59-3DA00CEFC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87" y="3420569"/>
            <a:ext cx="749169" cy="74916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B115DC99-001E-7962-BF2B-C09871B73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54" y="4312684"/>
            <a:ext cx="285315" cy="285315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E24E446B-19D6-D9FF-2A89-F64BF798E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1" y="6038429"/>
            <a:ext cx="358667" cy="358667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195A9F71-33CD-24EA-58A4-A2A793B43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1" y="4773228"/>
            <a:ext cx="87074" cy="87074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497DA39D-7AC8-5F9D-E20E-031C72E2E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5716209"/>
            <a:ext cx="106163" cy="106163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B4B16953-979B-A079-B31C-AA25DF30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7" y="4303065"/>
            <a:ext cx="89333" cy="89333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A32941E9-EE9E-4F0B-1374-0AD9403C7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5789056"/>
            <a:ext cx="277138" cy="277138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33261783-9D5B-FA89-EA9C-56B5D78CF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92" y="6407196"/>
            <a:ext cx="358667" cy="358667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0A0B9839-963B-6D54-F806-38D86F8AE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9198" y="6521447"/>
            <a:ext cx="87074" cy="8707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765C2F30-B2A8-0492-B861-FCCBE6430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791" y="5914926"/>
            <a:ext cx="89333" cy="89333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E6E99DC9-81B1-C3C3-AD4B-E7844EB1B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148" y="4737224"/>
            <a:ext cx="222060" cy="222060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1DA6094C-B108-D377-4142-D6F36B674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4619" y="4452756"/>
            <a:ext cx="87074" cy="87074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808A6F2F-08EE-C101-C267-CA161842C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143" y="3185218"/>
            <a:ext cx="87074" cy="87074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D352F494-62BE-DAE4-4198-3E83F7D76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65" y="6627881"/>
            <a:ext cx="238017" cy="238017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5FC0A871-2283-F912-0702-92A49BB0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857" y="3742809"/>
            <a:ext cx="446191" cy="446191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B27B89B8-848A-72BD-C782-55E88A8F8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" y="6060991"/>
            <a:ext cx="111788" cy="111788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8FCE8081-32E3-BCE1-BCF4-D9F4CD5665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372" y="4698559"/>
            <a:ext cx="111788" cy="111788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743A66EA-C512-05C5-6857-D52122C55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8" y="5205303"/>
            <a:ext cx="111788" cy="111788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573F8F0A-0ABC-AAA3-CA9B-32577924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16337"/>
            <a:ext cx="446191" cy="446191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3241C021-9D92-1F3B-8A2E-21BABEC7C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5632923"/>
            <a:ext cx="89333" cy="89333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74515B3A-B342-6106-6F7F-632128BF3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70" y="5489355"/>
            <a:ext cx="277138" cy="277138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0DBF4A37-C773-B054-39AF-FC6551918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7" y="340567"/>
            <a:ext cx="116222" cy="116222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B768AB62-BAF9-DDAB-EBBB-9AAE00661D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4610" y="5385710"/>
            <a:ext cx="222061" cy="222061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F871A942-A9A7-B799-99D1-2815EBAD66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335" y="6168227"/>
            <a:ext cx="222060" cy="222060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EBEC8990-EA58-5EAB-3805-9E7359C29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33" y="6242115"/>
            <a:ext cx="111788" cy="111788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BABDFF63-9B03-C78A-23C5-D0D969E53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" y="2054879"/>
            <a:ext cx="277138" cy="277138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8C58F8BD-7D75-3422-DF3B-E10AB4F7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042" y="6468099"/>
            <a:ext cx="277138" cy="277138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EDC9413C-0674-0723-FC90-F62341F38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96" y="6566881"/>
            <a:ext cx="111788" cy="111788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19CD9802-9E4B-5738-3CC0-2A57E09FFA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774" y="6734605"/>
            <a:ext cx="111788" cy="111788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1F0A39EB-DECC-A34A-E081-52F39D84E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543" y="5657976"/>
            <a:ext cx="277138" cy="277138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60481B48-C678-A51D-B59E-940FE1336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142" y="6488000"/>
            <a:ext cx="277138" cy="277138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C02A20D6-7C29-A785-4D8E-44968806F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67" y="174980"/>
            <a:ext cx="277138" cy="277138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31885A64-B0B7-F3D2-A0C4-B949730E3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9" y="6305124"/>
            <a:ext cx="222061" cy="222061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171F830-5613-3BC0-F96E-4916D49A52A9}"/>
              </a:ext>
            </a:extLst>
          </p:cNvPr>
          <p:cNvSpPr/>
          <p:nvPr/>
        </p:nvSpPr>
        <p:spPr>
          <a:xfrm>
            <a:off x="1213365" y="1022873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7309141-1853-587C-57D1-726A06181949}"/>
              </a:ext>
            </a:extLst>
          </p:cNvPr>
          <p:cNvSpPr/>
          <p:nvPr/>
        </p:nvSpPr>
        <p:spPr>
          <a:xfrm>
            <a:off x="7910677" y="1011479"/>
            <a:ext cx="3060000" cy="5605008"/>
          </a:xfrm>
          <a:prstGeom prst="roundRect">
            <a:avLst>
              <a:gd name="adj" fmla="val 998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7FDD2-FFCF-3A7A-1F0D-08ECC9E6A820}"/>
              </a:ext>
            </a:extLst>
          </p:cNvPr>
          <p:cNvSpPr txBox="1"/>
          <p:nvPr/>
        </p:nvSpPr>
        <p:spPr>
          <a:xfrm>
            <a:off x="2578210" y="152829"/>
            <a:ext cx="698666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solidFill>
                  <a:schemeClr val="bg1">
                    <a:lumMod val="95000"/>
                  </a:schemeClr>
                </a:solidFill>
                <a:latin typeface="Candara" panose="020E0502030303020204" pitchFamily="34" charset="0"/>
              </a:rPr>
              <a:t>Разбор кейса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9A2B8-7D0B-DC7C-C085-224937F3710A}"/>
              </a:ext>
            </a:extLst>
          </p:cNvPr>
          <p:cNvSpPr txBox="1"/>
          <p:nvPr/>
        </p:nvSpPr>
        <p:spPr>
          <a:xfrm>
            <a:off x="1046425" y="1485562"/>
            <a:ext cx="3282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Задачи кейса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2B8594-3197-F221-C71B-CE4D34648BF0}"/>
              </a:ext>
            </a:extLst>
          </p:cNvPr>
          <p:cNvSpPr txBox="1"/>
          <p:nvPr/>
        </p:nvSpPr>
        <p:spPr>
          <a:xfrm>
            <a:off x="7906736" y="1382998"/>
            <a:ext cx="30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283C57"/>
                </a:solidFill>
                <a:latin typeface="Candara" panose="020E0502030303020204" pitchFamily="34" charset="0"/>
              </a:rPr>
              <a:t>Разработка решения 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DDE07EFE-02E6-E2D3-81D2-7BBF0C414D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216" y="1938479"/>
            <a:ext cx="914850" cy="9148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19E9AD6-960B-07ED-7AEE-F3690D379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775" y="4710029"/>
            <a:ext cx="1481298" cy="1481298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15E7697-4F31-54E9-9279-C72B863FE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682" y="5501043"/>
            <a:ext cx="932809" cy="93280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15E24F7-86E4-AB16-B15E-B80BBA2C2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038" y="2370465"/>
            <a:ext cx="1251064" cy="1251064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4F0F78F7-B7C0-DDCB-8001-B2AD57ACD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09018"/>
            <a:ext cx="584636" cy="584636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54A8D8C2-9DB6-F440-5462-3546D72A2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694" y="6528693"/>
            <a:ext cx="277138" cy="27713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DDCA29E7-1D60-CC41-EBB7-489676123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902" y="2878733"/>
            <a:ext cx="230165" cy="23016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C7EBAA6-192E-51AC-E478-47A24824D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527" y="2255383"/>
            <a:ext cx="230165" cy="230165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8082CDA-3C6F-3E69-FFED-AB4092D62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251" y="5562506"/>
            <a:ext cx="230165" cy="23016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2D7E7C3F-9C85-C35F-8723-8A9C0763A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501" y="2997740"/>
            <a:ext cx="131523" cy="131523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E03799C-9630-33ED-68FE-36B97A923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068" y="1242634"/>
            <a:ext cx="131523" cy="13152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1EEAF7B-17FE-17C9-B6E7-06094941D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352" y="3137809"/>
            <a:ext cx="90912" cy="9091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3E2B519F-15FD-3EB1-604A-1F729D8D6E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087" y="2836577"/>
            <a:ext cx="453851" cy="45385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6EA4092-495B-6570-D33B-9232E76DD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517" y="1183291"/>
            <a:ext cx="285315" cy="28531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5E7ACDA5-FD79-B837-854D-965D26156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90" y="1411968"/>
            <a:ext cx="87074" cy="8707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1B98D16-9B4C-AB8A-7033-DB028A0C13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250" y="1173672"/>
            <a:ext cx="89333" cy="89333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6F2C0123-341D-7CDD-D5EE-7F72F07F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85" y="4398865"/>
            <a:ext cx="230165" cy="23016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49D68DA-856B-4413-7B92-F1B34039D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574" y="2685051"/>
            <a:ext cx="584636" cy="584636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E82FE9C-BD31-5D7A-701C-159192E92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505" y="5926623"/>
            <a:ext cx="446191" cy="4461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ADB0B1C-C8EB-6402-59F5-65421B3B5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48" y="1249760"/>
            <a:ext cx="277138" cy="277138"/>
          </a:xfrm>
          <a:prstGeom prst="rect">
            <a:avLst/>
          </a:prstGeom>
        </p:spPr>
      </p:pic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2AC83F5-D883-57ED-F386-DE7519332D6B}"/>
              </a:ext>
            </a:extLst>
          </p:cNvPr>
          <p:cNvCxnSpPr>
            <a:cxnSpLocks/>
          </p:cNvCxnSpPr>
          <p:nvPr/>
        </p:nvCxnSpPr>
        <p:spPr>
          <a:xfrm flipH="1" flipV="1">
            <a:off x="2257867" y="2976311"/>
            <a:ext cx="1515787" cy="1563519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F9819C0A-EBAD-67BC-F9B5-A6E9E051587E}"/>
              </a:ext>
            </a:extLst>
          </p:cNvPr>
          <p:cNvCxnSpPr>
            <a:cxnSpLocks/>
            <a:endCxn id="50" idx="0"/>
          </p:cNvCxnSpPr>
          <p:nvPr/>
        </p:nvCxnSpPr>
        <p:spPr>
          <a:xfrm flipV="1">
            <a:off x="3625733" y="4398865"/>
            <a:ext cx="105835" cy="1659274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CC42E590-6C30-57FA-2696-6AF9A57217BD}"/>
              </a:ext>
            </a:extLst>
          </p:cNvPr>
          <p:cNvCxnSpPr>
            <a:cxnSpLocks/>
          </p:cNvCxnSpPr>
          <p:nvPr/>
        </p:nvCxnSpPr>
        <p:spPr>
          <a:xfrm flipV="1">
            <a:off x="2286231" y="1411968"/>
            <a:ext cx="773454" cy="1581847"/>
          </a:xfrm>
          <a:prstGeom prst="line">
            <a:avLst/>
          </a:prstGeom>
          <a:ln w="19050">
            <a:solidFill>
              <a:srgbClr val="6D83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: скругленные углы 62">
            <a:extLst>
              <a:ext uri="{FF2B5EF4-FFF2-40B4-BE49-F238E27FC236}">
                <a16:creationId xmlns:a16="http://schemas.microsoft.com/office/drawing/2014/main" id="{32CBFCF2-8FF3-2C45-F741-26DDFB0CB1C5}"/>
              </a:ext>
            </a:extLst>
          </p:cNvPr>
          <p:cNvSpPr/>
          <p:nvPr/>
        </p:nvSpPr>
        <p:spPr>
          <a:xfrm>
            <a:off x="4786299" y="3228721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: скругленные углы 63">
            <a:extLst>
              <a:ext uri="{FF2B5EF4-FFF2-40B4-BE49-F238E27FC236}">
                <a16:creationId xmlns:a16="http://schemas.microsoft.com/office/drawing/2014/main" id="{8DBD6746-81BE-07F0-4992-DF6CB5832413}"/>
              </a:ext>
            </a:extLst>
          </p:cNvPr>
          <p:cNvSpPr/>
          <p:nvPr/>
        </p:nvSpPr>
        <p:spPr>
          <a:xfrm>
            <a:off x="6524244" y="3108898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: скругленные углы 64">
            <a:extLst>
              <a:ext uri="{FF2B5EF4-FFF2-40B4-BE49-F238E27FC236}">
                <a16:creationId xmlns:a16="http://schemas.microsoft.com/office/drawing/2014/main" id="{A21E318E-7F80-C5E3-843A-B9B4A76F534C}"/>
              </a:ext>
            </a:extLst>
          </p:cNvPr>
          <p:cNvSpPr/>
          <p:nvPr/>
        </p:nvSpPr>
        <p:spPr>
          <a:xfrm>
            <a:off x="4822322" y="449039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: скругленные углы 65">
            <a:extLst>
              <a:ext uri="{FF2B5EF4-FFF2-40B4-BE49-F238E27FC236}">
                <a16:creationId xmlns:a16="http://schemas.microsoft.com/office/drawing/2014/main" id="{F02A180C-B995-A437-DDB6-466AF95538C0}"/>
              </a:ext>
            </a:extLst>
          </p:cNvPr>
          <p:cNvSpPr/>
          <p:nvPr/>
        </p:nvSpPr>
        <p:spPr>
          <a:xfrm>
            <a:off x="6474728" y="5344845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: скругленные углы 66">
            <a:extLst>
              <a:ext uri="{FF2B5EF4-FFF2-40B4-BE49-F238E27FC236}">
                <a16:creationId xmlns:a16="http://schemas.microsoft.com/office/drawing/2014/main" id="{8DE31172-C790-E43C-F7C2-CD5F3D18608E}"/>
              </a:ext>
            </a:extLst>
          </p:cNvPr>
          <p:cNvSpPr/>
          <p:nvPr/>
        </p:nvSpPr>
        <p:spPr>
          <a:xfrm>
            <a:off x="5955086" y="4218419"/>
            <a:ext cx="837476" cy="960279"/>
          </a:xfrm>
          <a:prstGeom prst="roundRect">
            <a:avLst/>
          </a:prstGeom>
          <a:solidFill>
            <a:srgbClr val="6D83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: скругленные углы 74">
            <a:extLst>
              <a:ext uri="{FF2B5EF4-FFF2-40B4-BE49-F238E27FC236}">
                <a16:creationId xmlns:a16="http://schemas.microsoft.com/office/drawing/2014/main" id="{36E9A54E-3444-A89C-813D-FE1DA965E975}"/>
              </a:ext>
            </a:extLst>
          </p:cNvPr>
          <p:cNvSpPr/>
          <p:nvPr/>
        </p:nvSpPr>
        <p:spPr>
          <a:xfrm>
            <a:off x="5035304" y="511355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E8DE99FB-D345-568B-005F-A8D2F893E275}"/>
              </a:ext>
            </a:extLst>
          </p:cNvPr>
          <p:cNvSpPr/>
          <p:nvPr/>
        </p:nvSpPr>
        <p:spPr>
          <a:xfrm>
            <a:off x="6616351" y="3357952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: скругленные углы 84">
            <a:extLst>
              <a:ext uri="{FF2B5EF4-FFF2-40B4-BE49-F238E27FC236}">
                <a16:creationId xmlns:a16="http://schemas.microsoft.com/office/drawing/2014/main" id="{88A59816-8A74-B134-8B42-7873E969B830}"/>
              </a:ext>
            </a:extLst>
          </p:cNvPr>
          <p:cNvSpPr/>
          <p:nvPr/>
        </p:nvSpPr>
        <p:spPr>
          <a:xfrm>
            <a:off x="6710212" y="3543806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: скругленные углы 85">
            <a:extLst>
              <a:ext uri="{FF2B5EF4-FFF2-40B4-BE49-F238E27FC236}">
                <a16:creationId xmlns:a16="http://schemas.microsoft.com/office/drawing/2014/main" id="{69436C30-9643-5F20-A758-8872DB3B6EC8}"/>
              </a:ext>
            </a:extLst>
          </p:cNvPr>
          <p:cNvSpPr/>
          <p:nvPr/>
        </p:nvSpPr>
        <p:spPr>
          <a:xfrm>
            <a:off x="7000123" y="3356704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: скругленные углы 86">
            <a:extLst>
              <a:ext uri="{FF2B5EF4-FFF2-40B4-BE49-F238E27FC236}">
                <a16:creationId xmlns:a16="http://schemas.microsoft.com/office/drawing/2014/main" id="{B77902B3-837C-94B2-0B81-CEA439AA41F1}"/>
              </a:ext>
            </a:extLst>
          </p:cNvPr>
          <p:cNvSpPr/>
          <p:nvPr/>
        </p:nvSpPr>
        <p:spPr>
          <a:xfrm>
            <a:off x="6616351" y="345318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9F8EE57B-2FDA-6841-DA48-00C2B1569DF9}"/>
              </a:ext>
            </a:extLst>
          </p:cNvPr>
          <p:cNvSpPr/>
          <p:nvPr/>
        </p:nvSpPr>
        <p:spPr>
          <a:xfrm>
            <a:off x="6882444" y="3353190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D26C2E6C-D2ED-9B83-65F3-E582059A4A3C}"/>
              </a:ext>
            </a:extLst>
          </p:cNvPr>
          <p:cNvSpPr/>
          <p:nvPr/>
        </p:nvSpPr>
        <p:spPr>
          <a:xfrm>
            <a:off x="6970653" y="3543737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3E212980-6B20-6727-2596-A8238F7DC495}"/>
              </a:ext>
            </a:extLst>
          </p:cNvPr>
          <p:cNvSpPr/>
          <p:nvPr/>
        </p:nvSpPr>
        <p:spPr>
          <a:xfrm>
            <a:off x="6616351" y="354135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E01AA2F4-4214-E7E4-416B-4AED110CFB2F}"/>
              </a:ext>
            </a:extLst>
          </p:cNvPr>
          <p:cNvSpPr/>
          <p:nvPr/>
        </p:nvSpPr>
        <p:spPr>
          <a:xfrm>
            <a:off x="6612931" y="3638368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FFB12A9A-CBE9-B646-EF57-D9D9C1FE6B26}"/>
              </a:ext>
            </a:extLst>
          </p:cNvPr>
          <p:cNvSpPr/>
          <p:nvPr/>
        </p:nvSpPr>
        <p:spPr>
          <a:xfrm>
            <a:off x="6056420" y="4420644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рямоугольник: скругленные углы 92">
            <a:extLst>
              <a:ext uri="{FF2B5EF4-FFF2-40B4-BE49-F238E27FC236}">
                <a16:creationId xmlns:a16="http://schemas.microsoft.com/office/drawing/2014/main" id="{33EA0537-778A-7226-BAA4-6A2BE3DE5D7B}"/>
              </a:ext>
            </a:extLst>
          </p:cNvPr>
          <p:cNvSpPr/>
          <p:nvPr/>
        </p:nvSpPr>
        <p:spPr>
          <a:xfrm>
            <a:off x="6054497" y="4783821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Прямоугольник: скругленные углы 93">
            <a:extLst>
              <a:ext uri="{FF2B5EF4-FFF2-40B4-BE49-F238E27FC236}">
                <a16:creationId xmlns:a16="http://schemas.microsoft.com/office/drawing/2014/main" id="{0FD5C9CE-11D5-F651-E902-05DDBA135F07}"/>
              </a:ext>
            </a:extLst>
          </p:cNvPr>
          <p:cNvSpPr/>
          <p:nvPr/>
        </p:nvSpPr>
        <p:spPr>
          <a:xfrm>
            <a:off x="6056420" y="4701060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Прямоугольник: скругленные углы 94">
            <a:extLst>
              <a:ext uri="{FF2B5EF4-FFF2-40B4-BE49-F238E27FC236}">
                <a16:creationId xmlns:a16="http://schemas.microsoft.com/office/drawing/2014/main" id="{B897D311-201E-639A-104E-49A79DFDBAFF}"/>
              </a:ext>
            </a:extLst>
          </p:cNvPr>
          <p:cNvSpPr/>
          <p:nvPr/>
        </p:nvSpPr>
        <p:spPr>
          <a:xfrm>
            <a:off x="6056420" y="451587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: скругленные углы 95">
            <a:extLst>
              <a:ext uri="{FF2B5EF4-FFF2-40B4-BE49-F238E27FC236}">
                <a16:creationId xmlns:a16="http://schemas.microsoft.com/office/drawing/2014/main" id="{2A17DFFA-4B16-D155-59B9-FD4FC4FE0997}"/>
              </a:ext>
            </a:extLst>
          </p:cNvPr>
          <p:cNvSpPr/>
          <p:nvPr/>
        </p:nvSpPr>
        <p:spPr>
          <a:xfrm>
            <a:off x="6322513" y="441588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: скругленные углы 96">
            <a:extLst>
              <a:ext uri="{FF2B5EF4-FFF2-40B4-BE49-F238E27FC236}">
                <a16:creationId xmlns:a16="http://schemas.microsoft.com/office/drawing/2014/main" id="{9054E7FC-B67B-4C34-7368-F0C78020F1BE}"/>
              </a:ext>
            </a:extLst>
          </p:cNvPr>
          <p:cNvSpPr/>
          <p:nvPr/>
        </p:nvSpPr>
        <p:spPr>
          <a:xfrm>
            <a:off x="6410722" y="4701115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Прямоугольник: скругленные углы 97">
            <a:extLst>
              <a:ext uri="{FF2B5EF4-FFF2-40B4-BE49-F238E27FC236}">
                <a16:creationId xmlns:a16="http://schemas.microsoft.com/office/drawing/2014/main" id="{C533AE5C-2210-ABF9-12A8-596D242EB58A}"/>
              </a:ext>
            </a:extLst>
          </p:cNvPr>
          <p:cNvSpPr/>
          <p:nvPr/>
        </p:nvSpPr>
        <p:spPr>
          <a:xfrm>
            <a:off x="6056420" y="4604048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Прямоугольник: скругленные углы 98">
            <a:extLst>
              <a:ext uri="{FF2B5EF4-FFF2-40B4-BE49-F238E27FC236}">
                <a16:creationId xmlns:a16="http://schemas.microsoft.com/office/drawing/2014/main" id="{F03AE6F8-B515-F1C4-D955-C0EC76E866D7}"/>
              </a:ext>
            </a:extLst>
          </p:cNvPr>
          <p:cNvSpPr/>
          <p:nvPr/>
        </p:nvSpPr>
        <p:spPr>
          <a:xfrm>
            <a:off x="6174007" y="4605805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Прямоугольник: скругленные углы 100">
            <a:extLst>
              <a:ext uri="{FF2B5EF4-FFF2-40B4-BE49-F238E27FC236}">
                <a16:creationId xmlns:a16="http://schemas.microsoft.com/office/drawing/2014/main" id="{8EF5197A-911F-D7BB-C7F7-45C1C70813A0}"/>
              </a:ext>
            </a:extLst>
          </p:cNvPr>
          <p:cNvSpPr/>
          <p:nvPr/>
        </p:nvSpPr>
        <p:spPr>
          <a:xfrm>
            <a:off x="6586102" y="5881925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F006A859-8552-0CC7-FCDA-FC105D0AA3FC}"/>
              </a:ext>
            </a:extLst>
          </p:cNvPr>
          <p:cNvSpPr/>
          <p:nvPr/>
        </p:nvSpPr>
        <p:spPr>
          <a:xfrm>
            <a:off x="6584179" y="5783139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Прямоугольник: скругленные углы 102">
            <a:extLst>
              <a:ext uri="{FF2B5EF4-FFF2-40B4-BE49-F238E27FC236}">
                <a16:creationId xmlns:a16="http://schemas.microsoft.com/office/drawing/2014/main" id="{4837C294-81C9-7222-5BBB-6C785AFEA693}"/>
              </a:ext>
            </a:extLst>
          </p:cNvPr>
          <p:cNvSpPr/>
          <p:nvPr/>
        </p:nvSpPr>
        <p:spPr>
          <a:xfrm>
            <a:off x="6586102" y="5700378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" name="Прямоугольник: скругленные углы 103">
            <a:extLst>
              <a:ext uri="{FF2B5EF4-FFF2-40B4-BE49-F238E27FC236}">
                <a16:creationId xmlns:a16="http://schemas.microsoft.com/office/drawing/2014/main" id="{36CB164D-CCA5-3C19-712F-096AF827F2DD}"/>
              </a:ext>
            </a:extLst>
          </p:cNvPr>
          <p:cNvSpPr/>
          <p:nvPr/>
        </p:nvSpPr>
        <p:spPr>
          <a:xfrm>
            <a:off x="6586102" y="551519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Прямоугольник: скругленные углы 104">
            <a:extLst>
              <a:ext uri="{FF2B5EF4-FFF2-40B4-BE49-F238E27FC236}">
                <a16:creationId xmlns:a16="http://schemas.microsoft.com/office/drawing/2014/main" id="{05E0CB47-ABE0-F88E-807F-510EE9DE53A1}"/>
              </a:ext>
            </a:extLst>
          </p:cNvPr>
          <p:cNvSpPr/>
          <p:nvPr/>
        </p:nvSpPr>
        <p:spPr>
          <a:xfrm>
            <a:off x="6876007" y="57858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6" name="Прямоугольник: скругленные углы 105">
            <a:extLst>
              <a:ext uri="{FF2B5EF4-FFF2-40B4-BE49-F238E27FC236}">
                <a16:creationId xmlns:a16="http://schemas.microsoft.com/office/drawing/2014/main" id="{C59BF320-6B76-EC6C-53DE-DE1603E85C0A}"/>
              </a:ext>
            </a:extLst>
          </p:cNvPr>
          <p:cNvSpPr/>
          <p:nvPr/>
        </p:nvSpPr>
        <p:spPr>
          <a:xfrm>
            <a:off x="6940404" y="5700433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7" name="Прямоугольник: скругленные углы 106">
            <a:extLst>
              <a:ext uri="{FF2B5EF4-FFF2-40B4-BE49-F238E27FC236}">
                <a16:creationId xmlns:a16="http://schemas.microsoft.com/office/drawing/2014/main" id="{3B40DCAF-3D6C-BACE-E505-63B6DAE2BB16}"/>
              </a:ext>
            </a:extLst>
          </p:cNvPr>
          <p:cNvSpPr/>
          <p:nvPr/>
        </p:nvSpPr>
        <p:spPr>
          <a:xfrm>
            <a:off x="6586102" y="5603366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: скругленные углы 107">
            <a:extLst>
              <a:ext uri="{FF2B5EF4-FFF2-40B4-BE49-F238E27FC236}">
                <a16:creationId xmlns:a16="http://schemas.microsoft.com/office/drawing/2014/main" id="{0439DBA4-F1DE-75DE-033A-A44F956FBD12}"/>
              </a:ext>
            </a:extLst>
          </p:cNvPr>
          <p:cNvSpPr/>
          <p:nvPr/>
        </p:nvSpPr>
        <p:spPr>
          <a:xfrm>
            <a:off x="6703689" y="5605123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Прямоугольник: скругленные углы 108">
            <a:extLst>
              <a:ext uri="{FF2B5EF4-FFF2-40B4-BE49-F238E27FC236}">
                <a16:creationId xmlns:a16="http://schemas.microsoft.com/office/drawing/2014/main" id="{126093DB-72A9-2BEC-6117-10BCC3686A43}"/>
              </a:ext>
            </a:extLst>
          </p:cNvPr>
          <p:cNvSpPr/>
          <p:nvPr/>
        </p:nvSpPr>
        <p:spPr>
          <a:xfrm>
            <a:off x="6852195" y="5886171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57775E1D-1C78-0527-940C-C240464FB1AF}"/>
              </a:ext>
            </a:extLst>
          </p:cNvPr>
          <p:cNvSpPr/>
          <p:nvPr/>
        </p:nvSpPr>
        <p:spPr>
          <a:xfrm>
            <a:off x="5352499" y="510940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Прямоугольник: скругленные углы 110">
            <a:extLst>
              <a:ext uri="{FF2B5EF4-FFF2-40B4-BE49-F238E27FC236}">
                <a16:creationId xmlns:a16="http://schemas.microsoft.com/office/drawing/2014/main" id="{B4F956C6-13CF-5F67-63F7-35A4266B7F08}"/>
              </a:ext>
            </a:extLst>
          </p:cNvPr>
          <p:cNvSpPr/>
          <p:nvPr/>
        </p:nvSpPr>
        <p:spPr>
          <a:xfrm>
            <a:off x="4916391" y="3835908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Прямоугольник: скругленные углы 111">
            <a:extLst>
              <a:ext uri="{FF2B5EF4-FFF2-40B4-BE49-F238E27FC236}">
                <a16:creationId xmlns:a16="http://schemas.microsoft.com/office/drawing/2014/main" id="{322F0736-B715-6A5A-587A-ECD32B86386D}"/>
              </a:ext>
            </a:extLst>
          </p:cNvPr>
          <p:cNvSpPr/>
          <p:nvPr/>
        </p:nvSpPr>
        <p:spPr>
          <a:xfrm>
            <a:off x="4914468" y="3737122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Прямоугольник: скругленные углы 112">
            <a:extLst>
              <a:ext uri="{FF2B5EF4-FFF2-40B4-BE49-F238E27FC236}">
                <a16:creationId xmlns:a16="http://schemas.microsoft.com/office/drawing/2014/main" id="{D01DA5B2-767D-D35D-8396-125E6EC21320}"/>
              </a:ext>
            </a:extLst>
          </p:cNvPr>
          <p:cNvSpPr/>
          <p:nvPr/>
        </p:nvSpPr>
        <p:spPr>
          <a:xfrm>
            <a:off x="4916391" y="3654361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Прямоугольник: скругленные углы 113">
            <a:extLst>
              <a:ext uri="{FF2B5EF4-FFF2-40B4-BE49-F238E27FC236}">
                <a16:creationId xmlns:a16="http://schemas.microsoft.com/office/drawing/2014/main" id="{E04DC791-4FB5-B2D9-2CD3-FF90752736FE}"/>
              </a:ext>
            </a:extLst>
          </p:cNvPr>
          <p:cNvSpPr/>
          <p:nvPr/>
        </p:nvSpPr>
        <p:spPr>
          <a:xfrm>
            <a:off x="4916391" y="3469176"/>
            <a:ext cx="527178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5" name="Прямоугольник: скругленные углы 114">
            <a:extLst>
              <a:ext uri="{FF2B5EF4-FFF2-40B4-BE49-F238E27FC236}">
                <a16:creationId xmlns:a16="http://schemas.microsoft.com/office/drawing/2014/main" id="{6F5125DF-1EC8-279F-D3DD-A31DAFB34B85}"/>
              </a:ext>
            </a:extLst>
          </p:cNvPr>
          <p:cNvSpPr/>
          <p:nvPr/>
        </p:nvSpPr>
        <p:spPr>
          <a:xfrm>
            <a:off x="5206296" y="3739832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6" name="Прямоугольник: скругленные углы 115">
            <a:extLst>
              <a:ext uri="{FF2B5EF4-FFF2-40B4-BE49-F238E27FC236}">
                <a16:creationId xmlns:a16="http://schemas.microsoft.com/office/drawing/2014/main" id="{239C4054-F064-E7B8-AE49-3FC7D8344210}"/>
              </a:ext>
            </a:extLst>
          </p:cNvPr>
          <p:cNvSpPr/>
          <p:nvPr/>
        </p:nvSpPr>
        <p:spPr>
          <a:xfrm>
            <a:off x="5270693" y="365441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0AA56911-DF16-A46A-C471-6391A51A860E}"/>
              </a:ext>
            </a:extLst>
          </p:cNvPr>
          <p:cNvSpPr/>
          <p:nvPr/>
        </p:nvSpPr>
        <p:spPr>
          <a:xfrm>
            <a:off x="4916391" y="3557349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8" name="Прямоугольник: скругленные углы 117">
            <a:extLst>
              <a:ext uri="{FF2B5EF4-FFF2-40B4-BE49-F238E27FC236}">
                <a16:creationId xmlns:a16="http://schemas.microsoft.com/office/drawing/2014/main" id="{691F269C-CF47-AB23-CCCC-5E4F7EDA15D1}"/>
              </a:ext>
            </a:extLst>
          </p:cNvPr>
          <p:cNvSpPr/>
          <p:nvPr/>
        </p:nvSpPr>
        <p:spPr>
          <a:xfrm>
            <a:off x="4916391" y="3930700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9" name="Прямоугольник: скругленные углы 118">
            <a:extLst>
              <a:ext uri="{FF2B5EF4-FFF2-40B4-BE49-F238E27FC236}">
                <a16:creationId xmlns:a16="http://schemas.microsoft.com/office/drawing/2014/main" id="{95AD0893-351B-3D74-DEC9-847A93AF6278}"/>
              </a:ext>
            </a:extLst>
          </p:cNvPr>
          <p:cNvSpPr/>
          <p:nvPr/>
        </p:nvSpPr>
        <p:spPr>
          <a:xfrm>
            <a:off x="5182484" y="3840154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93987532-D1F4-402A-257E-5A1315C79776}"/>
              </a:ext>
            </a:extLst>
          </p:cNvPr>
          <p:cNvSpPr/>
          <p:nvPr/>
        </p:nvSpPr>
        <p:spPr>
          <a:xfrm>
            <a:off x="5002099" y="3559730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1" name="Прямоугольник: скругленные углы 120">
            <a:extLst>
              <a:ext uri="{FF2B5EF4-FFF2-40B4-BE49-F238E27FC236}">
                <a16:creationId xmlns:a16="http://schemas.microsoft.com/office/drawing/2014/main" id="{338D7C5F-2DC8-07C8-3D35-15661C32511A}"/>
              </a:ext>
            </a:extLst>
          </p:cNvPr>
          <p:cNvSpPr/>
          <p:nvPr/>
        </p:nvSpPr>
        <p:spPr>
          <a:xfrm>
            <a:off x="4947703" y="4933150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" name="Прямоугольник: скругленные углы 121">
            <a:extLst>
              <a:ext uri="{FF2B5EF4-FFF2-40B4-BE49-F238E27FC236}">
                <a16:creationId xmlns:a16="http://schemas.microsoft.com/office/drawing/2014/main" id="{2C3C7448-D6FC-1EA6-22B7-CA15B6535157}"/>
              </a:ext>
            </a:extLst>
          </p:cNvPr>
          <p:cNvSpPr/>
          <p:nvPr/>
        </p:nvSpPr>
        <p:spPr>
          <a:xfrm>
            <a:off x="4945780" y="4834364"/>
            <a:ext cx="228776" cy="530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3" name="Прямоугольник: скругленные углы 122">
            <a:extLst>
              <a:ext uri="{FF2B5EF4-FFF2-40B4-BE49-F238E27FC236}">
                <a16:creationId xmlns:a16="http://schemas.microsoft.com/office/drawing/2014/main" id="{9B850D55-4042-82D7-87B2-66D93FD9FCC9}"/>
              </a:ext>
            </a:extLst>
          </p:cNvPr>
          <p:cNvSpPr/>
          <p:nvPr/>
        </p:nvSpPr>
        <p:spPr>
          <a:xfrm>
            <a:off x="4947703" y="4751603"/>
            <a:ext cx="299142" cy="54437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: скругленные углы 123">
            <a:extLst>
              <a:ext uri="{FF2B5EF4-FFF2-40B4-BE49-F238E27FC236}">
                <a16:creationId xmlns:a16="http://schemas.microsoft.com/office/drawing/2014/main" id="{B74B56A8-5A77-9063-B49D-51CB2177E660}"/>
              </a:ext>
            </a:extLst>
          </p:cNvPr>
          <p:cNvSpPr/>
          <p:nvPr/>
        </p:nvSpPr>
        <p:spPr>
          <a:xfrm>
            <a:off x="5237608" y="4837074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: скругленные углы 124">
            <a:extLst>
              <a:ext uri="{FF2B5EF4-FFF2-40B4-BE49-F238E27FC236}">
                <a16:creationId xmlns:a16="http://schemas.microsoft.com/office/drawing/2014/main" id="{BFECD083-E866-7183-5450-51A4F912EEAB}"/>
              </a:ext>
            </a:extLst>
          </p:cNvPr>
          <p:cNvSpPr/>
          <p:nvPr/>
        </p:nvSpPr>
        <p:spPr>
          <a:xfrm>
            <a:off x="5302005" y="4751658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: скругленные углы 125">
            <a:extLst>
              <a:ext uri="{FF2B5EF4-FFF2-40B4-BE49-F238E27FC236}">
                <a16:creationId xmlns:a16="http://schemas.microsoft.com/office/drawing/2014/main" id="{FB771EEE-4D5B-C83A-66A6-9F4EA3E62CC5}"/>
              </a:ext>
            </a:extLst>
          </p:cNvPr>
          <p:cNvSpPr/>
          <p:nvPr/>
        </p:nvSpPr>
        <p:spPr>
          <a:xfrm>
            <a:off x="4947703" y="4654591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99A609F9-62FA-673F-0E91-07DA1D86A0C7}"/>
              </a:ext>
            </a:extLst>
          </p:cNvPr>
          <p:cNvSpPr/>
          <p:nvPr/>
        </p:nvSpPr>
        <p:spPr>
          <a:xfrm>
            <a:off x="4947703" y="5027942"/>
            <a:ext cx="481547" cy="4571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8" name="Прямоугольник: скругленные углы 127">
            <a:extLst>
              <a:ext uri="{FF2B5EF4-FFF2-40B4-BE49-F238E27FC236}">
                <a16:creationId xmlns:a16="http://schemas.microsoft.com/office/drawing/2014/main" id="{2D36B2FD-4F2B-D461-ACCF-9F5EE020B598}"/>
              </a:ext>
            </a:extLst>
          </p:cNvPr>
          <p:cNvSpPr/>
          <p:nvPr/>
        </p:nvSpPr>
        <p:spPr>
          <a:xfrm>
            <a:off x="5213796" y="4937396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9" name="Прямоугольник: скругленные углы 128">
            <a:extLst>
              <a:ext uri="{FF2B5EF4-FFF2-40B4-BE49-F238E27FC236}">
                <a16:creationId xmlns:a16="http://schemas.microsoft.com/office/drawing/2014/main" id="{2F754618-B892-9BDD-26E6-C06D926CE20F}"/>
              </a:ext>
            </a:extLst>
          </p:cNvPr>
          <p:cNvSpPr/>
          <p:nvPr/>
        </p:nvSpPr>
        <p:spPr>
          <a:xfrm>
            <a:off x="5033411" y="4656972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Прямоугольник: скругленные углы 130">
            <a:extLst>
              <a:ext uri="{FF2B5EF4-FFF2-40B4-BE49-F238E27FC236}">
                <a16:creationId xmlns:a16="http://schemas.microsoft.com/office/drawing/2014/main" id="{6EC8C0CA-FE45-F981-9EA9-FC9298C1E878}"/>
              </a:ext>
            </a:extLst>
          </p:cNvPr>
          <p:cNvSpPr/>
          <p:nvPr/>
        </p:nvSpPr>
        <p:spPr>
          <a:xfrm>
            <a:off x="4947704" y="5205303"/>
            <a:ext cx="23016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Прямоугольник: скругленные углы 144">
            <a:extLst>
              <a:ext uri="{FF2B5EF4-FFF2-40B4-BE49-F238E27FC236}">
                <a16:creationId xmlns:a16="http://schemas.microsoft.com/office/drawing/2014/main" id="{87912744-26BC-F32F-7862-A548928D5364}"/>
              </a:ext>
            </a:extLst>
          </p:cNvPr>
          <p:cNvSpPr/>
          <p:nvPr/>
        </p:nvSpPr>
        <p:spPr>
          <a:xfrm>
            <a:off x="4951840" y="5109227"/>
            <a:ext cx="62447" cy="57951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Прямоугольник: скругленные углы 146">
            <a:extLst>
              <a:ext uri="{FF2B5EF4-FFF2-40B4-BE49-F238E27FC236}">
                <a16:creationId xmlns:a16="http://schemas.microsoft.com/office/drawing/2014/main" id="{1F19D383-8914-2503-7DAC-B2119BE0B16C}"/>
              </a:ext>
            </a:extLst>
          </p:cNvPr>
          <p:cNvSpPr/>
          <p:nvPr/>
        </p:nvSpPr>
        <p:spPr>
          <a:xfrm>
            <a:off x="5213797" y="5209549"/>
            <a:ext cx="130605" cy="53189"/>
          </a:xfrm>
          <a:prstGeom prst="roundRect">
            <a:avLst/>
          </a:prstGeom>
          <a:solidFill>
            <a:srgbClr val="B2B2B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D94186B9-F90D-D839-DFC0-9C41D943D3E8}"/>
              </a:ext>
            </a:extLst>
          </p:cNvPr>
          <p:cNvSpPr/>
          <p:nvPr/>
        </p:nvSpPr>
        <p:spPr>
          <a:xfrm>
            <a:off x="5152313" y="3071564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Прямоугольник 147">
            <a:extLst>
              <a:ext uri="{FF2B5EF4-FFF2-40B4-BE49-F238E27FC236}">
                <a16:creationId xmlns:a16="http://schemas.microsoft.com/office/drawing/2014/main" id="{F7A0AE16-5E57-3522-12EB-D2D1CCE0670A}"/>
              </a:ext>
            </a:extLst>
          </p:cNvPr>
          <p:cNvSpPr/>
          <p:nvPr/>
        </p:nvSpPr>
        <p:spPr>
          <a:xfrm rot="19191918" flipH="1">
            <a:off x="6515807" y="2994597"/>
            <a:ext cx="112137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Прямоугольник 147">
            <a:extLst>
              <a:ext uri="{FF2B5EF4-FFF2-40B4-BE49-F238E27FC236}">
                <a16:creationId xmlns:a16="http://schemas.microsoft.com/office/drawing/2014/main" id="{4D4F6F88-85B4-BF14-FE36-B8A7FD8213E8}"/>
              </a:ext>
            </a:extLst>
          </p:cNvPr>
          <p:cNvSpPr/>
          <p:nvPr/>
        </p:nvSpPr>
        <p:spPr>
          <a:xfrm rot="11845682">
            <a:off x="7265811" y="2974231"/>
            <a:ext cx="119062" cy="26933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Прямоугольник 147">
            <a:extLst>
              <a:ext uri="{FF2B5EF4-FFF2-40B4-BE49-F238E27FC236}">
                <a16:creationId xmlns:a16="http://schemas.microsoft.com/office/drawing/2014/main" id="{E44F2ED6-FF35-8B9A-7367-85C6CD733768}"/>
              </a:ext>
            </a:extLst>
          </p:cNvPr>
          <p:cNvSpPr/>
          <p:nvPr/>
        </p:nvSpPr>
        <p:spPr>
          <a:xfrm>
            <a:off x="6605244" y="4090687"/>
            <a:ext cx="119062" cy="226906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Прямоугольник 147">
            <a:extLst>
              <a:ext uri="{FF2B5EF4-FFF2-40B4-BE49-F238E27FC236}">
                <a16:creationId xmlns:a16="http://schemas.microsoft.com/office/drawing/2014/main" id="{2B4681F0-E25E-5B31-6DB9-4340EE10ADD6}"/>
              </a:ext>
            </a:extLst>
          </p:cNvPr>
          <p:cNvSpPr/>
          <p:nvPr/>
        </p:nvSpPr>
        <p:spPr>
          <a:xfrm rot="10149955">
            <a:off x="6075740" y="4150662"/>
            <a:ext cx="119062" cy="15240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269333">
                <a:moveTo>
                  <a:pt x="0" y="3"/>
                </a:moveTo>
                <a:cubicBezTo>
                  <a:pt x="10082" y="-435"/>
                  <a:pt x="20165" y="37228"/>
                  <a:pt x="30247" y="36790"/>
                </a:cubicBezTo>
                <a:cubicBezTo>
                  <a:pt x="44813" y="37365"/>
                  <a:pt x="48783" y="7203"/>
                  <a:pt x="63585" y="3453"/>
                </a:cubicBezTo>
                <a:cubicBezTo>
                  <a:pt x="78388" y="56853"/>
                  <a:pt x="113784" y="-24538"/>
                  <a:pt x="119062" y="14291"/>
                </a:cubicBezTo>
                <a:lnTo>
                  <a:pt x="119062" y="250713"/>
                </a:lnTo>
                <a:cubicBezTo>
                  <a:pt x="112753" y="288452"/>
                  <a:pt x="110538" y="213022"/>
                  <a:pt x="95498" y="207389"/>
                </a:cubicBezTo>
                <a:cubicBezTo>
                  <a:pt x="86808" y="206518"/>
                  <a:pt x="68510" y="267713"/>
                  <a:pt x="57398" y="269300"/>
                </a:cubicBezTo>
                <a:cubicBezTo>
                  <a:pt x="46286" y="270887"/>
                  <a:pt x="39977" y="216043"/>
                  <a:pt x="28823" y="216914"/>
                </a:cubicBezTo>
                <a:lnTo>
                  <a:pt x="0" y="250713"/>
                </a:lnTo>
                <a:lnTo>
                  <a:pt x="0" y="3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Прямоугольник 147">
            <a:extLst>
              <a:ext uri="{FF2B5EF4-FFF2-40B4-BE49-F238E27FC236}">
                <a16:creationId xmlns:a16="http://schemas.microsoft.com/office/drawing/2014/main" id="{AA0E5B1C-4C77-57FC-07C2-64044BF1E4C7}"/>
              </a:ext>
            </a:extLst>
          </p:cNvPr>
          <p:cNvSpPr/>
          <p:nvPr/>
        </p:nvSpPr>
        <p:spPr>
          <a:xfrm rot="10987029">
            <a:off x="6848845" y="5159857"/>
            <a:ext cx="119062" cy="333894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  <a:gd name="connsiteX0" fmla="*/ 0 w 119062"/>
              <a:gd name="connsiteY0" fmla="*/ 50417 h 319747"/>
              <a:gd name="connsiteX1" fmla="*/ 30247 w 119062"/>
              <a:gd name="connsiteY1" fmla="*/ 87204 h 319747"/>
              <a:gd name="connsiteX2" fmla="*/ 49298 w 119062"/>
              <a:gd name="connsiteY2" fmla="*/ 0 h 319747"/>
              <a:gd name="connsiteX3" fmla="*/ 119062 w 119062"/>
              <a:gd name="connsiteY3" fmla="*/ 64705 h 319747"/>
              <a:gd name="connsiteX4" fmla="*/ 119062 w 119062"/>
              <a:gd name="connsiteY4" fmla="*/ 301127 h 319747"/>
              <a:gd name="connsiteX5" fmla="*/ 95498 w 119062"/>
              <a:gd name="connsiteY5" fmla="*/ 257803 h 319747"/>
              <a:gd name="connsiteX6" fmla="*/ 57398 w 119062"/>
              <a:gd name="connsiteY6" fmla="*/ 319714 h 319747"/>
              <a:gd name="connsiteX7" fmla="*/ 28823 w 119062"/>
              <a:gd name="connsiteY7" fmla="*/ 267328 h 319747"/>
              <a:gd name="connsiteX8" fmla="*/ 0 w 119062"/>
              <a:gd name="connsiteY8" fmla="*/ 301127 h 319747"/>
              <a:gd name="connsiteX9" fmla="*/ 0 w 119062"/>
              <a:gd name="connsiteY9" fmla="*/ 50417 h 31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9062" h="319747">
                <a:moveTo>
                  <a:pt x="0" y="50417"/>
                </a:moveTo>
                <a:cubicBezTo>
                  <a:pt x="10082" y="49979"/>
                  <a:pt x="20165" y="87642"/>
                  <a:pt x="30247" y="87204"/>
                </a:cubicBezTo>
                <a:cubicBezTo>
                  <a:pt x="44813" y="87779"/>
                  <a:pt x="34496" y="3750"/>
                  <a:pt x="49298" y="0"/>
                </a:cubicBezTo>
                <a:cubicBezTo>
                  <a:pt x="54576" y="193448"/>
                  <a:pt x="113784" y="25876"/>
                  <a:pt x="119062" y="64705"/>
                </a:cubicBezTo>
                <a:lnTo>
                  <a:pt x="119062" y="301127"/>
                </a:lnTo>
                <a:cubicBezTo>
                  <a:pt x="112753" y="338866"/>
                  <a:pt x="110538" y="263436"/>
                  <a:pt x="95498" y="257803"/>
                </a:cubicBezTo>
                <a:cubicBezTo>
                  <a:pt x="86808" y="256932"/>
                  <a:pt x="68510" y="318127"/>
                  <a:pt x="57398" y="319714"/>
                </a:cubicBezTo>
                <a:cubicBezTo>
                  <a:pt x="46286" y="321301"/>
                  <a:pt x="39977" y="266457"/>
                  <a:pt x="28823" y="267328"/>
                </a:cubicBezTo>
                <a:lnTo>
                  <a:pt x="0" y="301127"/>
                </a:lnTo>
                <a:lnTo>
                  <a:pt x="0" y="50417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Прямоугольник 147">
            <a:extLst>
              <a:ext uri="{FF2B5EF4-FFF2-40B4-BE49-F238E27FC236}">
                <a16:creationId xmlns:a16="http://schemas.microsoft.com/office/drawing/2014/main" id="{8EEB028D-C066-5761-7C6B-5807479D58EB}"/>
              </a:ext>
            </a:extLst>
          </p:cNvPr>
          <p:cNvSpPr/>
          <p:nvPr/>
        </p:nvSpPr>
        <p:spPr>
          <a:xfrm rot="5400000">
            <a:off x="5171232" y="4332307"/>
            <a:ext cx="119062" cy="320783"/>
          </a:xfrm>
          <a:custGeom>
            <a:avLst/>
            <a:gdLst>
              <a:gd name="connsiteX0" fmla="*/ 0 w 119062"/>
              <a:gd name="connsiteY0" fmla="*/ 0 h 236422"/>
              <a:gd name="connsiteX1" fmla="*/ 119062 w 119062"/>
              <a:gd name="connsiteY1" fmla="*/ 0 h 236422"/>
              <a:gd name="connsiteX2" fmla="*/ 119062 w 119062"/>
              <a:gd name="connsiteY2" fmla="*/ 236422 h 236422"/>
              <a:gd name="connsiteX3" fmla="*/ 0 w 119062"/>
              <a:gd name="connsiteY3" fmla="*/ 236422 h 236422"/>
              <a:gd name="connsiteX4" fmla="*/ 0 w 119062"/>
              <a:gd name="connsiteY4" fmla="*/ 0 h 236422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6 h 236428"/>
              <a:gd name="connsiteX1" fmla="*/ 30247 w 119062"/>
              <a:gd name="connsiteY1" fmla="*/ 22505 h 236428"/>
              <a:gd name="connsiteX2" fmla="*/ 119062 w 119062"/>
              <a:gd name="connsiteY2" fmla="*/ 6 h 236428"/>
              <a:gd name="connsiteX3" fmla="*/ 119062 w 119062"/>
              <a:gd name="connsiteY3" fmla="*/ 236428 h 236428"/>
              <a:gd name="connsiteX4" fmla="*/ 0 w 119062"/>
              <a:gd name="connsiteY4" fmla="*/ 236428 h 236428"/>
              <a:gd name="connsiteX5" fmla="*/ 0 w 119062"/>
              <a:gd name="connsiteY5" fmla="*/ 6 h 236428"/>
              <a:gd name="connsiteX0" fmla="*/ 0 w 119062"/>
              <a:gd name="connsiteY0" fmla="*/ 21748 h 258170"/>
              <a:gd name="connsiteX1" fmla="*/ 30247 w 119062"/>
              <a:gd name="connsiteY1" fmla="*/ 44247 h 258170"/>
              <a:gd name="connsiteX2" fmla="*/ 63585 w 119062"/>
              <a:gd name="connsiteY2" fmla="*/ 10910 h 258170"/>
              <a:gd name="connsiteX3" fmla="*/ 119062 w 119062"/>
              <a:gd name="connsiteY3" fmla="*/ 21748 h 258170"/>
              <a:gd name="connsiteX4" fmla="*/ 119062 w 119062"/>
              <a:gd name="connsiteY4" fmla="*/ 258170 h 258170"/>
              <a:gd name="connsiteX5" fmla="*/ 0 w 119062"/>
              <a:gd name="connsiteY5" fmla="*/ 258170 h 258170"/>
              <a:gd name="connsiteX6" fmla="*/ 0 w 119062"/>
              <a:gd name="connsiteY6" fmla="*/ 21748 h 258170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10921 h 247343"/>
              <a:gd name="connsiteX1" fmla="*/ 30247 w 119062"/>
              <a:gd name="connsiteY1" fmla="*/ 33420 h 247343"/>
              <a:gd name="connsiteX2" fmla="*/ 63585 w 119062"/>
              <a:gd name="connsiteY2" fmla="*/ 83 h 247343"/>
              <a:gd name="connsiteX3" fmla="*/ 119062 w 119062"/>
              <a:gd name="connsiteY3" fmla="*/ 10921 h 247343"/>
              <a:gd name="connsiteX4" fmla="*/ 119062 w 119062"/>
              <a:gd name="connsiteY4" fmla="*/ 247343 h 247343"/>
              <a:gd name="connsiteX5" fmla="*/ 0 w 119062"/>
              <a:gd name="connsiteY5" fmla="*/ 247343 h 247343"/>
              <a:gd name="connsiteX6" fmla="*/ 0 w 119062"/>
              <a:gd name="connsiteY6" fmla="*/ 10921 h 24734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0 w 119062"/>
              <a:gd name="connsiteY5" fmla="*/ 250713 h 250713"/>
              <a:gd name="connsiteX6" fmla="*/ 0 w 119062"/>
              <a:gd name="connsiteY6" fmla="*/ 3 h 250713"/>
              <a:gd name="connsiteX0" fmla="*/ 0 w 119062"/>
              <a:gd name="connsiteY0" fmla="*/ 3 h 250713"/>
              <a:gd name="connsiteX1" fmla="*/ 30247 w 119062"/>
              <a:gd name="connsiteY1" fmla="*/ 36790 h 250713"/>
              <a:gd name="connsiteX2" fmla="*/ 63585 w 119062"/>
              <a:gd name="connsiteY2" fmla="*/ 3453 h 250713"/>
              <a:gd name="connsiteX3" fmla="*/ 119062 w 119062"/>
              <a:gd name="connsiteY3" fmla="*/ 14291 h 250713"/>
              <a:gd name="connsiteX4" fmla="*/ 119062 w 119062"/>
              <a:gd name="connsiteY4" fmla="*/ 250713 h 250713"/>
              <a:gd name="connsiteX5" fmla="*/ 28823 w 119062"/>
              <a:gd name="connsiteY5" fmla="*/ 216914 h 250713"/>
              <a:gd name="connsiteX6" fmla="*/ 0 w 119062"/>
              <a:gd name="connsiteY6" fmla="*/ 250713 h 250713"/>
              <a:gd name="connsiteX7" fmla="*/ 0 w 119062"/>
              <a:gd name="connsiteY7" fmla="*/ 3 h 250713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1240"/>
              <a:gd name="connsiteX1" fmla="*/ 30247 w 119062"/>
              <a:gd name="connsiteY1" fmla="*/ 36790 h 261240"/>
              <a:gd name="connsiteX2" fmla="*/ 63585 w 119062"/>
              <a:gd name="connsiteY2" fmla="*/ 3453 h 261240"/>
              <a:gd name="connsiteX3" fmla="*/ 119062 w 119062"/>
              <a:gd name="connsiteY3" fmla="*/ 14291 h 261240"/>
              <a:gd name="connsiteX4" fmla="*/ 119062 w 119062"/>
              <a:gd name="connsiteY4" fmla="*/ 250713 h 261240"/>
              <a:gd name="connsiteX5" fmla="*/ 95498 w 119062"/>
              <a:gd name="connsiteY5" fmla="*/ 207389 h 261240"/>
              <a:gd name="connsiteX6" fmla="*/ 28823 w 119062"/>
              <a:gd name="connsiteY6" fmla="*/ 216914 h 261240"/>
              <a:gd name="connsiteX7" fmla="*/ 0 w 119062"/>
              <a:gd name="connsiteY7" fmla="*/ 250713 h 261240"/>
              <a:gd name="connsiteX8" fmla="*/ 0 w 119062"/>
              <a:gd name="connsiteY8" fmla="*/ 3 h 261240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07389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33"/>
              <a:gd name="connsiteX1" fmla="*/ 30247 w 119062"/>
              <a:gd name="connsiteY1" fmla="*/ 36790 h 269333"/>
              <a:gd name="connsiteX2" fmla="*/ 63585 w 119062"/>
              <a:gd name="connsiteY2" fmla="*/ 3453 h 269333"/>
              <a:gd name="connsiteX3" fmla="*/ 119062 w 119062"/>
              <a:gd name="connsiteY3" fmla="*/ 14291 h 269333"/>
              <a:gd name="connsiteX4" fmla="*/ 119062 w 119062"/>
              <a:gd name="connsiteY4" fmla="*/ 250713 h 269333"/>
              <a:gd name="connsiteX5" fmla="*/ 95498 w 119062"/>
              <a:gd name="connsiteY5" fmla="*/ 227384 h 269333"/>
              <a:gd name="connsiteX6" fmla="*/ 57398 w 119062"/>
              <a:gd name="connsiteY6" fmla="*/ 269300 h 269333"/>
              <a:gd name="connsiteX7" fmla="*/ 28823 w 119062"/>
              <a:gd name="connsiteY7" fmla="*/ 216914 h 269333"/>
              <a:gd name="connsiteX8" fmla="*/ 0 w 119062"/>
              <a:gd name="connsiteY8" fmla="*/ 250713 h 269333"/>
              <a:gd name="connsiteX9" fmla="*/ 0 w 119062"/>
              <a:gd name="connsiteY9" fmla="*/ 3 h 269333"/>
              <a:gd name="connsiteX0" fmla="*/ 0 w 119062"/>
              <a:gd name="connsiteY0" fmla="*/ 3 h 269352"/>
              <a:gd name="connsiteX1" fmla="*/ 30247 w 119062"/>
              <a:gd name="connsiteY1" fmla="*/ 36790 h 269352"/>
              <a:gd name="connsiteX2" fmla="*/ 63585 w 119062"/>
              <a:gd name="connsiteY2" fmla="*/ 3453 h 269352"/>
              <a:gd name="connsiteX3" fmla="*/ 119062 w 119062"/>
              <a:gd name="connsiteY3" fmla="*/ 14291 h 269352"/>
              <a:gd name="connsiteX4" fmla="*/ 119062 w 119062"/>
              <a:gd name="connsiteY4" fmla="*/ 250713 h 269352"/>
              <a:gd name="connsiteX5" fmla="*/ 95498 w 119062"/>
              <a:gd name="connsiteY5" fmla="*/ 227384 h 269352"/>
              <a:gd name="connsiteX6" fmla="*/ 57398 w 119062"/>
              <a:gd name="connsiteY6" fmla="*/ 269300 h 269352"/>
              <a:gd name="connsiteX7" fmla="*/ 33585 w 119062"/>
              <a:gd name="connsiteY7" fmla="*/ 236909 h 269352"/>
              <a:gd name="connsiteX8" fmla="*/ 0 w 119062"/>
              <a:gd name="connsiteY8" fmla="*/ 250713 h 269352"/>
              <a:gd name="connsiteX9" fmla="*/ 0 w 119062"/>
              <a:gd name="connsiteY9" fmla="*/ 3 h 269352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119062 w 119062"/>
              <a:gd name="connsiteY3" fmla="*/ 14296 h 269357"/>
              <a:gd name="connsiteX4" fmla="*/ 119062 w 119062"/>
              <a:gd name="connsiteY4" fmla="*/ 250718 h 269357"/>
              <a:gd name="connsiteX5" fmla="*/ 95498 w 119062"/>
              <a:gd name="connsiteY5" fmla="*/ 227389 h 269357"/>
              <a:gd name="connsiteX6" fmla="*/ 57398 w 119062"/>
              <a:gd name="connsiteY6" fmla="*/ 269305 h 269357"/>
              <a:gd name="connsiteX7" fmla="*/ 33585 w 119062"/>
              <a:gd name="connsiteY7" fmla="*/ 236914 h 269357"/>
              <a:gd name="connsiteX8" fmla="*/ 0 w 119062"/>
              <a:gd name="connsiteY8" fmla="*/ 250718 h 269357"/>
              <a:gd name="connsiteX9" fmla="*/ 0 w 119062"/>
              <a:gd name="connsiteY9" fmla="*/ 8 h 269357"/>
              <a:gd name="connsiteX0" fmla="*/ 0 w 119062"/>
              <a:gd name="connsiteY0" fmla="*/ 8 h 269357"/>
              <a:gd name="connsiteX1" fmla="*/ 20725 w 119062"/>
              <a:gd name="connsiteY1" fmla="*/ 16800 h 269357"/>
              <a:gd name="connsiteX2" fmla="*/ 63585 w 119062"/>
              <a:gd name="connsiteY2" fmla="*/ 3458 h 269357"/>
              <a:gd name="connsiteX3" fmla="*/ 91705 w 119062"/>
              <a:gd name="connsiteY3" fmla="*/ 31996 h 269357"/>
              <a:gd name="connsiteX4" fmla="*/ 119062 w 119062"/>
              <a:gd name="connsiteY4" fmla="*/ 14296 h 269357"/>
              <a:gd name="connsiteX5" fmla="*/ 119062 w 119062"/>
              <a:gd name="connsiteY5" fmla="*/ 250718 h 269357"/>
              <a:gd name="connsiteX6" fmla="*/ 95498 w 119062"/>
              <a:gd name="connsiteY6" fmla="*/ 227389 h 269357"/>
              <a:gd name="connsiteX7" fmla="*/ 57398 w 119062"/>
              <a:gd name="connsiteY7" fmla="*/ 269305 h 269357"/>
              <a:gd name="connsiteX8" fmla="*/ 33585 w 119062"/>
              <a:gd name="connsiteY8" fmla="*/ 236914 h 269357"/>
              <a:gd name="connsiteX9" fmla="*/ 0 w 119062"/>
              <a:gd name="connsiteY9" fmla="*/ 250718 h 269357"/>
              <a:gd name="connsiteX10" fmla="*/ 0 w 119062"/>
              <a:gd name="connsiteY10" fmla="*/ 8 h 269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062" h="269357">
                <a:moveTo>
                  <a:pt x="0" y="8"/>
                </a:moveTo>
                <a:cubicBezTo>
                  <a:pt x="10082" y="-430"/>
                  <a:pt x="10643" y="17238"/>
                  <a:pt x="20725" y="16800"/>
                </a:cubicBezTo>
                <a:cubicBezTo>
                  <a:pt x="35291" y="17375"/>
                  <a:pt x="48783" y="7208"/>
                  <a:pt x="63585" y="3458"/>
                </a:cubicBezTo>
                <a:cubicBezTo>
                  <a:pt x="75414" y="3325"/>
                  <a:pt x="82459" y="30190"/>
                  <a:pt x="91705" y="31996"/>
                </a:cubicBezTo>
                <a:cubicBezTo>
                  <a:pt x="100951" y="33802"/>
                  <a:pt x="114502" y="-24824"/>
                  <a:pt x="119062" y="14296"/>
                </a:cubicBezTo>
                <a:lnTo>
                  <a:pt x="119062" y="250718"/>
                </a:lnTo>
                <a:cubicBezTo>
                  <a:pt x="112753" y="288457"/>
                  <a:pt x="110538" y="233022"/>
                  <a:pt x="95498" y="227389"/>
                </a:cubicBezTo>
                <a:cubicBezTo>
                  <a:pt x="86808" y="226518"/>
                  <a:pt x="68510" y="267718"/>
                  <a:pt x="57398" y="269305"/>
                </a:cubicBezTo>
                <a:cubicBezTo>
                  <a:pt x="46286" y="270892"/>
                  <a:pt x="44739" y="236043"/>
                  <a:pt x="33585" y="236914"/>
                </a:cubicBezTo>
                <a:lnTo>
                  <a:pt x="0" y="250718"/>
                </a:lnTo>
                <a:lnTo>
                  <a:pt x="0" y="8"/>
                </a:lnTo>
                <a:close/>
              </a:path>
            </a:pathLst>
          </a:custGeom>
          <a:solidFill>
            <a:srgbClr val="D0BF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A1DDAA60-CB78-634B-C608-84F6A22F3380}"/>
              </a:ext>
            </a:extLst>
          </p:cNvPr>
          <p:cNvSpPr/>
          <p:nvPr/>
        </p:nvSpPr>
        <p:spPr>
          <a:xfrm>
            <a:off x="8028322" y="3633771"/>
            <a:ext cx="600187" cy="180709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7" name="Прямоугольник: скругленные углы 76">
            <a:extLst>
              <a:ext uri="{FF2B5EF4-FFF2-40B4-BE49-F238E27FC236}">
                <a16:creationId xmlns:a16="http://schemas.microsoft.com/office/drawing/2014/main" id="{A8940D34-CB6A-9713-27BB-4A4D70F84966}"/>
              </a:ext>
            </a:extLst>
          </p:cNvPr>
          <p:cNvSpPr/>
          <p:nvPr/>
        </p:nvSpPr>
        <p:spPr>
          <a:xfrm>
            <a:off x="8040844" y="4090803"/>
            <a:ext cx="647612" cy="308062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79" name="Прямоугольник: скругленные углы 78">
            <a:extLst>
              <a:ext uri="{FF2B5EF4-FFF2-40B4-BE49-F238E27FC236}">
                <a16:creationId xmlns:a16="http://schemas.microsoft.com/office/drawing/2014/main" id="{7693CBCB-948B-C312-737A-10940D5266DF}"/>
              </a:ext>
            </a:extLst>
          </p:cNvPr>
          <p:cNvSpPr/>
          <p:nvPr/>
        </p:nvSpPr>
        <p:spPr>
          <a:xfrm>
            <a:off x="8868959" y="4110004"/>
            <a:ext cx="645943" cy="297518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932FCD54-FE16-0EB1-5F66-FF6E4FADEB29}"/>
              </a:ext>
            </a:extLst>
          </p:cNvPr>
          <p:cNvSpPr/>
          <p:nvPr/>
        </p:nvSpPr>
        <p:spPr>
          <a:xfrm>
            <a:off x="9593616" y="4099677"/>
            <a:ext cx="654748" cy="25913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FD75D183-91A7-12A2-717D-2722B223C21A}"/>
              </a:ext>
            </a:extLst>
          </p:cNvPr>
          <p:cNvSpPr/>
          <p:nvPr/>
        </p:nvSpPr>
        <p:spPr>
          <a:xfrm>
            <a:off x="10339527" y="4070198"/>
            <a:ext cx="45711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94DFDE34-C535-89DF-C3DA-BB68A9E56E08}"/>
              </a:ext>
            </a:extLst>
          </p:cNvPr>
          <p:cNvSpPr/>
          <p:nvPr/>
        </p:nvSpPr>
        <p:spPr>
          <a:xfrm>
            <a:off x="10052832" y="4711918"/>
            <a:ext cx="725847" cy="343904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00" name="Прямоугольник: скругленные углы 99">
            <a:extLst>
              <a:ext uri="{FF2B5EF4-FFF2-40B4-BE49-F238E27FC236}">
                <a16:creationId xmlns:a16="http://schemas.microsoft.com/office/drawing/2014/main" id="{C6DAFDF1-185B-87A9-25BC-3F1EF1339073}"/>
              </a:ext>
            </a:extLst>
          </p:cNvPr>
          <p:cNvSpPr/>
          <p:nvPr/>
        </p:nvSpPr>
        <p:spPr>
          <a:xfrm>
            <a:off x="7982937" y="4692915"/>
            <a:ext cx="736497" cy="243245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44" name="Соединитель: уступ 143">
            <a:extLst>
              <a:ext uri="{FF2B5EF4-FFF2-40B4-BE49-F238E27FC236}">
                <a16:creationId xmlns:a16="http://schemas.microsoft.com/office/drawing/2014/main" id="{B1D30A4E-8B2F-F219-1475-627584292CA8}"/>
              </a:ext>
            </a:extLst>
          </p:cNvPr>
          <p:cNvCxnSpPr>
            <a:cxnSpLocks/>
            <a:stCxn id="184" idx="1"/>
            <a:endCxn id="73" idx="0"/>
          </p:cNvCxnSpPr>
          <p:nvPr/>
        </p:nvCxnSpPr>
        <p:spPr>
          <a:xfrm rot="10800000" flipV="1">
            <a:off x="8328417" y="3487587"/>
            <a:ext cx="454415" cy="146183"/>
          </a:xfrm>
          <a:prstGeom prst="bentConnector2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: уступ 172">
            <a:extLst>
              <a:ext uri="{FF2B5EF4-FFF2-40B4-BE49-F238E27FC236}">
                <a16:creationId xmlns:a16="http://schemas.microsoft.com/office/drawing/2014/main" id="{CBA1CC19-D2EE-F96D-4706-D93D597A2BDC}"/>
              </a:ext>
            </a:extLst>
          </p:cNvPr>
          <p:cNvCxnSpPr>
            <a:cxnSpLocks/>
            <a:stCxn id="184" idx="2"/>
            <a:endCxn id="77" idx="0"/>
          </p:cNvCxnSpPr>
          <p:nvPr/>
        </p:nvCxnSpPr>
        <p:spPr>
          <a:xfrm rot="5400000">
            <a:off x="8548174" y="3438005"/>
            <a:ext cx="469274" cy="836322"/>
          </a:xfrm>
          <a:prstGeom prst="bentConnector3">
            <a:avLst>
              <a:gd name="adj1" fmla="val 64614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: уступ 174">
            <a:extLst>
              <a:ext uri="{FF2B5EF4-FFF2-40B4-BE49-F238E27FC236}">
                <a16:creationId xmlns:a16="http://schemas.microsoft.com/office/drawing/2014/main" id="{DAF3EEB3-7516-63D3-E90F-B01C40940048}"/>
              </a:ext>
            </a:extLst>
          </p:cNvPr>
          <p:cNvCxnSpPr>
            <a:cxnSpLocks/>
            <a:stCxn id="184" idx="2"/>
            <a:endCxn id="82" idx="0"/>
          </p:cNvCxnSpPr>
          <p:nvPr/>
        </p:nvCxnSpPr>
        <p:spPr>
          <a:xfrm rot="16200000" flipH="1">
            <a:off x="9660193" y="3162307"/>
            <a:ext cx="448669" cy="1367111"/>
          </a:xfrm>
          <a:prstGeom prst="bentConnector3">
            <a:avLst>
              <a:gd name="adj1" fmla="val 7038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: скругленные углы 183">
            <a:extLst>
              <a:ext uri="{FF2B5EF4-FFF2-40B4-BE49-F238E27FC236}">
                <a16:creationId xmlns:a16="http://schemas.microsoft.com/office/drawing/2014/main" id="{2B4E9722-A217-9A6D-3CCE-125F940D5E65}"/>
              </a:ext>
            </a:extLst>
          </p:cNvPr>
          <p:cNvSpPr/>
          <p:nvPr/>
        </p:nvSpPr>
        <p:spPr>
          <a:xfrm>
            <a:off x="8782831" y="3353646"/>
            <a:ext cx="83628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2060"/>
              </a:solidFill>
            </a:endParaRPr>
          </a:p>
        </p:txBody>
      </p:sp>
      <p:cxnSp>
        <p:nvCxnSpPr>
          <p:cNvPr id="185" name="Соединитель: уступ 184">
            <a:extLst>
              <a:ext uri="{FF2B5EF4-FFF2-40B4-BE49-F238E27FC236}">
                <a16:creationId xmlns:a16="http://schemas.microsoft.com/office/drawing/2014/main" id="{BAB8E001-A403-32E6-C526-189CEF9193FA}"/>
              </a:ext>
            </a:extLst>
          </p:cNvPr>
          <p:cNvCxnSpPr>
            <a:cxnSpLocks/>
            <a:stCxn id="73" idx="3"/>
            <a:endCxn id="79" idx="1"/>
          </p:cNvCxnSpPr>
          <p:nvPr/>
        </p:nvCxnSpPr>
        <p:spPr>
          <a:xfrm>
            <a:off x="8628509" y="3724126"/>
            <a:ext cx="240450" cy="534637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: скругленные углы 186">
            <a:extLst>
              <a:ext uri="{FF2B5EF4-FFF2-40B4-BE49-F238E27FC236}">
                <a16:creationId xmlns:a16="http://schemas.microsoft.com/office/drawing/2014/main" id="{A05527F1-A2F9-E5F2-315A-5CDADD83DF36}"/>
              </a:ext>
            </a:extLst>
          </p:cNvPr>
          <p:cNvSpPr/>
          <p:nvPr/>
        </p:nvSpPr>
        <p:spPr>
          <a:xfrm>
            <a:off x="9960292" y="3407481"/>
            <a:ext cx="836281" cy="267883"/>
          </a:xfrm>
          <a:prstGeom prst="roundRect">
            <a:avLst/>
          </a:prstGeom>
          <a:solidFill>
            <a:srgbClr val="D0BFAF"/>
          </a:solidFill>
          <a:ln>
            <a:solidFill>
              <a:srgbClr val="D0BF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>
              <a:solidFill>
                <a:srgbClr val="002060"/>
              </a:solidFill>
            </a:endParaRPr>
          </a:p>
        </p:txBody>
      </p:sp>
      <p:cxnSp>
        <p:nvCxnSpPr>
          <p:cNvPr id="189" name="Соединитель: уступ 188">
            <a:extLst>
              <a:ext uri="{FF2B5EF4-FFF2-40B4-BE49-F238E27FC236}">
                <a16:creationId xmlns:a16="http://schemas.microsoft.com/office/drawing/2014/main" id="{BFB258C4-0696-7CF8-A6FB-C9E2B001F742}"/>
              </a:ext>
            </a:extLst>
          </p:cNvPr>
          <p:cNvCxnSpPr>
            <a:cxnSpLocks/>
            <a:stCxn id="77" idx="2"/>
            <a:endCxn id="100" idx="0"/>
          </p:cNvCxnSpPr>
          <p:nvPr/>
        </p:nvCxnSpPr>
        <p:spPr>
          <a:xfrm rot="5400000">
            <a:off x="8210893" y="4539158"/>
            <a:ext cx="294050" cy="13464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Соединитель: уступ 190">
            <a:extLst>
              <a:ext uri="{FF2B5EF4-FFF2-40B4-BE49-F238E27FC236}">
                <a16:creationId xmlns:a16="http://schemas.microsoft.com/office/drawing/2014/main" id="{1795406E-0473-EB52-06BC-0E32383108A7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 rot="5400000">
            <a:off x="10305002" y="4448836"/>
            <a:ext cx="373837" cy="152327"/>
          </a:xfrm>
          <a:prstGeom prst="bentConnector3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: уступ 192">
            <a:extLst>
              <a:ext uri="{FF2B5EF4-FFF2-40B4-BE49-F238E27FC236}">
                <a16:creationId xmlns:a16="http://schemas.microsoft.com/office/drawing/2014/main" id="{26D8789E-CE52-B257-F5FC-DBDB2F94495C}"/>
              </a:ext>
            </a:extLst>
          </p:cNvPr>
          <p:cNvCxnSpPr>
            <a:cxnSpLocks/>
            <a:stCxn id="184" idx="3"/>
            <a:endCxn id="187" idx="1"/>
          </p:cNvCxnSpPr>
          <p:nvPr/>
        </p:nvCxnSpPr>
        <p:spPr>
          <a:xfrm>
            <a:off x="9619112" y="3487588"/>
            <a:ext cx="341180" cy="53835"/>
          </a:xfrm>
          <a:prstGeom prst="bentConnector3">
            <a:avLst>
              <a:gd name="adj1" fmla="val 50000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: уступ 278">
            <a:extLst>
              <a:ext uri="{FF2B5EF4-FFF2-40B4-BE49-F238E27FC236}">
                <a16:creationId xmlns:a16="http://schemas.microsoft.com/office/drawing/2014/main" id="{8B933555-E8CC-63CA-3D07-C5F89282C42B}"/>
              </a:ext>
            </a:extLst>
          </p:cNvPr>
          <p:cNvCxnSpPr>
            <a:stCxn id="184" idx="2"/>
            <a:endCxn id="79" idx="0"/>
          </p:cNvCxnSpPr>
          <p:nvPr/>
        </p:nvCxnSpPr>
        <p:spPr>
          <a:xfrm rot="5400000">
            <a:off x="8952215" y="3861246"/>
            <a:ext cx="488475" cy="9041"/>
          </a:xfrm>
          <a:prstGeom prst="bentConnector3">
            <a:avLst/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Соединитель: уступ 280">
            <a:extLst>
              <a:ext uri="{FF2B5EF4-FFF2-40B4-BE49-F238E27FC236}">
                <a16:creationId xmlns:a16="http://schemas.microsoft.com/office/drawing/2014/main" id="{B89FB86F-F0FA-A773-FF2D-5C2EC5AC49D9}"/>
              </a:ext>
            </a:extLst>
          </p:cNvPr>
          <p:cNvCxnSpPr>
            <a:stCxn id="184" idx="2"/>
            <a:endCxn id="81" idx="0"/>
          </p:cNvCxnSpPr>
          <p:nvPr/>
        </p:nvCxnSpPr>
        <p:spPr>
          <a:xfrm rot="16200000" flipH="1">
            <a:off x="9321907" y="3500594"/>
            <a:ext cx="478148" cy="720018"/>
          </a:xfrm>
          <a:prstGeom prst="bentConnector3">
            <a:avLst>
              <a:gd name="adj1" fmla="val 70717"/>
            </a:avLst>
          </a:prstGeom>
          <a:ln w="12700">
            <a:solidFill>
              <a:srgbClr val="D0B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92B3BCDB-21CD-09E2-DCEE-C761EB0B7718}"/>
              </a:ext>
            </a:extLst>
          </p:cNvPr>
          <p:cNvSpPr txBox="1"/>
          <p:nvPr/>
        </p:nvSpPr>
        <p:spPr>
          <a:xfrm>
            <a:off x="4662185" y="1281307"/>
            <a:ext cx="30652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283C57"/>
                </a:solidFill>
                <a:latin typeface="Candara" panose="020E0502030303020204" pitchFamily="34" charset="0"/>
              </a:rPr>
              <a:t>Сбор данных и изучение проблемы </a:t>
            </a:r>
          </a:p>
        </p:txBody>
      </p:sp>
    </p:spTree>
    <p:extLst>
      <p:ext uri="{BB962C8B-B14F-4D97-AF65-F5344CB8AC3E}">
        <p14:creationId xmlns:p14="http://schemas.microsoft.com/office/powerpoint/2010/main" val="362027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523</Words>
  <Application>Microsoft Office PowerPoint</Application>
  <PresentationFormat>Широкоэкранный</PresentationFormat>
  <Paragraphs>154</Paragraphs>
  <Slides>19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Candara</vt:lpstr>
      <vt:lpstr>Circe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TSS</dc:creator>
  <cp:lastModifiedBy>GIGABYTE</cp:lastModifiedBy>
  <cp:revision>27</cp:revision>
  <dcterms:created xsi:type="dcterms:W3CDTF">2025-04-11T15:33:58Z</dcterms:created>
  <dcterms:modified xsi:type="dcterms:W3CDTF">2025-04-24T14:34:22Z</dcterms:modified>
</cp:coreProperties>
</file>