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51F"/>
    <a:srgbClr val="7355EE"/>
    <a:srgbClr val="000066"/>
    <a:srgbClr val="333300"/>
    <a:srgbClr val="ABC0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05" autoAdjust="0"/>
  </p:normalViewPr>
  <p:slideViewPr>
    <p:cSldViewPr snapToGrid="0">
      <p:cViewPr varScale="1">
        <p:scale>
          <a:sx n="78" d="100"/>
          <a:sy n="78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3CFAA-B7A8-4108-AF96-98C668AE1F8C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833B-E15C-4BED-AB0A-5F496DEF8C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9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E833B-E15C-4BED-AB0A-5F496DEF8C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84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E833B-E15C-4BED-AB0A-5F496DEF8C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1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E833B-E15C-4BED-AB0A-5F496DEF8C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78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C1C84-19B9-04C3-CD6C-A3BB0E9FC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476286-49A7-3754-6312-AD2B723CE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5F4E98-0838-6065-E931-465C3E5C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C2897-378E-11B4-75E8-F4B6293C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8D383-68C1-AA5C-C913-80A17047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4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0FFC6-454E-3190-527B-D4E274CC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EC74F-9B29-8B73-EDFF-5646C181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1D48B-1AB5-217E-F85D-1C3222BE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E01E0-2F20-B1D6-2303-041DCB4B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E5925-EB26-3232-A395-F9407E97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7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878C32-CA24-5B37-4E50-6E65DC3F2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4602E4-F8B8-39DE-1D56-35CF3702F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6CACA2-6B85-1C3F-C429-9574854B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BA882-B8A1-C3FC-1EC8-C5828C2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77FBEA-6C16-E411-3D6C-3F26D5B7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1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EBB64-2AC8-76C1-2C8E-4C6AFDC7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31016-C487-F949-46AD-35BC77C8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0DB9C-2B60-662D-C782-88F4DC65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0BF994-4F98-4504-06BB-2E06276D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B2602-2E8A-7E0B-A42E-2C60A054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3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64B14-58C5-FF7D-68E7-A60226A6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73D325-1414-42E7-DAFA-60660BCD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4C644-FC5C-D3BC-D788-E953613B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D295A-060A-6201-FF19-BDD4BBEA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4FDB16-DDF8-DF1C-A402-FAC09762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ED5D2-49D1-A8F1-D33E-9829C51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0879E-C1B8-960E-1E79-CB2E843B7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DDB800-6D6C-F665-7942-576515411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FBD3F2-8EAB-01A5-68A8-B844EE6C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EC8AF5-2B9B-9D1C-D952-E3D0B4D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C79592-876A-98F0-D596-5D7DCA75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0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9810B-7CA1-0133-E50F-C80D8ADC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41B61E-BE94-6C3D-F429-1081A182B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51F351-74C3-36E1-4071-921B2C074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1BDEE5-454E-2CCA-79E5-C13E78B7A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9036CD-3BCB-D961-0950-BE93C23A4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CDED18-A736-1E37-7A20-0250CF24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DEB60B-B6D0-B4BE-BAE8-A411D635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C2C734-621D-805F-6063-8D9013C4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07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EC3C3-F361-1A7E-7628-41C67C4B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3877C7-00E5-9AEA-6EDC-FC86B768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772A94-BEA2-689B-9AEF-EF2970A7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1936E9-5E03-C2C8-BD72-C3578CE6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4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0F2AB2-BCF1-9C1B-8E93-2816AFF3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CE8071-74C8-8141-B0D8-95B5D3C9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F0D0D4-4042-EBB2-2248-33E53ADB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46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4351-57EF-9FB3-E0AE-F52ED38D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34039-62EC-349D-168C-F23E622A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3FAB54-3320-AB1C-0E71-0B791FDC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8F3F69-FE47-FE0A-04DC-0FABE2F7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EAB3FE-582F-D324-A065-D40ABBC4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602120-BCA5-C7AE-A562-1BFF59E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675A1-24C4-0230-5B92-7B287569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ED2A12-AD8D-5FB1-8E6B-FA8C36D7E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9E1276-33F7-377A-E5E3-600388594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725699-8984-C0AE-786B-55C0988E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F7E932-BCB1-EE0B-0955-85ACF751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79FD78-F66F-BFC7-A516-B8A79D80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0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7B5C5-1977-B5DB-BDF1-A322853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2158DA-48CC-BC6F-0125-71F08D63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F85AAA-3C72-5B40-1F6B-0C657AAEF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963E-7E9C-4FDA-B5DE-A8328D6890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B555F-B7B6-0448-43CA-D7634958D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A04AD-EC76-68EF-1CEF-E8561F761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7B50E-CC43-42E7-B6CA-4DA83DA4F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3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6894533B-AA08-47D7-B076-7E52A19406C9}"/>
              </a:ext>
            </a:extLst>
          </p:cNvPr>
          <p:cNvSpPr/>
          <p:nvPr/>
        </p:nvSpPr>
        <p:spPr>
          <a:xfrm rot="16854426">
            <a:off x="-1478517" y="-934074"/>
            <a:ext cx="10486518" cy="7241906"/>
          </a:xfrm>
          <a:custGeom>
            <a:avLst/>
            <a:gdLst>
              <a:gd name="connsiteX0" fmla="*/ 0 w 13108012"/>
              <a:gd name="connsiteY0" fmla="*/ 6067018 h 9184222"/>
              <a:gd name="connsiteX1" fmla="*/ 1219200 w 13108012"/>
              <a:gd name="connsiteY1" fmla="*/ 7344275 h 9184222"/>
              <a:gd name="connsiteX2" fmla="*/ 1436914 w 13108012"/>
              <a:gd name="connsiteY2" fmla="*/ 3614104 h 9184222"/>
              <a:gd name="connsiteX3" fmla="*/ 4978400 w 13108012"/>
              <a:gd name="connsiteY3" fmla="*/ 8969875 h 9184222"/>
              <a:gd name="connsiteX4" fmla="*/ 6531428 w 13108012"/>
              <a:gd name="connsiteY4" fmla="*/ 46 h 9184222"/>
              <a:gd name="connsiteX5" fmla="*/ 10377714 w 13108012"/>
              <a:gd name="connsiteY5" fmla="*/ 8839246 h 9184222"/>
              <a:gd name="connsiteX6" fmla="*/ 12830628 w 13108012"/>
              <a:gd name="connsiteY6" fmla="*/ 7373304 h 9184222"/>
              <a:gd name="connsiteX7" fmla="*/ 12946743 w 13108012"/>
              <a:gd name="connsiteY7" fmla="*/ 7242675 h 918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08012" h="9184222">
                <a:moveTo>
                  <a:pt x="0" y="6067018"/>
                </a:moveTo>
                <a:cubicBezTo>
                  <a:pt x="489857" y="6910056"/>
                  <a:pt x="979714" y="7753094"/>
                  <a:pt x="1219200" y="7344275"/>
                </a:cubicBezTo>
                <a:cubicBezTo>
                  <a:pt x="1458686" y="6935456"/>
                  <a:pt x="810381" y="3343171"/>
                  <a:pt x="1436914" y="3614104"/>
                </a:cubicBezTo>
                <a:cubicBezTo>
                  <a:pt x="2063447" y="3885037"/>
                  <a:pt x="4129314" y="9572218"/>
                  <a:pt x="4978400" y="8969875"/>
                </a:cubicBezTo>
                <a:cubicBezTo>
                  <a:pt x="5827486" y="8367532"/>
                  <a:pt x="5631542" y="21817"/>
                  <a:pt x="6531428" y="46"/>
                </a:cubicBezTo>
                <a:cubicBezTo>
                  <a:pt x="7431314" y="-21725"/>
                  <a:pt x="9327847" y="7610370"/>
                  <a:pt x="10377714" y="8839246"/>
                </a:cubicBezTo>
                <a:cubicBezTo>
                  <a:pt x="11427581" y="10068122"/>
                  <a:pt x="12402457" y="7639399"/>
                  <a:pt x="12830628" y="7373304"/>
                </a:cubicBezTo>
                <a:cubicBezTo>
                  <a:pt x="13258799" y="7107209"/>
                  <a:pt x="13102771" y="7174942"/>
                  <a:pt x="12946743" y="7242675"/>
                </a:cubicBezTo>
              </a:path>
            </a:pathLst>
          </a:custGeom>
          <a:noFill/>
          <a:ln w="1905000">
            <a:gradFill flip="none" rotWithShape="1">
              <a:gsLst>
                <a:gs pos="0">
                  <a:srgbClr val="7355EE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E85D6024-B52D-4468-B09A-F02437E93F0D}"/>
              </a:ext>
            </a:extLst>
          </p:cNvPr>
          <p:cNvSpPr/>
          <p:nvPr/>
        </p:nvSpPr>
        <p:spPr>
          <a:xfrm>
            <a:off x="9057372" y="0"/>
            <a:ext cx="3191232" cy="6858000"/>
          </a:xfrm>
          <a:custGeom>
            <a:avLst/>
            <a:gdLst>
              <a:gd name="connsiteX0" fmla="*/ 3134627 w 3191232"/>
              <a:gd name="connsiteY0" fmla="*/ 2214123 h 6858000"/>
              <a:gd name="connsiteX1" fmla="*/ 3163355 w 3191232"/>
              <a:gd name="connsiteY1" fmla="*/ 2277734 h 6858000"/>
              <a:gd name="connsiteX2" fmla="*/ 3163355 w 3191232"/>
              <a:gd name="connsiteY2" fmla="*/ 2640140 h 6858000"/>
              <a:gd name="connsiteX3" fmla="*/ 3134627 w 3191232"/>
              <a:gd name="connsiteY3" fmla="*/ 2640140 h 6858000"/>
              <a:gd name="connsiteX4" fmla="*/ 3134627 w 3191232"/>
              <a:gd name="connsiteY4" fmla="*/ 1202822 h 6858000"/>
              <a:gd name="connsiteX5" fmla="*/ 3134627 w 3191232"/>
              <a:gd name="connsiteY5" fmla="*/ 2214123 h 6858000"/>
              <a:gd name="connsiteX6" fmla="*/ 3011578 w 3191232"/>
              <a:gd name="connsiteY6" fmla="*/ 1941657 h 6858000"/>
              <a:gd name="connsiteX7" fmla="*/ 2560894 w 3191232"/>
              <a:gd name="connsiteY7" fmla="*/ 1941657 h 6858000"/>
              <a:gd name="connsiteX8" fmla="*/ 2664660 w 3191232"/>
              <a:gd name="connsiteY8" fmla="*/ 2215785 h 6858000"/>
              <a:gd name="connsiteX9" fmla="*/ 1873508 w 3191232"/>
              <a:gd name="connsiteY9" fmla="*/ 2215785 h 6858000"/>
              <a:gd name="connsiteX10" fmla="*/ 1873508 w 3191232"/>
              <a:gd name="connsiteY10" fmla="*/ 1553188 h 6858000"/>
              <a:gd name="connsiteX11" fmla="*/ 2551601 w 3191232"/>
              <a:gd name="connsiteY11" fmla="*/ 1553188 h 6858000"/>
              <a:gd name="connsiteX12" fmla="*/ 3021645 w 3191232"/>
              <a:gd name="connsiteY12" fmla="*/ 1382826 h 6858000"/>
              <a:gd name="connsiteX13" fmla="*/ 3095839 w 3191232"/>
              <a:gd name="connsiteY13" fmla="*/ 1287482 h 6858000"/>
              <a:gd name="connsiteX14" fmla="*/ 1873508 w 3191232"/>
              <a:gd name="connsiteY14" fmla="*/ 630137 h 6858000"/>
              <a:gd name="connsiteX15" fmla="*/ 2443189 w 3191232"/>
              <a:gd name="connsiteY15" fmla="*/ 630137 h 6858000"/>
              <a:gd name="connsiteX16" fmla="*/ 2692537 w 3191232"/>
              <a:gd name="connsiteY16" fmla="*/ 688990 h 6858000"/>
              <a:gd name="connsiteX17" fmla="*/ 2782364 w 3191232"/>
              <a:gd name="connsiteY17" fmla="*/ 879485 h 6858000"/>
              <a:gd name="connsiteX18" fmla="*/ 2692537 w 3191232"/>
              <a:gd name="connsiteY18" fmla="*/ 1070755 h 6858000"/>
              <a:gd name="connsiteX19" fmla="*/ 2443189 w 3191232"/>
              <a:gd name="connsiteY19" fmla="*/ 1128832 h 6858000"/>
              <a:gd name="connsiteX20" fmla="*/ 1873508 w 3191232"/>
              <a:gd name="connsiteY20" fmla="*/ 1128832 h 6858000"/>
              <a:gd name="connsiteX21" fmla="*/ 1873508 w 3191232"/>
              <a:gd name="connsiteY21" fmla="*/ 742633 h 6858000"/>
              <a:gd name="connsiteX22" fmla="*/ 1636295 w 3191232"/>
              <a:gd name="connsiteY22" fmla="*/ 630137 h 6858000"/>
              <a:gd name="connsiteX23" fmla="*/ 1683008 w 3191232"/>
              <a:gd name="connsiteY23" fmla="*/ 630137 h 6858000"/>
              <a:gd name="connsiteX24" fmla="*/ 1683008 w 3191232"/>
              <a:gd name="connsiteY24" fmla="*/ 742633 h 6858000"/>
              <a:gd name="connsiteX25" fmla="*/ 1683008 w 3191232"/>
              <a:gd name="connsiteY25" fmla="*/ 1128832 h 6858000"/>
              <a:gd name="connsiteX26" fmla="*/ 1636295 w 3191232"/>
              <a:gd name="connsiteY26" fmla="*/ 1128832 h 6858000"/>
              <a:gd name="connsiteX27" fmla="*/ 1387721 w 3191232"/>
              <a:gd name="connsiteY27" fmla="*/ 1070755 h 6858000"/>
              <a:gd name="connsiteX28" fmla="*/ 1297120 w 3191232"/>
              <a:gd name="connsiteY28" fmla="*/ 879485 h 6858000"/>
              <a:gd name="connsiteX29" fmla="*/ 1387721 w 3191232"/>
              <a:gd name="connsiteY29" fmla="*/ 688215 h 6858000"/>
              <a:gd name="connsiteX30" fmla="*/ 1636295 w 3191232"/>
              <a:gd name="connsiteY30" fmla="*/ 630137 h 6858000"/>
              <a:gd name="connsiteX31" fmla="*/ 3134627 w 3191232"/>
              <a:gd name="connsiteY31" fmla="*/ 557690 h 6858000"/>
              <a:gd name="connsiteX32" fmla="*/ 3148642 w 3191232"/>
              <a:gd name="connsiteY32" fmla="*/ 588128 h 6858000"/>
              <a:gd name="connsiteX33" fmla="*/ 3191232 w 3191232"/>
              <a:gd name="connsiteY33" fmla="*/ 879485 h 6858000"/>
              <a:gd name="connsiteX34" fmla="*/ 3148835 w 3191232"/>
              <a:gd name="connsiteY34" fmla="*/ 1171810 h 6858000"/>
              <a:gd name="connsiteX35" fmla="*/ 3134627 w 3191232"/>
              <a:gd name="connsiteY35" fmla="*/ 1202822 h 6858000"/>
              <a:gd name="connsiteX36" fmla="*/ 0 w 3191232"/>
              <a:gd name="connsiteY36" fmla="*/ 0 h 6858000"/>
              <a:gd name="connsiteX37" fmla="*/ 3134627 w 3191232"/>
              <a:gd name="connsiteY37" fmla="*/ 0 h 6858000"/>
              <a:gd name="connsiteX38" fmla="*/ 3134627 w 3191232"/>
              <a:gd name="connsiteY38" fmla="*/ 557690 h 6858000"/>
              <a:gd name="connsiteX39" fmla="*/ 3095404 w 3191232"/>
              <a:gd name="connsiteY39" fmla="*/ 472504 h 6858000"/>
              <a:gd name="connsiteX40" fmla="*/ 3020871 w 3191232"/>
              <a:gd name="connsiteY40" fmla="*/ 376918 h 6858000"/>
              <a:gd name="connsiteX41" fmla="*/ 2551601 w 3191232"/>
              <a:gd name="connsiteY41" fmla="*/ 205782 h 6858000"/>
              <a:gd name="connsiteX42" fmla="*/ 1873508 w 3191232"/>
              <a:gd name="connsiteY42" fmla="*/ 205782 h 6858000"/>
              <a:gd name="connsiteX43" fmla="*/ 1873508 w 3191232"/>
              <a:gd name="connsiteY43" fmla="*/ 4445 h 6858000"/>
              <a:gd name="connsiteX44" fmla="*/ 1683008 w 3191232"/>
              <a:gd name="connsiteY44" fmla="*/ 4445 h 6858000"/>
              <a:gd name="connsiteX45" fmla="*/ 1683008 w 3191232"/>
              <a:gd name="connsiteY45" fmla="*/ 205782 h 6858000"/>
              <a:gd name="connsiteX46" fmla="*/ 1527883 w 3191232"/>
              <a:gd name="connsiteY46" fmla="*/ 205782 h 6858000"/>
              <a:gd name="connsiteX47" fmla="*/ 1060937 w 3191232"/>
              <a:gd name="connsiteY47" fmla="*/ 374595 h 6858000"/>
              <a:gd name="connsiteX48" fmla="*/ 888252 w 3191232"/>
              <a:gd name="connsiteY48" fmla="*/ 879485 h 6858000"/>
              <a:gd name="connsiteX49" fmla="*/ 1058613 w 3191232"/>
              <a:gd name="connsiteY49" fmla="*/ 1382826 h 6858000"/>
              <a:gd name="connsiteX50" fmla="*/ 1527883 w 3191232"/>
              <a:gd name="connsiteY50" fmla="*/ 1553188 h 6858000"/>
              <a:gd name="connsiteX51" fmla="*/ 1683008 w 3191232"/>
              <a:gd name="connsiteY51" fmla="*/ 1553188 h 6858000"/>
              <a:gd name="connsiteX52" fmla="*/ 1683008 w 3191232"/>
              <a:gd name="connsiteY52" fmla="*/ 2215785 h 6858000"/>
              <a:gd name="connsiteX53" fmla="*/ 911483 w 3191232"/>
              <a:gd name="connsiteY53" fmla="*/ 2215785 h 6858000"/>
              <a:gd name="connsiteX54" fmla="*/ 911483 w 3191232"/>
              <a:gd name="connsiteY54" fmla="*/ 2640140 h 6858000"/>
              <a:gd name="connsiteX55" fmla="*/ 1683008 w 3191232"/>
              <a:gd name="connsiteY55" fmla="*/ 2640140 h 6858000"/>
              <a:gd name="connsiteX56" fmla="*/ 1683008 w 3191232"/>
              <a:gd name="connsiteY56" fmla="*/ 2957195 h 6858000"/>
              <a:gd name="connsiteX57" fmla="*/ 1873508 w 3191232"/>
              <a:gd name="connsiteY57" fmla="*/ 2957195 h 6858000"/>
              <a:gd name="connsiteX58" fmla="*/ 1873508 w 3191232"/>
              <a:gd name="connsiteY58" fmla="*/ 2640140 h 6858000"/>
              <a:gd name="connsiteX59" fmla="*/ 3134627 w 3191232"/>
              <a:gd name="connsiteY59" fmla="*/ 2640140 h 6858000"/>
              <a:gd name="connsiteX60" fmla="*/ 3134627 w 3191232"/>
              <a:gd name="connsiteY60" fmla="*/ 6858000 h 6858000"/>
              <a:gd name="connsiteX61" fmla="*/ 0 w 3191232"/>
              <a:gd name="connsiteY61" fmla="*/ 6858000 h 6858000"/>
              <a:gd name="connsiteX62" fmla="*/ 0 w 3191232"/>
              <a:gd name="connsiteY62" fmla="*/ 6386143 h 6858000"/>
              <a:gd name="connsiteX63" fmla="*/ 35377 w 3191232"/>
              <a:gd name="connsiteY63" fmla="*/ 6373842 h 6858000"/>
              <a:gd name="connsiteX64" fmla="*/ 1099137 w 3191232"/>
              <a:gd name="connsiteY64" fmla="*/ 4849242 h 6858000"/>
              <a:gd name="connsiteX65" fmla="*/ 35377 w 3191232"/>
              <a:gd name="connsiteY65" fmla="*/ 3324642 h 6858000"/>
              <a:gd name="connsiteX66" fmla="*/ 0 w 3191232"/>
              <a:gd name="connsiteY66" fmla="*/ 3312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191232" h="6858000">
                <a:moveTo>
                  <a:pt x="3134627" y="2214123"/>
                </a:moveTo>
                <a:lnTo>
                  <a:pt x="3163355" y="2277734"/>
                </a:lnTo>
                <a:lnTo>
                  <a:pt x="3163355" y="2640140"/>
                </a:lnTo>
                <a:lnTo>
                  <a:pt x="3134627" y="2640140"/>
                </a:lnTo>
                <a:close/>
                <a:moveTo>
                  <a:pt x="3134627" y="1202822"/>
                </a:moveTo>
                <a:lnTo>
                  <a:pt x="3134627" y="2214123"/>
                </a:lnTo>
                <a:lnTo>
                  <a:pt x="3011578" y="1941657"/>
                </a:lnTo>
                <a:lnTo>
                  <a:pt x="2560894" y="1941657"/>
                </a:lnTo>
                <a:lnTo>
                  <a:pt x="2664660" y="2215785"/>
                </a:lnTo>
                <a:lnTo>
                  <a:pt x="1873508" y="2215785"/>
                </a:lnTo>
                <a:lnTo>
                  <a:pt x="1873508" y="1553188"/>
                </a:lnTo>
                <a:lnTo>
                  <a:pt x="2551601" y="1553188"/>
                </a:lnTo>
                <a:cubicBezTo>
                  <a:pt x="2751905" y="1553188"/>
                  <a:pt x="2908587" y="1496401"/>
                  <a:pt x="3021645" y="1382826"/>
                </a:cubicBezTo>
                <a:cubicBezTo>
                  <a:pt x="3049910" y="1354433"/>
                  <a:pt x="3074641" y="1322651"/>
                  <a:pt x="3095839" y="1287482"/>
                </a:cubicBezTo>
                <a:close/>
                <a:moveTo>
                  <a:pt x="1873508" y="630137"/>
                </a:moveTo>
                <a:lnTo>
                  <a:pt x="2443189" y="630137"/>
                </a:lnTo>
                <a:cubicBezTo>
                  <a:pt x="2549537" y="630137"/>
                  <a:pt x="2632652" y="649755"/>
                  <a:pt x="2692537" y="688990"/>
                </a:cubicBezTo>
                <a:cubicBezTo>
                  <a:pt x="2752422" y="728224"/>
                  <a:pt x="2782364" y="791723"/>
                  <a:pt x="2782364" y="879485"/>
                </a:cubicBezTo>
                <a:cubicBezTo>
                  <a:pt x="2782364" y="968279"/>
                  <a:pt x="2752422" y="1032036"/>
                  <a:pt x="2692537" y="1070755"/>
                </a:cubicBezTo>
                <a:cubicBezTo>
                  <a:pt x="2632652" y="1109473"/>
                  <a:pt x="2549537" y="1128832"/>
                  <a:pt x="2443189" y="1128832"/>
                </a:cubicBezTo>
                <a:lnTo>
                  <a:pt x="1873508" y="1128832"/>
                </a:lnTo>
                <a:lnTo>
                  <a:pt x="1873508" y="742633"/>
                </a:lnTo>
                <a:close/>
                <a:moveTo>
                  <a:pt x="1636295" y="630137"/>
                </a:moveTo>
                <a:lnTo>
                  <a:pt x="1683008" y="630137"/>
                </a:lnTo>
                <a:lnTo>
                  <a:pt x="1683008" y="742633"/>
                </a:lnTo>
                <a:lnTo>
                  <a:pt x="1683008" y="1128832"/>
                </a:lnTo>
                <a:lnTo>
                  <a:pt x="1636295" y="1128832"/>
                </a:lnTo>
                <a:cubicBezTo>
                  <a:pt x="1530980" y="1128832"/>
                  <a:pt x="1448122" y="1109473"/>
                  <a:pt x="1387721" y="1070755"/>
                </a:cubicBezTo>
                <a:cubicBezTo>
                  <a:pt x="1327320" y="1032036"/>
                  <a:pt x="1297120" y="968279"/>
                  <a:pt x="1297120" y="879485"/>
                </a:cubicBezTo>
                <a:cubicBezTo>
                  <a:pt x="1297120" y="790690"/>
                  <a:pt x="1327320" y="726934"/>
                  <a:pt x="1387721" y="688215"/>
                </a:cubicBezTo>
                <a:cubicBezTo>
                  <a:pt x="1448122" y="649497"/>
                  <a:pt x="1530980" y="630137"/>
                  <a:pt x="1636295" y="630137"/>
                </a:cubicBezTo>
                <a:close/>
                <a:moveTo>
                  <a:pt x="3134627" y="557690"/>
                </a:moveTo>
                <a:lnTo>
                  <a:pt x="3148642" y="588128"/>
                </a:lnTo>
                <a:cubicBezTo>
                  <a:pt x="3177035" y="671889"/>
                  <a:pt x="3191232" y="769008"/>
                  <a:pt x="3191232" y="879485"/>
                </a:cubicBezTo>
                <a:cubicBezTo>
                  <a:pt x="3191232" y="990478"/>
                  <a:pt x="3177100" y="1087920"/>
                  <a:pt x="3148835" y="1171810"/>
                </a:cubicBezTo>
                <a:lnTo>
                  <a:pt x="3134627" y="1202822"/>
                </a:lnTo>
                <a:close/>
                <a:moveTo>
                  <a:pt x="0" y="0"/>
                </a:moveTo>
                <a:lnTo>
                  <a:pt x="3134627" y="0"/>
                </a:lnTo>
                <a:lnTo>
                  <a:pt x="3134627" y="557690"/>
                </a:lnTo>
                <a:lnTo>
                  <a:pt x="3095404" y="472504"/>
                </a:lnTo>
                <a:cubicBezTo>
                  <a:pt x="3074109" y="437303"/>
                  <a:pt x="3049264" y="405441"/>
                  <a:pt x="3020871" y="376918"/>
                </a:cubicBezTo>
                <a:cubicBezTo>
                  <a:pt x="2907296" y="262827"/>
                  <a:pt x="2750873" y="205782"/>
                  <a:pt x="2551601" y="205782"/>
                </a:cubicBezTo>
                <a:lnTo>
                  <a:pt x="1873508" y="205782"/>
                </a:lnTo>
                <a:lnTo>
                  <a:pt x="1873508" y="4445"/>
                </a:lnTo>
                <a:lnTo>
                  <a:pt x="1683008" y="4445"/>
                </a:lnTo>
                <a:lnTo>
                  <a:pt x="1683008" y="205782"/>
                </a:lnTo>
                <a:lnTo>
                  <a:pt x="1527883" y="205782"/>
                </a:lnTo>
                <a:cubicBezTo>
                  <a:pt x="1331709" y="205782"/>
                  <a:pt x="1176060" y="262053"/>
                  <a:pt x="1060937" y="374595"/>
                </a:cubicBezTo>
                <a:cubicBezTo>
                  <a:pt x="945813" y="487137"/>
                  <a:pt x="888252" y="655433"/>
                  <a:pt x="888252" y="879485"/>
                </a:cubicBezTo>
                <a:cubicBezTo>
                  <a:pt x="888252" y="1101471"/>
                  <a:pt x="945039" y="1269252"/>
                  <a:pt x="1058613" y="1382826"/>
                </a:cubicBezTo>
                <a:cubicBezTo>
                  <a:pt x="1172188" y="1496401"/>
                  <a:pt x="1328611" y="1553188"/>
                  <a:pt x="1527883" y="1553188"/>
                </a:cubicBezTo>
                <a:lnTo>
                  <a:pt x="1683008" y="1553188"/>
                </a:lnTo>
                <a:lnTo>
                  <a:pt x="1683008" y="2215785"/>
                </a:lnTo>
                <a:lnTo>
                  <a:pt x="911483" y="2215785"/>
                </a:lnTo>
                <a:lnTo>
                  <a:pt x="911483" y="2640140"/>
                </a:lnTo>
                <a:lnTo>
                  <a:pt x="1683008" y="2640140"/>
                </a:lnTo>
                <a:lnTo>
                  <a:pt x="1683008" y="2957195"/>
                </a:lnTo>
                <a:lnTo>
                  <a:pt x="1873508" y="2957195"/>
                </a:lnTo>
                <a:lnTo>
                  <a:pt x="1873508" y="2640140"/>
                </a:lnTo>
                <a:lnTo>
                  <a:pt x="3134627" y="2640140"/>
                </a:lnTo>
                <a:lnTo>
                  <a:pt x="3134627" y="6858000"/>
                </a:lnTo>
                <a:lnTo>
                  <a:pt x="0" y="6858000"/>
                </a:lnTo>
                <a:lnTo>
                  <a:pt x="0" y="6386143"/>
                </a:lnTo>
                <a:lnTo>
                  <a:pt x="35377" y="6373842"/>
                </a:lnTo>
                <a:cubicBezTo>
                  <a:pt x="660504" y="6122656"/>
                  <a:pt x="1099137" y="5534612"/>
                  <a:pt x="1099137" y="4849242"/>
                </a:cubicBezTo>
                <a:cubicBezTo>
                  <a:pt x="1099137" y="4163873"/>
                  <a:pt x="660504" y="3575829"/>
                  <a:pt x="35377" y="3324642"/>
                </a:cubicBezTo>
                <a:lnTo>
                  <a:pt x="0" y="3312342"/>
                </a:lnTo>
                <a:close/>
              </a:path>
            </a:pathLst>
          </a:custGeom>
          <a:pattFill prst="wdDnDiag">
            <a:fgClr>
              <a:srgbClr val="7355EE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E779070-15B4-0154-6B6B-C9F6A524524B}"/>
              </a:ext>
            </a:extLst>
          </p:cNvPr>
          <p:cNvSpPr/>
          <p:nvPr/>
        </p:nvSpPr>
        <p:spPr>
          <a:xfrm>
            <a:off x="2638856" y="3945354"/>
            <a:ext cx="7143773" cy="1733558"/>
          </a:xfrm>
          <a:prstGeom prst="roundRect">
            <a:avLst/>
          </a:prstGeom>
          <a:solidFill>
            <a:srgbClr val="18151F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F6B02-53AF-93F7-ABD3-B2EAD92120A9}"/>
              </a:ext>
            </a:extLst>
          </p:cNvPr>
          <p:cNvSpPr txBox="1"/>
          <p:nvPr/>
        </p:nvSpPr>
        <p:spPr>
          <a:xfrm>
            <a:off x="7161196" y="2686880"/>
            <a:ext cx="189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VISORAI</a:t>
            </a:r>
            <a:endParaRPr lang="ru-RU" sz="32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558D0-0183-6C25-D3DA-D60BDCFDA1C1}"/>
              </a:ext>
            </a:extLst>
          </p:cNvPr>
          <p:cNvSpPr txBox="1"/>
          <p:nvPr/>
        </p:nvSpPr>
        <p:spPr>
          <a:xfrm>
            <a:off x="7421078" y="3206128"/>
            <a:ext cx="150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ProductStorm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4F85D7-119A-4046-F69D-25524F41938D}"/>
              </a:ext>
            </a:extLst>
          </p:cNvPr>
          <p:cNvSpPr txBox="1"/>
          <p:nvPr/>
        </p:nvSpPr>
        <p:spPr>
          <a:xfrm>
            <a:off x="3367314" y="4155654"/>
            <a:ext cx="5690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“Система автоматического анализа изображений: обнаружение объектов и распознавание текста”</a:t>
            </a:r>
            <a:endParaRPr lang="ru-RU" sz="2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051AF4-18A8-DDA3-E818-9B7B2C77D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9" y="142927"/>
            <a:ext cx="1442455" cy="12481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BA0524-8BC6-04F2-3D0D-C5AD40262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16" b="95940" l="2340" r="94540">
                        <a14:foregroundMark x1="53198" y1="17143" x2="40250" y2="17143"/>
                        <a14:foregroundMark x1="40250" y1="17143" x2="14041" y2="36692"/>
                        <a14:foregroundMark x1="14041" y1="36692" x2="16693" y2="54737"/>
                        <a14:foregroundMark x1="16693" y1="54737" x2="18253" y2="56692"/>
                        <a14:foregroundMark x1="14977" y1="60451" x2="26833" y2="44361"/>
                        <a14:foregroundMark x1="26833" y1="44361" x2="34633" y2="73383"/>
                        <a14:foregroundMark x1="34633" y1="73383" x2="53666" y2="72481"/>
                        <a14:foregroundMark x1="53666" y1="72481" x2="53978" y2="87669"/>
                        <a14:foregroundMark x1="53978" y1="87669" x2="36817" y2="88872"/>
                        <a14:foregroundMark x1="36817" y1="88872" x2="22933" y2="82256"/>
                        <a14:foregroundMark x1="22153" y1="83759" x2="57098" y2="91278"/>
                        <a14:foregroundMark x1="57098" y1="91278" x2="73791" y2="83609"/>
                        <a14:foregroundMark x1="73791" y1="83609" x2="84711" y2="62256"/>
                        <a14:foregroundMark x1="84711" y1="62256" x2="84399" y2="38045"/>
                        <a14:foregroundMark x1="84399" y1="38045" x2="73791" y2="19699"/>
                        <a14:foregroundMark x1="73791" y1="19699" x2="58970" y2="12481"/>
                        <a14:foregroundMark x1="58970" y1="12481" x2="36349" y2="11579"/>
                        <a14:foregroundMark x1="36349" y1="11579" x2="21061" y2="19098"/>
                        <a14:foregroundMark x1="21061" y1="19098" x2="12168" y2="29925"/>
                        <a14:foregroundMark x1="12168" y1="29925" x2="6396" y2="49323"/>
                        <a14:foregroundMark x1="6396" y1="49323" x2="6864" y2="65113"/>
                        <a14:foregroundMark x1="6864" y1="65113" x2="13885" y2="76241"/>
                        <a14:foregroundMark x1="13885" y1="76241" x2="19501" y2="80902"/>
                        <a14:foregroundMark x1="19501" y1="80902" x2="22465" y2="85564"/>
                        <a14:foregroundMark x1="23089" y1="86466" x2="43682" y2="94887"/>
                        <a14:foregroundMark x1="43682" y1="94887" x2="47894" y2="95940"/>
                        <a14:foregroundMark x1="56630" y1="95789" x2="70827" y2="92932"/>
                        <a14:foregroundMark x1="70827" y1="92932" x2="75507" y2="89624"/>
                        <a14:foregroundMark x1="80655" y1="85414" x2="92044" y2="51429"/>
                        <a14:foregroundMark x1="92668" y1="59398" x2="86895" y2="29173"/>
                        <a14:foregroundMark x1="86895" y1="29173" x2="86427" y2="28120"/>
                        <a14:foregroundMark x1="86895" y1="28571" x2="70203" y2="15940"/>
                        <a14:foregroundMark x1="70203" y1="15940" x2="42902" y2="9474"/>
                        <a14:foregroundMark x1="42902" y1="9474" x2="42122" y2="9624"/>
                        <a14:foregroundMark x1="94540" y1="41805" x2="92512" y2="55639"/>
                        <a14:foregroundMark x1="30733" y1="41805" x2="28081" y2="52782"/>
                        <a14:foregroundMark x1="28081" y1="52782" x2="41966" y2="80301"/>
                        <a14:foregroundMark x1="41966" y1="80301" x2="48050" y2="81053"/>
                        <a14:foregroundMark x1="41966" y1="81805" x2="31201" y2="76241"/>
                        <a14:foregroundMark x1="31201" y1="76241" x2="22465" y2="60752"/>
                        <a14:foregroundMark x1="22465" y1="60752" x2="23089" y2="54286"/>
                        <a14:foregroundMark x1="24493" y1="77895" x2="20281" y2="70376"/>
                        <a14:foregroundMark x1="20281" y1="70376" x2="18409" y2="59098"/>
                        <a14:foregroundMark x1="18409" y1="59098" x2="21997" y2="56842"/>
                        <a14:foregroundMark x1="36037" y1="41805" x2="61622" y2="21955"/>
                        <a14:foregroundMark x1="58034" y1="24211" x2="52730" y2="43308"/>
                        <a14:foregroundMark x1="52730" y1="43308" x2="55850" y2="75188"/>
                        <a14:foregroundMark x1="59594" y1="63308" x2="67551" y2="60602"/>
                        <a14:foregroundMark x1="63807" y1="59549" x2="49298" y2="68271"/>
                        <a14:foregroundMark x1="55850" y1="61504" x2="49454" y2="65865"/>
                        <a14:foregroundMark x1="49454" y1="65865" x2="49454" y2="65865"/>
                        <a14:foregroundMark x1="49298" y1="60902" x2="46490" y2="33985"/>
                        <a14:foregroundMark x1="48518" y1="38496" x2="48518" y2="38496"/>
                        <a14:foregroundMark x1="2496" y1="51579" x2="2496" y2="51579"/>
                        <a14:foregroundMark x1="45398" y1="22105" x2="51014" y2="26767"/>
                        <a14:foregroundMark x1="51014" y1="6316" x2="51014" y2="6316"/>
                        <a14:foregroundMark x1="42902" y1="6767" x2="42902" y2="6767"/>
                        <a14:foregroundMark x1="56474" y1="6617" x2="56474" y2="6617"/>
                        <a14:foregroundMark x1="54602" y1="61955" x2="61310" y2="67669"/>
                        <a14:foregroundMark x1="61310" y1="67669" x2="64587" y2="66015"/>
                        <a14:foregroundMark x1="44618" y1="27519" x2="61154" y2="66917"/>
                        <a14:foregroundMark x1="67707" y1="63459" x2="63027" y2="71579"/>
                        <a14:foregroundMark x1="63027" y1="71579" x2="61934" y2="72331"/>
                        <a14:foregroundMark x1="68019" y1="67970" x2="47426" y2="68421"/>
                        <a14:foregroundMark x1="59594" y1="68421" x2="75819" y2="66617"/>
                        <a14:foregroundMark x1="71295" y1="67669" x2="60842" y2="57293"/>
                        <a14:foregroundMark x1="47114" y1="22707" x2="46802" y2="34286"/>
                        <a14:foregroundMark x1="46802" y1="34286" x2="46958" y2="34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86" y="65794"/>
            <a:ext cx="1351835" cy="14024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8728D3-D953-5C44-3C0E-6CA459023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2573" y="231740"/>
            <a:ext cx="1111731" cy="10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8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B01E534E-CE86-BD31-A41B-198FD602597B}"/>
              </a:ext>
            </a:extLst>
          </p:cNvPr>
          <p:cNvSpPr/>
          <p:nvPr/>
        </p:nvSpPr>
        <p:spPr>
          <a:xfrm>
            <a:off x="1988457" y="-541351"/>
            <a:ext cx="10821304" cy="8335521"/>
          </a:xfrm>
          <a:custGeom>
            <a:avLst/>
            <a:gdLst>
              <a:gd name="connsiteX0" fmla="*/ 451786 w 11979414"/>
              <a:gd name="connsiteY0" fmla="*/ 0 h 7271657"/>
              <a:gd name="connsiteX1" fmla="*/ 930758 w 11979414"/>
              <a:gd name="connsiteY1" fmla="*/ 1596571 h 7271657"/>
              <a:gd name="connsiteX2" fmla="*/ 8782986 w 11979414"/>
              <a:gd name="connsiteY2" fmla="*/ 522514 h 7271657"/>
              <a:gd name="connsiteX3" fmla="*/ 11685844 w 11979414"/>
              <a:gd name="connsiteY3" fmla="*/ 1277257 h 7271657"/>
              <a:gd name="connsiteX4" fmla="*/ 2193501 w 11979414"/>
              <a:gd name="connsiteY4" fmla="*/ 4368800 h 7271657"/>
              <a:gd name="connsiteX5" fmla="*/ 4167444 w 11979414"/>
              <a:gd name="connsiteY5" fmla="*/ 6066971 h 7271657"/>
              <a:gd name="connsiteX6" fmla="*/ 8695901 w 11979414"/>
              <a:gd name="connsiteY6" fmla="*/ 7271657 h 7271657"/>
              <a:gd name="connsiteX7" fmla="*/ 8695901 w 11979414"/>
              <a:gd name="connsiteY7" fmla="*/ 7271657 h 7271657"/>
              <a:gd name="connsiteX0" fmla="*/ 451786 w 11809589"/>
              <a:gd name="connsiteY0" fmla="*/ 0 h 7271657"/>
              <a:gd name="connsiteX1" fmla="*/ 930758 w 11809589"/>
              <a:gd name="connsiteY1" fmla="*/ 1596571 h 7271657"/>
              <a:gd name="connsiteX2" fmla="*/ 8782986 w 11809589"/>
              <a:gd name="connsiteY2" fmla="*/ 522514 h 7271657"/>
              <a:gd name="connsiteX3" fmla="*/ 11685844 w 11809589"/>
              <a:gd name="connsiteY3" fmla="*/ 1277257 h 7271657"/>
              <a:gd name="connsiteX4" fmla="*/ 2193501 w 11809589"/>
              <a:gd name="connsiteY4" fmla="*/ 4368800 h 7271657"/>
              <a:gd name="connsiteX5" fmla="*/ 4167444 w 11809589"/>
              <a:gd name="connsiteY5" fmla="*/ 6066971 h 7271657"/>
              <a:gd name="connsiteX6" fmla="*/ 8695901 w 11809589"/>
              <a:gd name="connsiteY6" fmla="*/ 7271657 h 7271657"/>
              <a:gd name="connsiteX7" fmla="*/ 8695901 w 11809589"/>
              <a:gd name="connsiteY7" fmla="*/ 7271657 h 7271657"/>
              <a:gd name="connsiteX0" fmla="*/ 451786 w 11740348"/>
              <a:gd name="connsiteY0" fmla="*/ 0 h 7271657"/>
              <a:gd name="connsiteX1" fmla="*/ 930758 w 11740348"/>
              <a:gd name="connsiteY1" fmla="*/ 1596571 h 7271657"/>
              <a:gd name="connsiteX2" fmla="*/ 8782986 w 11740348"/>
              <a:gd name="connsiteY2" fmla="*/ 522514 h 7271657"/>
              <a:gd name="connsiteX3" fmla="*/ 11613272 w 11740348"/>
              <a:gd name="connsiteY3" fmla="*/ 2168941 h 7271657"/>
              <a:gd name="connsiteX4" fmla="*/ 2193501 w 11740348"/>
              <a:gd name="connsiteY4" fmla="*/ 4368800 h 7271657"/>
              <a:gd name="connsiteX5" fmla="*/ 4167444 w 11740348"/>
              <a:gd name="connsiteY5" fmla="*/ 6066971 h 7271657"/>
              <a:gd name="connsiteX6" fmla="*/ 8695901 w 11740348"/>
              <a:gd name="connsiteY6" fmla="*/ 7271657 h 7271657"/>
              <a:gd name="connsiteX7" fmla="*/ 8695901 w 11740348"/>
              <a:gd name="connsiteY7" fmla="*/ 7271657 h 7271657"/>
              <a:gd name="connsiteX0" fmla="*/ 451786 w 11838367"/>
              <a:gd name="connsiteY0" fmla="*/ 0 h 7271657"/>
              <a:gd name="connsiteX1" fmla="*/ 930758 w 11838367"/>
              <a:gd name="connsiteY1" fmla="*/ 1596571 h 7271657"/>
              <a:gd name="connsiteX2" fmla="*/ 8782986 w 11838367"/>
              <a:gd name="connsiteY2" fmla="*/ 522514 h 7271657"/>
              <a:gd name="connsiteX3" fmla="*/ 11613272 w 11838367"/>
              <a:gd name="connsiteY3" fmla="*/ 2168941 h 7271657"/>
              <a:gd name="connsiteX4" fmla="*/ 2193501 w 11838367"/>
              <a:gd name="connsiteY4" fmla="*/ 4368800 h 7271657"/>
              <a:gd name="connsiteX5" fmla="*/ 4167444 w 11838367"/>
              <a:gd name="connsiteY5" fmla="*/ 6066971 h 7271657"/>
              <a:gd name="connsiteX6" fmla="*/ 8695901 w 11838367"/>
              <a:gd name="connsiteY6" fmla="*/ 7271657 h 7271657"/>
              <a:gd name="connsiteX7" fmla="*/ 8695901 w 11838367"/>
              <a:gd name="connsiteY7" fmla="*/ 7271657 h 7271657"/>
              <a:gd name="connsiteX0" fmla="*/ 449087 w 11903075"/>
              <a:gd name="connsiteY0" fmla="*/ 0 h 7271657"/>
              <a:gd name="connsiteX1" fmla="*/ 928059 w 11903075"/>
              <a:gd name="connsiteY1" fmla="*/ 1596571 h 7271657"/>
              <a:gd name="connsiteX2" fmla="*/ 8736744 w 11903075"/>
              <a:gd name="connsiteY2" fmla="*/ 953494 h 7271657"/>
              <a:gd name="connsiteX3" fmla="*/ 11610573 w 11903075"/>
              <a:gd name="connsiteY3" fmla="*/ 2168941 h 7271657"/>
              <a:gd name="connsiteX4" fmla="*/ 2190802 w 11903075"/>
              <a:gd name="connsiteY4" fmla="*/ 4368800 h 7271657"/>
              <a:gd name="connsiteX5" fmla="*/ 4164745 w 11903075"/>
              <a:gd name="connsiteY5" fmla="*/ 6066971 h 7271657"/>
              <a:gd name="connsiteX6" fmla="*/ 8693202 w 11903075"/>
              <a:gd name="connsiteY6" fmla="*/ 7271657 h 7271657"/>
              <a:gd name="connsiteX7" fmla="*/ 8693202 w 11903075"/>
              <a:gd name="connsiteY7" fmla="*/ 7271657 h 7271657"/>
              <a:gd name="connsiteX0" fmla="*/ 449087 w 11910591"/>
              <a:gd name="connsiteY0" fmla="*/ 0 h 7271657"/>
              <a:gd name="connsiteX1" fmla="*/ 928059 w 11910591"/>
              <a:gd name="connsiteY1" fmla="*/ 1596571 h 7271657"/>
              <a:gd name="connsiteX2" fmla="*/ 8736744 w 11910591"/>
              <a:gd name="connsiteY2" fmla="*/ 953494 h 7271657"/>
              <a:gd name="connsiteX3" fmla="*/ 11610573 w 11910591"/>
              <a:gd name="connsiteY3" fmla="*/ 2168941 h 7271657"/>
              <a:gd name="connsiteX4" fmla="*/ 2190802 w 11910591"/>
              <a:gd name="connsiteY4" fmla="*/ 4368800 h 7271657"/>
              <a:gd name="connsiteX5" fmla="*/ 4164745 w 11910591"/>
              <a:gd name="connsiteY5" fmla="*/ 6066971 h 7271657"/>
              <a:gd name="connsiteX6" fmla="*/ 8693202 w 11910591"/>
              <a:gd name="connsiteY6" fmla="*/ 7271657 h 7271657"/>
              <a:gd name="connsiteX7" fmla="*/ 8693202 w 11910591"/>
              <a:gd name="connsiteY7" fmla="*/ 7271657 h 727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0591" h="7271657">
                <a:moveTo>
                  <a:pt x="449087" y="0"/>
                </a:moveTo>
                <a:cubicBezTo>
                  <a:pt x="-5694" y="754742"/>
                  <a:pt x="-453217" y="1437655"/>
                  <a:pt x="928059" y="1596571"/>
                </a:cubicBezTo>
                <a:cubicBezTo>
                  <a:pt x="2309335" y="1755487"/>
                  <a:pt x="6869239" y="1110743"/>
                  <a:pt x="8736744" y="953494"/>
                </a:cubicBezTo>
                <a:cubicBezTo>
                  <a:pt x="10604249" y="796245"/>
                  <a:pt x="12701563" y="1599723"/>
                  <a:pt x="11610573" y="2168941"/>
                </a:cubicBezTo>
                <a:cubicBezTo>
                  <a:pt x="10519583" y="2738159"/>
                  <a:pt x="3431773" y="3719128"/>
                  <a:pt x="2190802" y="4368800"/>
                </a:cubicBezTo>
                <a:cubicBezTo>
                  <a:pt x="949831" y="5018472"/>
                  <a:pt x="3081012" y="5583162"/>
                  <a:pt x="4164745" y="6066971"/>
                </a:cubicBezTo>
                <a:cubicBezTo>
                  <a:pt x="5248478" y="6550780"/>
                  <a:pt x="8693202" y="7271657"/>
                  <a:pt x="8693202" y="7271657"/>
                </a:cubicBezTo>
                <a:lnTo>
                  <a:pt x="8693202" y="7271657"/>
                </a:lnTo>
              </a:path>
            </a:pathLst>
          </a:custGeom>
          <a:noFill/>
          <a:ln w="1905000">
            <a:gradFill>
              <a:gsLst>
                <a:gs pos="77000">
                  <a:srgbClr val="887CEA"/>
                </a:gs>
                <a:gs pos="0">
                  <a:schemeClr val="accent1">
                    <a:lumMod val="5000"/>
                    <a:lumOff val="95000"/>
                  </a:schemeClr>
                </a:gs>
                <a:gs pos="39680">
                  <a:srgbClr val="ABC0E4"/>
                </a:gs>
                <a:gs pos="23000">
                  <a:schemeClr val="accent1">
                    <a:lumMod val="45000"/>
                    <a:lumOff val="5500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rgbClr val="7355EE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875CE-E7B5-C78C-1BCD-74818FB3086A}"/>
              </a:ext>
            </a:extLst>
          </p:cNvPr>
          <p:cNvSpPr txBox="1"/>
          <p:nvPr/>
        </p:nvSpPr>
        <p:spPr>
          <a:xfrm rot="10800000">
            <a:off x="7100901" y="-1720788"/>
            <a:ext cx="4801314" cy="470898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ru-RU" sz="30000" b="1" strike="sngStrike" spc="-300" dirty="0">
                <a:solidFill>
                  <a:srgbClr val="18151F"/>
                </a:solidFill>
                <a:latin typeface="Bahnschrift" panose="020B0502040204020203" pitchFamily="34" charset="0"/>
              </a:rPr>
              <a:t>02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B651EDD-4BF5-3740-8A47-71C07B083B1D}"/>
              </a:ext>
            </a:extLst>
          </p:cNvPr>
          <p:cNvSpPr/>
          <p:nvPr/>
        </p:nvSpPr>
        <p:spPr>
          <a:xfrm>
            <a:off x="827773" y="2262165"/>
            <a:ext cx="3053515" cy="2103111"/>
          </a:xfrm>
          <a:prstGeom prst="roundRect">
            <a:avLst/>
          </a:prstGeom>
          <a:solidFill>
            <a:srgbClr val="1815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9F33A8E-A69A-2060-CE2F-C5A811644620}"/>
              </a:ext>
            </a:extLst>
          </p:cNvPr>
          <p:cNvSpPr/>
          <p:nvPr/>
        </p:nvSpPr>
        <p:spPr>
          <a:xfrm>
            <a:off x="827772" y="4599437"/>
            <a:ext cx="2932497" cy="1905102"/>
          </a:xfrm>
          <a:prstGeom prst="roundRect">
            <a:avLst/>
          </a:prstGeom>
          <a:noFill/>
          <a:ln w="508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C2677B1-026A-2F5F-E0FB-F082A8163CCC}"/>
              </a:ext>
            </a:extLst>
          </p:cNvPr>
          <p:cNvSpPr/>
          <p:nvPr/>
        </p:nvSpPr>
        <p:spPr>
          <a:xfrm>
            <a:off x="4231674" y="3121140"/>
            <a:ext cx="3765896" cy="1194737"/>
          </a:xfrm>
          <a:prstGeom prst="roundRect">
            <a:avLst/>
          </a:prstGeom>
          <a:solidFill>
            <a:srgbClr val="7355E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8C78DA3-13E7-A202-46CC-4CB5C5054A00}"/>
              </a:ext>
            </a:extLst>
          </p:cNvPr>
          <p:cNvSpPr/>
          <p:nvPr/>
        </p:nvSpPr>
        <p:spPr>
          <a:xfrm>
            <a:off x="8282881" y="2518728"/>
            <a:ext cx="3256785" cy="1733600"/>
          </a:xfrm>
          <a:prstGeom prst="roundRect">
            <a:avLst/>
          </a:prstGeom>
          <a:pattFill prst="wdDnDiag">
            <a:fgClr>
              <a:srgbClr val="7355EE"/>
            </a:fgClr>
            <a:bgClr>
              <a:schemeClr val="tx1"/>
            </a:bgClr>
          </a:patt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FBD81D1-2B00-EDB2-172F-8708CC4A19BB}"/>
              </a:ext>
            </a:extLst>
          </p:cNvPr>
          <p:cNvSpPr/>
          <p:nvPr/>
        </p:nvSpPr>
        <p:spPr>
          <a:xfrm>
            <a:off x="4231674" y="4572256"/>
            <a:ext cx="3765896" cy="1343703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1815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82E1A80-9354-3F77-7BE3-DA4745180AC4}"/>
              </a:ext>
            </a:extLst>
          </p:cNvPr>
          <p:cNvSpPr/>
          <p:nvPr/>
        </p:nvSpPr>
        <p:spPr>
          <a:xfrm>
            <a:off x="8431731" y="4599437"/>
            <a:ext cx="3107935" cy="1905102"/>
          </a:xfrm>
          <a:prstGeom prst="roundRect">
            <a:avLst/>
          </a:prstGeom>
          <a:solidFill>
            <a:srgbClr val="18151F"/>
          </a:solidFill>
          <a:ln w="50800">
            <a:solidFill>
              <a:srgbClr val="7355EE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00786-989A-3E0A-945F-F52FD9213D3A}"/>
              </a:ext>
            </a:extLst>
          </p:cNvPr>
          <p:cNvSpPr txBox="1"/>
          <p:nvPr/>
        </p:nvSpPr>
        <p:spPr>
          <a:xfrm>
            <a:off x="432203" y="253493"/>
            <a:ext cx="2126343" cy="829235"/>
          </a:xfrm>
          <a:custGeom>
            <a:avLst/>
            <a:gdLst/>
            <a:ahLst/>
            <a:cxnLst/>
            <a:rect l="l" t="t" r="r" b="b"/>
            <a:pathLst>
              <a:path w="2126343" h="829235">
                <a:moveTo>
                  <a:pt x="1429232" y="244983"/>
                </a:moveTo>
                <a:cubicBezTo>
                  <a:pt x="1430858" y="253517"/>
                  <a:pt x="1433195" y="265405"/>
                  <a:pt x="1436243" y="280645"/>
                </a:cubicBezTo>
                <a:cubicBezTo>
                  <a:pt x="1439291" y="295885"/>
                  <a:pt x="1442237" y="311226"/>
                  <a:pt x="1445082" y="326669"/>
                </a:cubicBezTo>
                <a:lnTo>
                  <a:pt x="1466418" y="433959"/>
                </a:lnTo>
                <a:lnTo>
                  <a:pt x="1391437" y="433959"/>
                </a:lnTo>
                <a:lnTo>
                  <a:pt x="1413992" y="326060"/>
                </a:lnTo>
                <a:cubicBezTo>
                  <a:pt x="1417243" y="310617"/>
                  <a:pt x="1420190" y="295377"/>
                  <a:pt x="1422831" y="280340"/>
                </a:cubicBezTo>
                <a:cubicBezTo>
                  <a:pt x="1425473" y="265303"/>
                  <a:pt x="1427607" y="253517"/>
                  <a:pt x="1429232" y="244983"/>
                </a:cubicBezTo>
                <a:close/>
                <a:moveTo>
                  <a:pt x="343382" y="235839"/>
                </a:moveTo>
                <a:cubicBezTo>
                  <a:pt x="362077" y="235839"/>
                  <a:pt x="375894" y="240513"/>
                  <a:pt x="384835" y="249860"/>
                </a:cubicBezTo>
                <a:cubicBezTo>
                  <a:pt x="393776" y="259207"/>
                  <a:pt x="398246" y="272821"/>
                  <a:pt x="398246" y="290703"/>
                </a:cubicBezTo>
                <a:lnTo>
                  <a:pt x="398246" y="479679"/>
                </a:lnTo>
                <a:cubicBezTo>
                  <a:pt x="398246" y="497154"/>
                  <a:pt x="393674" y="510667"/>
                  <a:pt x="384530" y="520217"/>
                </a:cubicBezTo>
                <a:cubicBezTo>
                  <a:pt x="375386" y="529768"/>
                  <a:pt x="361670" y="534543"/>
                  <a:pt x="343382" y="534543"/>
                </a:cubicBezTo>
                <a:cubicBezTo>
                  <a:pt x="325094" y="534543"/>
                  <a:pt x="311378" y="529768"/>
                  <a:pt x="302234" y="520217"/>
                </a:cubicBezTo>
                <a:cubicBezTo>
                  <a:pt x="293090" y="510667"/>
                  <a:pt x="288518" y="497154"/>
                  <a:pt x="288518" y="479679"/>
                </a:cubicBezTo>
                <a:lnTo>
                  <a:pt x="288518" y="290703"/>
                </a:lnTo>
                <a:cubicBezTo>
                  <a:pt x="288518" y="272821"/>
                  <a:pt x="292989" y="259207"/>
                  <a:pt x="301929" y="249860"/>
                </a:cubicBezTo>
                <a:cubicBezTo>
                  <a:pt x="310870" y="240513"/>
                  <a:pt x="324688" y="235839"/>
                  <a:pt x="343382" y="235839"/>
                </a:cubicBezTo>
                <a:close/>
                <a:moveTo>
                  <a:pt x="1370711" y="162687"/>
                </a:moveTo>
                <a:lnTo>
                  <a:pt x="1261592" y="607695"/>
                </a:lnTo>
                <a:lnTo>
                  <a:pt x="1354861" y="607695"/>
                </a:lnTo>
                <a:lnTo>
                  <a:pt x="1376197" y="507111"/>
                </a:lnTo>
                <a:lnTo>
                  <a:pt x="1482267" y="507111"/>
                </a:lnTo>
                <a:lnTo>
                  <a:pt x="1503603" y="607695"/>
                </a:lnTo>
                <a:lnTo>
                  <a:pt x="1596872" y="607695"/>
                </a:lnTo>
                <a:lnTo>
                  <a:pt x="1486535" y="162687"/>
                </a:lnTo>
                <a:close/>
                <a:moveTo>
                  <a:pt x="924636" y="162687"/>
                </a:moveTo>
                <a:lnTo>
                  <a:pt x="924636" y="607695"/>
                </a:lnTo>
                <a:lnTo>
                  <a:pt x="1016076" y="607695"/>
                </a:lnTo>
                <a:lnTo>
                  <a:pt x="1016076" y="418109"/>
                </a:lnTo>
                <a:lnTo>
                  <a:pt x="1118489" y="418109"/>
                </a:lnTo>
                <a:lnTo>
                  <a:pt x="1118489" y="607695"/>
                </a:lnTo>
                <a:lnTo>
                  <a:pt x="1209929" y="607695"/>
                </a:lnTo>
                <a:lnTo>
                  <a:pt x="1209929" y="162687"/>
                </a:lnTo>
                <a:lnTo>
                  <a:pt x="1118489" y="162687"/>
                </a:lnTo>
                <a:lnTo>
                  <a:pt x="1118489" y="335813"/>
                </a:lnTo>
                <a:lnTo>
                  <a:pt x="1016076" y="335813"/>
                </a:lnTo>
                <a:lnTo>
                  <a:pt x="1016076" y="162687"/>
                </a:lnTo>
                <a:close/>
                <a:moveTo>
                  <a:pt x="1805584" y="156591"/>
                </a:moveTo>
                <a:cubicBezTo>
                  <a:pt x="1775917" y="156591"/>
                  <a:pt x="1749907" y="162179"/>
                  <a:pt x="1727555" y="173355"/>
                </a:cubicBezTo>
                <a:cubicBezTo>
                  <a:pt x="1705203" y="184531"/>
                  <a:pt x="1687830" y="200076"/>
                  <a:pt x="1675434" y="219989"/>
                </a:cubicBezTo>
                <a:cubicBezTo>
                  <a:pt x="1663039" y="239903"/>
                  <a:pt x="1656842" y="263474"/>
                  <a:pt x="1656842" y="290703"/>
                </a:cubicBezTo>
                <a:lnTo>
                  <a:pt x="1656842" y="479679"/>
                </a:lnTo>
                <a:cubicBezTo>
                  <a:pt x="1656842" y="506501"/>
                  <a:pt x="1663039" y="529971"/>
                  <a:pt x="1675434" y="550088"/>
                </a:cubicBezTo>
                <a:cubicBezTo>
                  <a:pt x="1687830" y="570205"/>
                  <a:pt x="1705203" y="585851"/>
                  <a:pt x="1727555" y="597027"/>
                </a:cubicBezTo>
                <a:cubicBezTo>
                  <a:pt x="1749907" y="608203"/>
                  <a:pt x="1775917" y="613791"/>
                  <a:pt x="1805584" y="613791"/>
                </a:cubicBezTo>
                <a:cubicBezTo>
                  <a:pt x="1835658" y="613791"/>
                  <a:pt x="1861769" y="608203"/>
                  <a:pt x="1883918" y="597027"/>
                </a:cubicBezTo>
                <a:cubicBezTo>
                  <a:pt x="1906066" y="585851"/>
                  <a:pt x="1923338" y="570205"/>
                  <a:pt x="1935734" y="550088"/>
                </a:cubicBezTo>
                <a:cubicBezTo>
                  <a:pt x="1948129" y="529971"/>
                  <a:pt x="1954326" y="506501"/>
                  <a:pt x="1954326" y="479679"/>
                </a:cubicBezTo>
                <a:lnTo>
                  <a:pt x="1862886" y="479679"/>
                </a:lnTo>
                <a:cubicBezTo>
                  <a:pt x="1862886" y="497154"/>
                  <a:pt x="1857908" y="510667"/>
                  <a:pt x="1847951" y="520217"/>
                </a:cubicBezTo>
                <a:cubicBezTo>
                  <a:pt x="1837994" y="529768"/>
                  <a:pt x="1823872" y="534543"/>
                  <a:pt x="1805584" y="534543"/>
                </a:cubicBezTo>
                <a:cubicBezTo>
                  <a:pt x="1787296" y="534543"/>
                  <a:pt x="1773174" y="529768"/>
                  <a:pt x="1763217" y="520217"/>
                </a:cubicBezTo>
                <a:cubicBezTo>
                  <a:pt x="1753260" y="510667"/>
                  <a:pt x="1748282" y="497154"/>
                  <a:pt x="1748282" y="479679"/>
                </a:cubicBezTo>
                <a:lnTo>
                  <a:pt x="1748282" y="290703"/>
                </a:lnTo>
                <a:cubicBezTo>
                  <a:pt x="1748282" y="272821"/>
                  <a:pt x="1753260" y="259207"/>
                  <a:pt x="1763217" y="249860"/>
                </a:cubicBezTo>
                <a:cubicBezTo>
                  <a:pt x="1773174" y="240513"/>
                  <a:pt x="1787296" y="235839"/>
                  <a:pt x="1805584" y="235839"/>
                </a:cubicBezTo>
                <a:cubicBezTo>
                  <a:pt x="1823872" y="235839"/>
                  <a:pt x="1837994" y="240513"/>
                  <a:pt x="1847951" y="249860"/>
                </a:cubicBezTo>
                <a:cubicBezTo>
                  <a:pt x="1857908" y="259207"/>
                  <a:pt x="1862886" y="272821"/>
                  <a:pt x="1862886" y="290703"/>
                </a:cubicBezTo>
                <a:lnTo>
                  <a:pt x="1954326" y="290703"/>
                </a:lnTo>
                <a:cubicBezTo>
                  <a:pt x="1954326" y="263474"/>
                  <a:pt x="1948129" y="239903"/>
                  <a:pt x="1935734" y="219989"/>
                </a:cubicBezTo>
                <a:cubicBezTo>
                  <a:pt x="1923338" y="200076"/>
                  <a:pt x="1906066" y="184531"/>
                  <a:pt x="1883918" y="173355"/>
                </a:cubicBezTo>
                <a:cubicBezTo>
                  <a:pt x="1861769" y="162179"/>
                  <a:pt x="1835658" y="156591"/>
                  <a:pt x="1805584" y="156591"/>
                </a:cubicBezTo>
                <a:close/>
                <a:moveTo>
                  <a:pt x="343382" y="156591"/>
                </a:moveTo>
                <a:cubicBezTo>
                  <a:pt x="298678" y="156591"/>
                  <a:pt x="263118" y="169088"/>
                  <a:pt x="236702" y="194081"/>
                </a:cubicBezTo>
                <a:cubicBezTo>
                  <a:pt x="210286" y="219075"/>
                  <a:pt x="197078" y="253314"/>
                  <a:pt x="197078" y="296799"/>
                </a:cubicBezTo>
                <a:lnTo>
                  <a:pt x="197078" y="473583"/>
                </a:lnTo>
                <a:cubicBezTo>
                  <a:pt x="197078" y="516661"/>
                  <a:pt x="210286" y="550799"/>
                  <a:pt x="236702" y="575996"/>
                </a:cubicBezTo>
                <a:cubicBezTo>
                  <a:pt x="263118" y="601193"/>
                  <a:pt x="298678" y="613791"/>
                  <a:pt x="343382" y="613791"/>
                </a:cubicBezTo>
                <a:cubicBezTo>
                  <a:pt x="388086" y="613791"/>
                  <a:pt x="423646" y="601193"/>
                  <a:pt x="450062" y="575996"/>
                </a:cubicBezTo>
                <a:cubicBezTo>
                  <a:pt x="476478" y="550799"/>
                  <a:pt x="489686" y="516661"/>
                  <a:pt x="489686" y="473583"/>
                </a:cubicBezTo>
                <a:lnTo>
                  <a:pt x="489686" y="296799"/>
                </a:lnTo>
                <a:cubicBezTo>
                  <a:pt x="489686" y="253314"/>
                  <a:pt x="476478" y="219075"/>
                  <a:pt x="450062" y="194081"/>
                </a:cubicBezTo>
                <a:cubicBezTo>
                  <a:pt x="423646" y="169088"/>
                  <a:pt x="388086" y="156591"/>
                  <a:pt x="343382" y="156591"/>
                </a:cubicBezTo>
                <a:close/>
                <a:moveTo>
                  <a:pt x="138209" y="0"/>
                </a:moveTo>
                <a:lnTo>
                  <a:pt x="1988134" y="0"/>
                </a:lnTo>
                <a:cubicBezTo>
                  <a:pt x="2064465" y="0"/>
                  <a:pt x="2126343" y="61878"/>
                  <a:pt x="2126343" y="138209"/>
                </a:cubicBezTo>
                <a:lnTo>
                  <a:pt x="2126343" y="691026"/>
                </a:lnTo>
                <a:cubicBezTo>
                  <a:pt x="2126343" y="767357"/>
                  <a:pt x="2064465" y="829235"/>
                  <a:pt x="1988134" y="829235"/>
                </a:cubicBezTo>
                <a:lnTo>
                  <a:pt x="138209" y="829235"/>
                </a:lnTo>
                <a:cubicBezTo>
                  <a:pt x="61878" y="829235"/>
                  <a:pt x="0" y="767357"/>
                  <a:pt x="0" y="691026"/>
                </a:cubicBezTo>
                <a:lnTo>
                  <a:pt x="0" y="138209"/>
                </a:lnTo>
                <a:cubicBezTo>
                  <a:pt x="0" y="61878"/>
                  <a:pt x="61878" y="0"/>
                  <a:pt x="1382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4800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440160D-73B7-49B6-4053-DD58A2A7D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060" y1="44653" x2="50060" y2="44653"/>
                        <a14:foregroundMark x1="47665" y1="36127" x2="47665" y2="36127"/>
                        <a14:foregroundMark x1="49341" y1="38150" x2="50778" y2="35838"/>
                        <a14:foregroundMark x1="46707" y1="31647" x2="51138" y2="29624"/>
                        <a14:foregroundMark x1="44551" y1="43786" x2="52695" y2="51445"/>
                        <a14:foregroundMark x1="52695" y1="51445" x2="60000" y2="47688"/>
                        <a14:foregroundMark x1="60000" y1="47688" x2="61916" y2="44220"/>
                        <a14:foregroundMark x1="61557" y1="35983" x2="54970" y2="30202"/>
                        <a14:foregroundMark x1="54970" y1="30202" x2="45629" y2="34249"/>
                        <a14:foregroundMark x1="45629" y1="34249" x2="50419" y2="43497"/>
                        <a14:foregroundMark x1="50419" y1="43497" x2="52455" y2="30925"/>
                        <a14:foregroundMark x1="52455" y1="30925" x2="50778" y2="42486"/>
                        <a14:foregroundMark x1="50778" y1="42486" x2="55928" y2="36127"/>
                        <a14:foregroundMark x1="55928" y1="36127" x2="55569" y2="35405"/>
                        <a14:foregroundMark x1="47066" y1="35116" x2="48623" y2="50289"/>
                        <a14:foregroundMark x1="48623" y1="50289" x2="53892" y2="52601"/>
                        <a14:foregroundMark x1="43713" y1="84971" x2="43713" y2="84971"/>
                        <a14:foregroundMark x1="43952" y1="85116" x2="43473" y2="83526"/>
                        <a14:foregroundMark x1="46946" y1="82081" x2="46946" y2="82081"/>
                        <a14:foregroundMark x1="49474" y1="81825" x2="49341" y2="81358"/>
                        <a14:foregroundMark x1="50539" y1="85549" x2="50209" y2="84393"/>
                        <a14:foregroundMark x1="52695" y1="83526" x2="52695" y2="83526"/>
                        <a14:foregroundMark x1="45030" y1="80347" x2="45030" y2="80347"/>
                        <a14:foregroundMark x1="56647" y1="80925" x2="56647" y2="80925"/>
                        <a14:foregroundMark x1="61677" y1="78902" x2="61677" y2="78902"/>
                        <a14:foregroundMark x1="65389" y1="81358" x2="65389" y2="81358"/>
                        <a14:foregroundMark x1="42994" y1="79480" x2="42994" y2="79480"/>
                        <a14:foregroundMark x1="63114" y1="83382" x2="63114" y2="83382"/>
                        <a14:foregroundMark x1="61437" y1="83671" x2="61437" y2="83671"/>
                        <a14:foregroundMark x1="61078" y1="81647" x2="61078" y2="81647"/>
                        <a14:foregroundMark x1="61198" y1="80491" x2="61198" y2="80491"/>
                        <a14:foregroundMark x1="61557" y1="79624" x2="61557" y2="79624"/>
                        <a14:foregroundMark x1="61677" y1="79624" x2="61677" y2="79624"/>
                        <a14:foregroundMark x1="61557" y1="79624" x2="61557" y2="79624"/>
                        <a14:foregroundMark x1="61557" y1="79624" x2="61677" y2="79335"/>
                        <a14:foregroundMark x1="43832" y1="39017" x2="44431" y2="39595"/>
                        <a14:backgroundMark x1="48623" y1="82659" x2="48623" y2="82659"/>
                        <a14:backgroundMark x1="50180" y1="83960" x2="50180" y2="83960"/>
                        <a14:backgroundMark x1="53772" y1="83237" x2="53772" y2="83237"/>
                        <a14:backgroundMark x1="49701" y1="83526" x2="49701" y2="83526"/>
                        <a14:backgroundMark x1="49820" y1="83382" x2="49820" y2="83382"/>
                        <a14:backgroundMark x1="49940" y1="84393" x2="49940" y2="84393"/>
                        <a14:backgroundMark x1="49940" y1="84393" x2="49940" y2="84393"/>
                        <a14:backgroundMark x1="49940" y1="82659" x2="49940" y2="82659"/>
                        <a14:backgroundMark x1="49940" y1="83526" x2="49940" y2="83526"/>
                        <a14:backgroundMark x1="50060" y1="84104" x2="50060" y2="84104"/>
                        <a14:backgroundMark x1="50180" y1="84538" x2="50180" y2="84538"/>
                        <a14:backgroundMark x1="48982" y1="82225" x2="49940" y2="83671"/>
                        <a14:backgroundMark x1="49701" y1="83092" x2="50299" y2="84538"/>
                        <a14:backgroundMark x1="61796" y1="82370" x2="61796" y2="82370"/>
                        <a14:backgroundMark x1="58204" y1="79913" x2="58204" y2="79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56" y="122902"/>
            <a:ext cx="3989294" cy="33060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F9E0DF-6AAA-9FF7-CB42-61A27F7400B9}"/>
              </a:ext>
            </a:extLst>
          </p:cNvPr>
          <p:cNvSpPr txBox="1"/>
          <p:nvPr/>
        </p:nvSpPr>
        <p:spPr>
          <a:xfrm>
            <a:off x="4381427" y="3244300"/>
            <a:ext cx="34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Гончаров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Александр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full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stack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разработчик капитан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453B8-F423-0BFB-C510-8CBDEDBD8CD3}"/>
              </a:ext>
            </a:extLst>
          </p:cNvPr>
          <p:cNvSpPr txBox="1"/>
          <p:nvPr/>
        </p:nvSpPr>
        <p:spPr>
          <a:xfrm>
            <a:off x="1086884" y="2703079"/>
            <a:ext cx="253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Рязанов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Владислав </a:t>
            </a:r>
            <a:r>
              <a:rPr lang="ru-RU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front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</a:t>
            </a:r>
            <a:r>
              <a:rPr lang="ru-RU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разработчик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451BD6-B3BA-C882-F2D7-FA81AED1CD08}"/>
              </a:ext>
            </a:extLst>
          </p:cNvPr>
          <p:cNvSpPr txBox="1"/>
          <p:nvPr/>
        </p:nvSpPr>
        <p:spPr>
          <a:xfrm>
            <a:off x="8531403" y="2923863"/>
            <a:ext cx="275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Лопина Варвара  дизайнер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E50D7E-D052-AB46-73C5-7C1B840F042A}"/>
              </a:ext>
            </a:extLst>
          </p:cNvPr>
          <p:cNvSpPr txBox="1"/>
          <p:nvPr/>
        </p:nvSpPr>
        <p:spPr>
          <a:xfrm>
            <a:off x="1086884" y="4923883"/>
            <a:ext cx="2320459" cy="12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Стрельченко Владимировна проектировщик проекта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565E3F-9628-B022-BEFF-B35696056437}"/>
              </a:ext>
            </a:extLst>
          </p:cNvPr>
          <p:cNvSpPr txBox="1"/>
          <p:nvPr/>
        </p:nvSpPr>
        <p:spPr>
          <a:xfrm>
            <a:off x="4560654" y="4878980"/>
            <a:ext cx="310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Лопата Александр 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backend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8F831-A42A-2424-5769-3BBE3B552FF3}"/>
              </a:ext>
            </a:extLst>
          </p:cNvPr>
          <p:cNvSpPr txBox="1"/>
          <p:nvPr/>
        </p:nvSpPr>
        <p:spPr>
          <a:xfrm>
            <a:off x="8954569" y="5202145"/>
            <a:ext cx="210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Колесник Ольга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web-</a:t>
            </a:r>
            <a:r>
              <a:rPr lang="ru-RU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дизайнер</a:t>
            </a:r>
          </a:p>
        </p:txBody>
      </p:sp>
    </p:spTree>
    <p:extLst>
      <p:ext uri="{BB962C8B-B14F-4D97-AF65-F5344CB8AC3E}">
        <p14:creationId xmlns:p14="http://schemas.microsoft.com/office/powerpoint/2010/main" val="411930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C011D-185E-48E7-543F-F15C924BB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2DDC3F2E-DBB9-A378-0378-2E3009F9E548}"/>
              </a:ext>
            </a:extLst>
          </p:cNvPr>
          <p:cNvSpPr/>
          <p:nvPr/>
        </p:nvSpPr>
        <p:spPr>
          <a:xfrm>
            <a:off x="4194629" y="-304800"/>
            <a:ext cx="8049872" cy="7387771"/>
          </a:xfrm>
          <a:custGeom>
            <a:avLst/>
            <a:gdLst>
              <a:gd name="connsiteX0" fmla="*/ 8614978 w 10163337"/>
              <a:gd name="connsiteY0" fmla="*/ 0 h 7097485"/>
              <a:gd name="connsiteX1" fmla="*/ 399892 w 10163337"/>
              <a:gd name="connsiteY1" fmla="*/ 1161143 h 7097485"/>
              <a:gd name="connsiteX2" fmla="*/ 2156121 w 10163337"/>
              <a:gd name="connsiteY2" fmla="*/ 3120571 h 7097485"/>
              <a:gd name="connsiteX3" fmla="*/ 9776121 w 10163337"/>
              <a:gd name="connsiteY3" fmla="*/ 4136571 h 7097485"/>
              <a:gd name="connsiteX4" fmla="*/ 8382750 w 10163337"/>
              <a:gd name="connsiteY4" fmla="*/ 6037943 h 7097485"/>
              <a:gd name="connsiteX5" fmla="*/ 2678635 w 10163337"/>
              <a:gd name="connsiteY5" fmla="*/ 7097485 h 7097485"/>
              <a:gd name="connsiteX0" fmla="*/ 8197060 w 10135652"/>
              <a:gd name="connsiteY0" fmla="*/ 0 h 7853521"/>
              <a:gd name="connsiteX1" fmla="*/ 372207 w 10135652"/>
              <a:gd name="connsiteY1" fmla="*/ 1917179 h 7853521"/>
              <a:gd name="connsiteX2" fmla="*/ 2128436 w 10135652"/>
              <a:gd name="connsiteY2" fmla="*/ 3876607 h 7853521"/>
              <a:gd name="connsiteX3" fmla="*/ 9748436 w 10135652"/>
              <a:gd name="connsiteY3" fmla="*/ 4892607 h 7853521"/>
              <a:gd name="connsiteX4" fmla="*/ 8355065 w 10135652"/>
              <a:gd name="connsiteY4" fmla="*/ 6793979 h 7853521"/>
              <a:gd name="connsiteX5" fmla="*/ 2650950 w 10135652"/>
              <a:gd name="connsiteY5" fmla="*/ 7853521 h 7853521"/>
              <a:gd name="connsiteX0" fmla="*/ 8197060 w 10135652"/>
              <a:gd name="connsiteY0" fmla="*/ 0 h 7853521"/>
              <a:gd name="connsiteX1" fmla="*/ 372207 w 10135652"/>
              <a:gd name="connsiteY1" fmla="*/ 1917179 h 7853521"/>
              <a:gd name="connsiteX2" fmla="*/ 2128436 w 10135652"/>
              <a:gd name="connsiteY2" fmla="*/ 3876607 h 7853521"/>
              <a:gd name="connsiteX3" fmla="*/ 9748436 w 10135652"/>
              <a:gd name="connsiteY3" fmla="*/ 4892607 h 7853521"/>
              <a:gd name="connsiteX4" fmla="*/ 8355065 w 10135652"/>
              <a:gd name="connsiteY4" fmla="*/ 6793979 h 7853521"/>
              <a:gd name="connsiteX5" fmla="*/ 2650950 w 10135652"/>
              <a:gd name="connsiteY5" fmla="*/ 7853521 h 7853521"/>
              <a:gd name="connsiteX0" fmla="*/ 8197060 w 10135652"/>
              <a:gd name="connsiteY0" fmla="*/ 0 h 7853521"/>
              <a:gd name="connsiteX1" fmla="*/ 372207 w 10135652"/>
              <a:gd name="connsiteY1" fmla="*/ 1917179 h 7853521"/>
              <a:gd name="connsiteX2" fmla="*/ 2128436 w 10135652"/>
              <a:gd name="connsiteY2" fmla="*/ 3876607 h 7853521"/>
              <a:gd name="connsiteX3" fmla="*/ 9748436 w 10135652"/>
              <a:gd name="connsiteY3" fmla="*/ 4892607 h 7853521"/>
              <a:gd name="connsiteX4" fmla="*/ 8355065 w 10135652"/>
              <a:gd name="connsiteY4" fmla="*/ 6793979 h 7853521"/>
              <a:gd name="connsiteX5" fmla="*/ 2650950 w 10135652"/>
              <a:gd name="connsiteY5" fmla="*/ 7853521 h 7853521"/>
              <a:gd name="connsiteX0" fmla="*/ 8197060 w 10135652"/>
              <a:gd name="connsiteY0" fmla="*/ 0 h 7853521"/>
              <a:gd name="connsiteX1" fmla="*/ 372207 w 10135652"/>
              <a:gd name="connsiteY1" fmla="*/ 1917179 h 7853521"/>
              <a:gd name="connsiteX2" fmla="*/ 2128436 w 10135652"/>
              <a:gd name="connsiteY2" fmla="*/ 3876607 h 7853521"/>
              <a:gd name="connsiteX3" fmla="*/ 9748436 w 10135652"/>
              <a:gd name="connsiteY3" fmla="*/ 4892607 h 7853521"/>
              <a:gd name="connsiteX4" fmla="*/ 8355065 w 10135652"/>
              <a:gd name="connsiteY4" fmla="*/ 6793979 h 7853521"/>
              <a:gd name="connsiteX5" fmla="*/ 2650950 w 10135652"/>
              <a:gd name="connsiteY5" fmla="*/ 7853521 h 7853521"/>
              <a:gd name="connsiteX0" fmla="*/ 8197060 w 10135652"/>
              <a:gd name="connsiteY0" fmla="*/ 0 h 7853521"/>
              <a:gd name="connsiteX1" fmla="*/ 372207 w 10135652"/>
              <a:gd name="connsiteY1" fmla="*/ 1917179 h 7853521"/>
              <a:gd name="connsiteX2" fmla="*/ 2128436 w 10135652"/>
              <a:gd name="connsiteY2" fmla="*/ 3876607 h 7853521"/>
              <a:gd name="connsiteX3" fmla="*/ 9748436 w 10135652"/>
              <a:gd name="connsiteY3" fmla="*/ 4892607 h 7853521"/>
              <a:gd name="connsiteX4" fmla="*/ 8355065 w 10135652"/>
              <a:gd name="connsiteY4" fmla="*/ 6793979 h 7853521"/>
              <a:gd name="connsiteX5" fmla="*/ 2650950 w 10135652"/>
              <a:gd name="connsiteY5" fmla="*/ 7853521 h 7853521"/>
              <a:gd name="connsiteX0" fmla="*/ 8197060 w 10135652"/>
              <a:gd name="connsiteY0" fmla="*/ 0 h 7853521"/>
              <a:gd name="connsiteX1" fmla="*/ 372207 w 10135652"/>
              <a:gd name="connsiteY1" fmla="*/ 1917179 h 7853521"/>
              <a:gd name="connsiteX2" fmla="*/ 2128436 w 10135652"/>
              <a:gd name="connsiteY2" fmla="*/ 3876607 h 7853521"/>
              <a:gd name="connsiteX3" fmla="*/ 9748436 w 10135652"/>
              <a:gd name="connsiteY3" fmla="*/ 4892607 h 7853521"/>
              <a:gd name="connsiteX4" fmla="*/ 8355065 w 10135652"/>
              <a:gd name="connsiteY4" fmla="*/ 6793979 h 7853521"/>
              <a:gd name="connsiteX5" fmla="*/ 2650950 w 10135652"/>
              <a:gd name="connsiteY5" fmla="*/ 7853521 h 7853521"/>
              <a:gd name="connsiteX0" fmla="*/ 8197060 w 10135652"/>
              <a:gd name="connsiteY0" fmla="*/ 0 h 7853521"/>
              <a:gd name="connsiteX1" fmla="*/ 372207 w 10135652"/>
              <a:gd name="connsiteY1" fmla="*/ 1917179 h 7853521"/>
              <a:gd name="connsiteX2" fmla="*/ 2128436 w 10135652"/>
              <a:gd name="connsiteY2" fmla="*/ 3876607 h 7853521"/>
              <a:gd name="connsiteX3" fmla="*/ 9748436 w 10135652"/>
              <a:gd name="connsiteY3" fmla="*/ 4892607 h 7853521"/>
              <a:gd name="connsiteX4" fmla="*/ 8355065 w 10135652"/>
              <a:gd name="connsiteY4" fmla="*/ 6793979 h 7853521"/>
              <a:gd name="connsiteX5" fmla="*/ 2650950 w 10135652"/>
              <a:gd name="connsiteY5" fmla="*/ 7853521 h 7853521"/>
              <a:gd name="connsiteX0" fmla="*/ 8197060 w 10135652"/>
              <a:gd name="connsiteY0" fmla="*/ 0 h 7853521"/>
              <a:gd name="connsiteX1" fmla="*/ 372207 w 10135652"/>
              <a:gd name="connsiteY1" fmla="*/ 1917179 h 7853521"/>
              <a:gd name="connsiteX2" fmla="*/ 2128436 w 10135652"/>
              <a:gd name="connsiteY2" fmla="*/ 3876607 h 7853521"/>
              <a:gd name="connsiteX3" fmla="*/ 9748436 w 10135652"/>
              <a:gd name="connsiteY3" fmla="*/ 4892607 h 7853521"/>
              <a:gd name="connsiteX4" fmla="*/ 8355065 w 10135652"/>
              <a:gd name="connsiteY4" fmla="*/ 6793979 h 7853521"/>
              <a:gd name="connsiteX5" fmla="*/ 2650950 w 10135652"/>
              <a:gd name="connsiteY5" fmla="*/ 7853521 h 7853521"/>
              <a:gd name="connsiteX0" fmla="*/ 8197060 w 10361377"/>
              <a:gd name="connsiteY0" fmla="*/ 0 h 7853521"/>
              <a:gd name="connsiteX1" fmla="*/ 372207 w 10361377"/>
              <a:gd name="connsiteY1" fmla="*/ 1917179 h 7853521"/>
              <a:gd name="connsiteX2" fmla="*/ 2128436 w 10361377"/>
              <a:gd name="connsiteY2" fmla="*/ 3876607 h 7853521"/>
              <a:gd name="connsiteX3" fmla="*/ 9748436 w 10361377"/>
              <a:gd name="connsiteY3" fmla="*/ 4892607 h 7853521"/>
              <a:gd name="connsiteX4" fmla="*/ 8355065 w 10361377"/>
              <a:gd name="connsiteY4" fmla="*/ 6793979 h 7853521"/>
              <a:gd name="connsiteX5" fmla="*/ 2650950 w 10361377"/>
              <a:gd name="connsiteY5" fmla="*/ 7853521 h 7853521"/>
              <a:gd name="connsiteX0" fmla="*/ 8197060 w 10369131"/>
              <a:gd name="connsiteY0" fmla="*/ 0 h 7853521"/>
              <a:gd name="connsiteX1" fmla="*/ 372207 w 10369131"/>
              <a:gd name="connsiteY1" fmla="*/ 1917179 h 7853521"/>
              <a:gd name="connsiteX2" fmla="*/ 2128436 w 10369131"/>
              <a:gd name="connsiteY2" fmla="*/ 3876607 h 7853521"/>
              <a:gd name="connsiteX3" fmla="*/ 9748436 w 10369131"/>
              <a:gd name="connsiteY3" fmla="*/ 4892607 h 7853521"/>
              <a:gd name="connsiteX4" fmla="*/ 8355065 w 10369131"/>
              <a:gd name="connsiteY4" fmla="*/ 6793979 h 7853521"/>
              <a:gd name="connsiteX5" fmla="*/ 2650950 w 10369131"/>
              <a:gd name="connsiteY5" fmla="*/ 7853521 h 7853521"/>
              <a:gd name="connsiteX0" fmla="*/ 8197060 w 10369131"/>
              <a:gd name="connsiteY0" fmla="*/ 0 h 7853521"/>
              <a:gd name="connsiteX1" fmla="*/ 372207 w 10369131"/>
              <a:gd name="connsiteY1" fmla="*/ 1917179 h 7853521"/>
              <a:gd name="connsiteX2" fmla="*/ 2128436 w 10369131"/>
              <a:gd name="connsiteY2" fmla="*/ 3876607 h 7853521"/>
              <a:gd name="connsiteX3" fmla="*/ 9748436 w 10369131"/>
              <a:gd name="connsiteY3" fmla="*/ 4892607 h 7853521"/>
              <a:gd name="connsiteX4" fmla="*/ 8355065 w 10369131"/>
              <a:gd name="connsiteY4" fmla="*/ 6793979 h 7853521"/>
              <a:gd name="connsiteX5" fmla="*/ 2650950 w 10369131"/>
              <a:gd name="connsiteY5" fmla="*/ 7853521 h 7853521"/>
              <a:gd name="connsiteX0" fmla="*/ 8197060 w 10335366"/>
              <a:gd name="connsiteY0" fmla="*/ 0 h 7853521"/>
              <a:gd name="connsiteX1" fmla="*/ 372207 w 10335366"/>
              <a:gd name="connsiteY1" fmla="*/ 1917179 h 7853521"/>
              <a:gd name="connsiteX2" fmla="*/ 2128436 w 10335366"/>
              <a:gd name="connsiteY2" fmla="*/ 3876607 h 7853521"/>
              <a:gd name="connsiteX3" fmla="*/ 9748436 w 10335366"/>
              <a:gd name="connsiteY3" fmla="*/ 4892607 h 7853521"/>
              <a:gd name="connsiteX4" fmla="*/ 8268347 w 10335366"/>
              <a:gd name="connsiteY4" fmla="*/ 6439106 h 7853521"/>
              <a:gd name="connsiteX5" fmla="*/ 2650950 w 10335366"/>
              <a:gd name="connsiteY5" fmla="*/ 7853521 h 7853521"/>
              <a:gd name="connsiteX0" fmla="*/ 8197060 w 10335366"/>
              <a:gd name="connsiteY0" fmla="*/ 0 h 7853521"/>
              <a:gd name="connsiteX1" fmla="*/ 372207 w 10335366"/>
              <a:gd name="connsiteY1" fmla="*/ 1917179 h 7853521"/>
              <a:gd name="connsiteX2" fmla="*/ 2128436 w 10335366"/>
              <a:gd name="connsiteY2" fmla="*/ 3876607 h 7853521"/>
              <a:gd name="connsiteX3" fmla="*/ 9748436 w 10335366"/>
              <a:gd name="connsiteY3" fmla="*/ 4892607 h 7853521"/>
              <a:gd name="connsiteX4" fmla="*/ 8268347 w 10335366"/>
              <a:gd name="connsiteY4" fmla="*/ 6439106 h 7853521"/>
              <a:gd name="connsiteX5" fmla="*/ 2650950 w 10335366"/>
              <a:gd name="connsiteY5" fmla="*/ 7853521 h 7853521"/>
              <a:gd name="connsiteX0" fmla="*/ 8197060 w 10306342"/>
              <a:gd name="connsiteY0" fmla="*/ 0 h 7853521"/>
              <a:gd name="connsiteX1" fmla="*/ 372207 w 10306342"/>
              <a:gd name="connsiteY1" fmla="*/ 1917179 h 7853521"/>
              <a:gd name="connsiteX2" fmla="*/ 2128436 w 10306342"/>
              <a:gd name="connsiteY2" fmla="*/ 3876607 h 7853521"/>
              <a:gd name="connsiteX3" fmla="*/ 9748436 w 10306342"/>
              <a:gd name="connsiteY3" fmla="*/ 4892607 h 7853521"/>
              <a:gd name="connsiteX4" fmla="*/ 8268347 w 10306342"/>
              <a:gd name="connsiteY4" fmla="*/ 6439106 h 7853521"/>
              <a:gd name="connsiteX5" fmla="*/ 2650950 w 10306342"/>
              <a:gd name="connsiteY5" fmla="*/ 7853521 h 7853521"/>
              <a:gd name="connsiteX0" fmla="*/ 8197060 w 10322302"/>
              <a:gd name="connsiteY0" fmla="*/ 0 h 7853521"/>
              <a:gd name="connsiteX1" fmla="*/ 372207 w 10322302"/>
              <a:gd name="connsiteY1" fmla="*/ 1917179 h 7853521"/>
              <a:gd name="connsiteX2" fmla="*/ 2128436 w 10322302"/>
              <a:gd name="connsiteY2" fmla="*/ 3876607 h 7853521"/>
              <a:gd name="connsiteX3" fmla="*/ 9748436 w 10322302"/>
              <a:gd name="connsiteY3" fmla="*/ 4892607 h 7853521"/>
              <a:gd name="connsiteX4" fmla="*/ 8311705 w 10322302"/>
              <a:gd name="connsiteY4" fmla="*/ 6562542 h 7853521"/>
              <a:gd name="connsiteX5" fmla="*/ 2650950 w 10322302"/>
              <a:gd name="connsiteY5" fmla="*/ 7853521 h 7853521"/>
              <a:gd name="connsiteX0" fmla="*/ 8197060 w 10322302"/>
              <a:gd name="connsiteY0" fmla="*/ 0 h 7853521"/>
              <a:gd name="connsiteX1" fmla="*/ 372207 w 10322302"/>
              <a:gd name="connsiteY1" fmla="*/ 1917179 h 7853521"/>
              <a:gd name="connsiteX2" fmla="*/ 2128436 w 10322302"/>
              <a:gd name="connsiteY2" fmla="*/ 3876607 h 7853521"/>
              <a:gd name="connsiteX3" fmla="*/ 9748436 w 10322302"/>
              <a:gd name="connsiteY3" fmla="*/ 4892607 h 7853521"/>
              <a:gd name="connsiteX4" fmla="*/ 8311705 w 10322302"/>
              <a:gd name="connsiteY4" fmla="*/ 6562542 h 7853521"/>
              <a:gd name="connsiteX5" fmla="*/ 2650950 w 10322302"/>
              <a:gd name="connsiteY5" fmla="*/ 7853521 h 7853521"/>
              <a:gd name="connsiteX0" fmla="*/ 8224457 w 11196700"/>
              <a:gd name="connsiteY0" fmla="*/ 0 h 7853521"/>
              <a:gd name="connsiteX1" fmla="*/ 399604 w 11196700"/>
              <a:gd name="connsiteY1" fmla="*/ 1917179 h 7853521"/>
              <a:gd name="connsiteX2" fmla="*/ 2155833 w 11196700"/>
              <a:gd name="connsiteY2" fmla="*/ 3876607 h 7853521"/>
              <a:gd name="connsiteX3" fmla="*/ 10845359 w 11196700"/>
              <a:gd name="connsiteY3" fmla="*/ 3889702 h 7853521"/>
              <a:gd name="connsiteX4" fmla="*/ 8339102 w 11196700"/>
              <a:gd name="connsiteY4" fmla="*/ 6562542 h 7853521"/>
              <a:gd name="connsiteX5" fmla="*/ 2678347 w 11196700"/>
              <a:gd name="connsiteY5" fmla="*/ 7853521 h 7853521"/>
              <a:gd name="connsiteX0" fmla="*/ 8224457 w 11256580"/>
              <a:gd name="connsiteY0" fmla="*/ 0 h 7853521"/>
              <a:gd name="connsiteX1" fmla="*/ 399604 w 11256580"/>
              <a:gd name="connsiteY1" fmla="*/ 1917179 h 7853521"/>
              <a:gd name="connsiteX2" fmla="*/ 2155833 w 11256580"/>
              <a:gd name="connsiteY2" fmla="*/ 3876607 h 7853521"/>
              <a:gd name="connsiteX3" fmla="*/ 10845359 w 11256580"/>
              <a:gd name="connsiteY3" fmla="*/ 3889702 h 7853521"/>
              <a:gd name="connsiteX4" fmla="*/ 8339102 w 11256580"/>
              <a:gd name="connsiteY4" fmla="*/ 6562542 h 7853521"/>
              <a:gd name="connsiteX5" fmla="*/ 2678347 w 11256580"/>
              <a:gd name="connsiteY5" fmla="*/ 7853521 h 7853521"/>
              <a:gd name="connsiteX0" fmla="*/ 8636376 w 11687599"/>
              <a:gd name="connsiteY0" fmla="*/ 0 h 7853521"/>
              <a:gd name="connsiteX1" fmla="*/ 811523 w 11687599"/>
              <a:gd name="connsiteY1" fmla="*/ 1917179 h 7853521"/>
              <a:gd name="connsiteX2" fmla="*/ 1425961 w 11687599"/>
              <a:gd name="connsiteY2" fmla="*/ 4694360 h 7853521"/>
              <a:gd name="connsiteX3" fmla="*/ 11257278 w 11687599"/>
              <a:gd name="connsiteY3" fmla="*/ 3889702 h 7853521"/>
              <a:gd name="connsiteX4" fmla="*/ 8751021 w 11687599"/>
              <a:gd name="connsiteY4" fmla="*/ 6562542 h 7853521"/>
              <a:gd name="connsiteX5" fmla="*/ 3090266 w 11687599"/>
              <a:gd name="connsiteY5" fmla="*/ 7853521 h 7853521"/>
              <a:gd name="connsiteX0" fmla="*/ 8442753 w 11493976"/>
              <a:gd name="connsiteY0" fmla="*/ 0 h 7853521"/>
              <a:gd name="connsiteX1" fmla="*/ 617900 w 11493976"/>
              <a:gd name="connsiteY1" fmla="*/ 1917179 h 7853521"/>
              <a:gd name="connsiteX2" fmla="*/ 1232338 w 11493976"/>
              <a:gd name="connsiteY2" fmla="*/ 4694360 h 7853521"/>
              <a:gd name="connsiteX3" fmla="*/ 11063655 w 11493976"/>
              <a:gd name="connsiteY3" fmla="*/ 3889702 h 7853521"/>
              <a:gd name="connsiteX4" fmla="*/ 8557398 w 11493976"/>
              <a:gd name="connsiteY4" fmla="*/ 6562542 h 7853521"/>
              <a:gd name="connsiteX5" fmla="*/ 2896643 w 11493976"/>
              <a:gd name="connsiteY5" fmla="*/ 7853521 h 7853521"/>
              <a:gd name="connsiteX0" fmla="*/ 8431891 w 11483114"/>
              <a:gd name="connsiteY0" fmla="*/ 0 h 7853521"/>
              <a:gd name="connsiteX1" fmla="*/ 607038 w 11483114"/>
              <a:gd name="connsiteY1" fmla="*/ 1917179 h 7853521"/>
              <a:gd name="connsiteX2" fmla="*/ 1221476 w 11483114"/>
              <a:gd name="connsiteY2" fmla="*/ 4694360 h 7853521"/>
              <a:gd name="connsiteX3" fmla="*/ 11052793 w 11483114"/>
              <a:gd name="connsiteY3" fmla="*/ 3889702 h 7853521"/>
              <a:gd name="connsiteX4" fmla="*/ 8546536 w 11483114"/>
              <a:gd name="connsiteY4" fmla="*/ 6562542 h 7853521"/>
              <a:gd name="connsiteX5" fmla="*/ 2885781 w 11483114"/>
              <a:gd name="connsiteY5" fmla="*/ 7853521 h 7853521"/>
              <a:gd name="connsiteX0" fmla="*/ 8450119 w 11501342"/>
              <a:gd name="connsiteY0" fmla="*/ 0 h 7853521"/>
              <a:gd name="connsiteX1" fmla="*/ 625266 w 11501342"/>
              <a:gd name="connsiteY1" fmla="*/ 1917179 h 7853521"/>
              <a:gd name="connsiteX2" fmla="*/ 1239704 w 11501342"/>
              <a:gd name="connsiteY2" fmla="*/ 4694360 h 7853521"/>
              <a:gd name="connsiteX3" fmla="*/ 11071021 w 11501342"/>
              <a:gd name="connsiteY3" fmla="*/ 3889702 h 7853521"/>
              <a:gd name="connsiteX4" fmla="*/ 8564764 w 11501342"/>
              <a:gd name="connsiteY4" fmla="*/ 6562542 h 7853521"/>
              <a:gd name="connsiteX5" fmla="*/ 2904009 w 11501342"/>
              <a:gd name="connsiteY5" fmla="*/ 7853521 h 7853521"/>
              <a:gd name="connsiteX0" fmla="*/ 8344268 w 11395491"/>
              <a:gd name="connsiteY0" fmla="*/ 0 h 7853521"/>
              <a:gd name="connsiteX1" fmla="*/ 519415 w 11395491"/>
              <a:gd name="connsiteY1" fmla="*/ 1917179 h 7853521"/>
              <a:gd name="connsiteX2" fmla="*/ 1133853 w 11395491"/>
              <a:gd name="connsiteY2" fmla="*/ 4694360 h 7853521"/>
              <a:gd name="connsiteX3" fmla="*/ 10965170 w 11395491"/>
              <a:gd name="connsiteY3" fmla="*/ 3889702 h 7853521"/>
              <a:gd name="connsiteX4" fmla="*/ 8458913 w 11395491"/>
              <a:gd name="connsiteY4" fmla="*/ 6562542 h 7853521"/>
              <a:gd name="connsiteX5" fmla="*/ 2798158 w 11395491"/>
              <a:gd name="connsiteY5" fmla="*/ 7853521 h 7853521"/>
              <a:gd name="connsiteX0" fmla="*/ 8306039 w 11348207"/>
              <a:gd name="connsiteY0" fmla="*/ 0 h 7853521"/>
              <a:gd name="connsiteX1" fmla="*/ 481186 w 11348207"/>
              <a:gd name="connsiteY1" fmla="*/ 1917179 h 7853521"/>
              <a:gd name="connsiteX2" fmla="*/ 1225702 w 11348207"/>
              <a:gd name="connsiteY2" fmla="*/ 4370345 h 7853521"/>
              <a:gd name="connsiteX3" fmla="*/ 10926941 w 11348207"/>
              <a:gd name="connsiteY3" fmla="*/ 3889702 h 7853521"/>
              <a:gd name="connsiteX4" fmla="*/ 8420684 w 11348207"/>
              <a:gd name="connsiteY4" fmla="*/ 6562542 h 7853521"/>
              <a:gd name="connsiteX5" fmla="*/ 2759929 w 11348207"/>
              <a:gd name="connsiteY5" fmla="*/ 7853521 h 7853521"/>
              <a:gd name="connsiteX0" fmla="*/ 8357365 w 11399533"/>
              <a:gd name="connsiteY0" fmla="*/ 0 h 7853521"/>
              <a:gd name="connsiteX1" fmla="*/ 532512 w 11399533"/>
              <a:gd name="connsiteY1" fmla="*/ 1917179 h 7853521"/>
              <a:gd name="connsiteX2" fmla="*/ 1277028 w 11399533"/>
              <a:gd name="connsiteY2" fmla="*/ 4370345 h 7853521"/>
              <a:gd name="connsiteX3" fmla="*/ 10978267 w 11399533"/>
              <a:gd name="connsiteY3" fmla="*/ 3889702 h 7853521"/>
              <a:gd name="connsiteX4" fmla="*/ 8472010 w 11399533"/>
              <a:gd name="connsiteY4" fmla="*/ 6562542 h 7853521"/>
              <a:gd name="connsiteX5" fmla="*/ 2811255 w 11399533"/>
              <a:gd name="connsiteY5" fmla="*/ 7853521 h 7853521"/>
              <a:gd name="connsiteX0" fmla="*/ 8668434 w 11710602"/>
              <a:gd name="connsiteY0" fmla="*/ 0 h 7853521"/>
              <a:gd name="connsiteX1" fmla="*/ 843581 w 11710602"/>
              <a:gd name="connsiteY1" fmla="*/ 1917179 h 7853521"/>
              <a:gd name="connsiteX2" fmla="*/ 1588097 w 11710602"/>
              <a:gd name="connsiteY2" fmla="*/ 4370345 h 7853521"/>
              <a:gd name="connsiteX3" fmla="*/ 11289336 w 11710602"/>
              <a:gd name="connsiteY3" fmla="*/ 3889702 h 7853521"/>
              <a:gd name="connsiteX4" fmla="*/ 8783079 w 11710602"/>
              <a:gd name="connsiteY4" fmla="*/ 6562542 h 7853521"/>
              <a:gd name="connsiteX5" fmla="*/ 3122324 w 11710602"/>
              <a:gd name="connsiteY5" fmla="*/ 7853521 h 7853521"/>
              <a:gd name="connsiteX0" fmla="*/ 8668434 w 11710602"/>
              <a:gd name="connsiteY0" fmla="*/ 0 h 7853521"/>
              <a:gd name="connsiteX1" fmla="*/ 843581 w 11710602"/>
              <a:gd name="connsiteY1" fmla="*/ 1917179 h 7853521"/>
              <a:gd name="connsiteX2" fmla="*/ 1588097 w 11710602"/>
              <a:gd name="connsiteY2" fmla="*/ 4370345 h 7853521"/>
              <a:gd name="connsiteX3" fmla="*/ 11289336 w 11710602"/>
              <a:gd name="connsiteY3" fmla="*/ 3889702 h 7853521"/>
              <a:gd name="connsiteX4" fmla="*/ 8783079 w 11710602"/>
              <a:gd name="connsiteY4" fmla="*/ 6562542 h 7853521"/>
              <a:gd name="connsiteX5" fmla="*/ 3122324 w 11710602"/>
              <a:gd name="connsiteY5" fmla="*/ 7853521 h 7853521"/>
              <a:gd name="connsiteX0" fmla="*/ 8654287 w 11694444"/>
              <a:gd name="connsiteY0" fmla="*/ 0 h 7853521"/>
              <a:gd name="connsiteX1" fmla="*/ 829434 w 11694444"/>
              <a:gd name="connsiteY1" fmla="*/ 1917179 h 7853521"/>
              <a:gd name="connsiteX2" fmla="*/ 1602856 w 11694444"/>
              <a:gd name="connsiteY2" fmla="*/ 4246911 h 7853521"/>
              <a:gd name="connsiteX3" fmla="*/ 11275189 w 11694444"/>
              <a:gd name="connsiteY3" fmla="*/ 3889702 h 7853521"/>
              <a:gd name="connsiteX4" fmla="*/ 8768932 w 11694444"/>
              <a:gd name="connsiteY4" fmla="*/ 6562542 h 7853521"/>
              <a:gd name="connsiteX5" fmla="*/ 3108177 w 11694444"/>
              <a:gd name="connsiteY5" fmla="*/ 7853521 h 7853521"/>
              <a:gd name="connsiteX0" fmla="*/ 8747837 w 11787995"/>
              <a:gd name="connsiteY0" fmla="*/ 0 h 7853521"/>
              <a:gd name="connsiteX1" fmla="*/ 922984 w 11787995"/>
              <a:gd name="connsiteY1" fmla="*/ 1917179 h 7853521"/>
              <a:gd name="connsiteX2" fmla="*/ 1696406 w 11787995"/>
              <a:gd name="connsiteY2" fmla="*/ 4246911 h 7853521"/>
              <a:gd name="connsiteX3" fmla="*/ 11368739 w 11787995"/>
              <a:gd name="connsiteY3" fmla="*/ 3889702 h 7853521"/>
              <a:gd name="connsiteX4" fmla="*/ 8862482 w 11787995"/>
              <a:gd name="connsiteY4" fmla="*/ 6562542 h 7853521"/>
              <a:gd name="connsiteX5" fmla="*/ 3201727 w 11787995"/>
              <a:gd name="connsiteY5" fmla="*/ 7853521 h 7853521"/>
              <a:gd name="connsiteX0" fmla="*/ 8747837 w 12073037"/>
              <a:gd name="connsiteY0" fmla="*/ 0 h 7853521"/>
              <a:gd name="connsiteX1" fmla="*/ 922984 w 12073037"/>
              <a:gd name="connsiteY1" fmla="*/ 1917179 h 7853521"/>
              <a:gd name="connsiteX2" fmla="*/ 1696406 w 12073037"/>
              <a:gd name="connsiteY2" fmla="*/ 4246911 h 7853521"/>
              <a:gd name="connsiteX3" fmla="*/ 11368739 w 12073037"/>
              <a:gd name="connsiteY3" fmla="*/ 3889702 h 7853521"/>
              <a:gd name="connsiteX4" fmla="*/ 8862482 w 12073037"/>
              <a:gd name="connsiteY4" fmla="*/ 6562542 h 7853521"/>
              <a:gd name="connsiteX5" fmla="*/ 3201727 w 12073037"/>
              <a:gd name="connsiteY5" fmla="*/ 7853521 h 785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73037" h="7853521">
                <a:moveTo>
                  <a:pt x="8747837" y="0"/>
                </a:moveTo>
                <a:cubicBezTo>
                  <a:pt x="8690627" y="3051512"/>
                  <a:pt x="2098222" y="1209361"/>
                  <a:pt x="922984" y="1917179"/>
                </a:cubicBezTo>
                <a:cubicBezTo>
                  <a:pt x="-252254" y="2624997"/>
                  <a:pt x="-608222" y="4303887"/>
                  <a:pt x="1696406" y="4246911"/>
                </a:cubicBezTo>
                <a:cubicBezTo>
                  <a:pt x="3524083" y="4020212"/>
                  <a:pt x="10174393" y="3503764"/>
                  <a:pt x="11368739" y="3889702"/>
                </a:cubicBezTo>
                <a:cubicBezTo>
                  <a:pt x="12563085" y="4275641"/>
                  <a:pt x="12545775" y="6840523"/>
                  <a:pt x="8862482" y="6562542"/>
                </a:cubicBezTo>
                <a:cubicBezTo>
                  <a:pt x="6769026" y="6670296"/>
                  <a:pt x="2918588" y="5441249"/>
                  <a:pt x="3201727" y="7853521"/>
                </a:cubicBezTo>
              </a:path>
            </a:pathLst>
          </a:custGeom>
          <a:noFill/>
          <a:ln w="1905000">
            <a:gradFill>
              <a:gsLst>
                <a:gs pos="0">
                  <a:srgbClr val="7355EE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92896FF3-3CAC-A192-5EB2-C9F37470911D}"/>
              </a:ext>
            </a:extLst>
          </p:cNvPr>
          <p:cNvSpPr/>
          <p:nvPr/>
        </p:nvSpPr>
        <p:spPr>
          <a:xfrm rot="16200000">
            <a:off x="9569823" y="-1559573"/>
            <a:ext cx="851647" cy="4392707"/>
          </a:xfrm>
          <a:prstGeom prst="round2Same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13E16-2742-1378-3835-A5B6EB9C6DB8}"/>
              </a:ext>
            </a:extLst>
          </p:cNvPr>
          <p:cNvSpPr txBox="1"/>
          <p:nvPr/>
        </p:nvSpPr>
        <p:spPr>
          <a:xfrm>
            <a:off x="9691056" y="210957"/>
            <a:ext cx="1818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цели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0A092-CFAB-8328-4CAF-CEA270FA5E8D}"/>
              </a:ext>
            </a:extLst>
          </p:cNvPr>
          <p:cNvSpPr txBox="1"/>
          <p:nvPr/>
        </p:nvSpPr>
        <p:spPr>
          <a:xfrm>
            <a:off x="0" y="3816101"/>
            <a:ext cx="4392707" cy="470898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30000" b="1" strike="sngStrike" spc="-300" dirty="0">
                <a:solidFill>
                  <a:srgbClr val="7355EE"/>
                </a:solidFill>
                <a:latin typeface="Bahnschrift" panose="020B0502040204020203" pitchFamily="34" charset="0"/>
              </a:rPr>
              <a:t>03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40FC04C-7C6A-5513-3335-14965EF9A162}"/>
              </a:ext>
            </a:extLst>
          </p:cNvPr>
          <p:cNvSpPr/>
          <p:nvPr/>
        </p:nvSpPr>
        <p:spPr>
          <a:xfrm>
            <a:off x="1780675" y="2862894"/>
            <a:ext cx="3434794" cy="1607506"/>
          </a:xfrm>
          <a:prstGeom prst="roundRect">
            <a:avLst/>
          </a:prstGeom>
          <a:solidFill>
            <a:srgbClr val="18151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C71A9DB0-62E2-6842-9278-B8BF0B5976EE}"/>
              </a:ext>
            </a:extLst>
          </p:cNvPr>
          <p:cNvSpPr/>
          <p:nvPr/>
        </p:nvSpPr>
        <p:spPr>
          <a:xfrm>
            <a:off x="5442427" y="2167466"/>
            <a:ext cx="4165600" cy="2302934"/>
          </a:xfrm>
          <a:custGeom>
            <a:avLst/>
            <a:gdLst>
              <a:gd name="connsiteX0" fmla="*/ 1732323 w 4165600"/>
              <a:gd name="connsiteY0" fmla="*/ 0 h 2302934"/>
              <a:gd name="connsiteX1" fmla="*/ 3781770 w 4165600"/>
              <a:gd name="connsiteY1" fmla="*/ 0 h 2302934"/>
              <a:gd name="connsiteX2" fmla="*/ 4165600 w 4165600"/>
              <a:gd name="connsiteY2" fmla="*/ 383830 h 2302934"/>
              <a:gd name="connsiteX3" fmla="*/ 4165600 w 4165600"/>
              <a:gd name="connsiteY3" fmla="*/ 1919104 h 2302934"/>
              <a:gd name="connsiteX4" fmla="*/ 3781770 w 4165600"/>
              <a:gd name="connsiteY4" fmla="*/ 2302934 h 2302934"/>
              <a:gd name="connsiteX5" fmla="*/ 383830 w 4165600"/>
              <a:gd name="connsiteY5" fmla="*/ 2302934 h 2302934"/>
              <a:gd name="connsiteX6" fmla="*/ 0 w 4165600"/>
              <a:gd name="connsiteY6" fmla="*/ 1919104 h 2302934"/>
              <a:gd name="connsiteX7" fmla="*/ 0 w 4165600"/>
              <a:gd name="connsiteY7" fmla="*/ 654756 h 2302934"/>
              <a:gd name="connsiteX8" fmla="*/ 1434754 w 4165600"/>
              <a:gd name="connsiteY8" fmla="*/ 654756 h 2302934"/>
              <a:gd name="connsiteX9" fmla="*/ 1732323 w 4165600"/>
              <a:gd name="connsiteY9" fmla="*/ 357187 h 230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65600" h="2302934">
                <a:moveTo>
                  <a:pt x="1732323" y="0"/>
                </a:moveTo>
                <a:lnTo>
                  <a:pt x="3781770" y="0"/>
                </a:lnTo>
                <a:cubicBezTo>
                  <a:pt x="3993753" y="0"/>
                  <a:pt x="4165600" y="171847"/>
                  <a:pt x="4165600" y="383830"/>
                </a:cubicBezTo>
                <a:lnTo>
                  <a:pt x="4165600" y="1919104"/>
                </a:lnTo>
                <a:cubicBezTo>
                  <a:pt x="4165600" y="2131087"/>
                  <a:pt x="3993753" y="2302934"/>
                  <a:pt x="3781770" y="2302934"/>
                </a:cubicBezTo>
                <a:lnTo>
                  <a:pt x="383830" y="2302934"/>
                </a:lnTo>
                <a:cubicBezTo>
                  <a:pt x="171847" y="2302934"/>
                  <a:pt x="0" y="2131087"/>
                  <a:pt x="0" y="1919104"/>
                </a:cubicBezTo>
                <a:lnTo>
                  <a:pt x="0" y="654756"/>
                </a:lnTo>
                <a:lnTo>
                  <a:pt x="1434754" y="654756"/>
                </a:lnTo>
                <a:cubicBezTo>
                  <a:pt x="1599097" y="654756"/>
                  <a:pt x="1732323" y="521530"/>
                  <a:pt x="1732323" y="357187"/>
                </a:cubicBezTo>
                <a:close/>
              </a:path>
            </a:pathLst>
          </a:custGeom>
          <a:solidFill>
            <a:schemeClr val="bg1">
              <a:alpha val="74000"/>
            </a:schemeClr>
          </a:solidFill>
          <a:ln w="50800">
            <a:solidFill>
              <a:srgbClr val="18151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0A1C0AF-5C81-C277-A8C4-D3E1F51365AA}"/>
              </a:ext>
            </a:extLst>
          </p:cNvPr>
          <p:cNvSpPr/>
          <p:nvPr/>
        </p:nvSpPr>
        <p:spPr>
          <a:xfrm>
            <a:off x="1867301" y="1264812"/>
            <a:ext cx="5104252" cy="1343378"/>
          </a:xfrm>
          <a:prstGeom prst="roundRect">
            <a:avLst/>
          </a:prstGeom>
          <a:pattFill prst="wdUpDiag">
            <a:fgClr>
              <a:srgbClr val="7355EE"/>
            </a:fgClr>
            <a:bgClr>
              <a:srgbClr val="18151F"/>
            </a:bgClr>
          </a:pattFill>
          <a:ln w="50800">
            <a:solidFill>
              <a:srgbClr val="18151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655E49E-B725-79F4-69E9-2A6E6300CE36}"/>
              </a:ext>
            </a:extLst>
          </p:cNvPr>
          <p:cNvSpPr/>
          <p:nvPr/>
        </p:nvSpPr>
        <p:spPr>
          <a:xfrm>
            <a:off x="4929798" y="4803617"/>
            <a:ext cx="5994400" cy="1343378"/>
          </a:xfrm>
          <a:prstGeom prst="roundRect">
            <a:avLst/>
          </a:prstGeom>
          <a:solidFill>
            <a:srgbClr val="7355EE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321AF-2930-6918-5FF8-F975628E7E17}"/>
              </a:ext>
            </a:extLst>
          </p:cNvPr>
          <p:cNvSpPr txBox="1"/>
          <p:nvPr/>
        </p:nvSpPr>
        <p:spPr>
          <a:xfrm>
            <a:off x="2220951" y="1492543"/>
            <a:ext cx="4396951" cy="78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0" dirty="0">
                <a:solidFill>
                  <a:schemeClr val="bg1"/>
                </a:solidFill>
                <a:effectLst/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Высокая точность распознавания</a:t>
            </a:r>
            <a:r>
              <a:rPr lang="ru-RU" sz="2000" kern="0" dirty="0">
                <a:solidFill>
                  <a:schemeClr val="bg1"/>
                </a:solidFill>
                <a:effectLst/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 </a:t>
            </a:r>
            <a:endParaRPr lang="ru-RU" sz="2000" kern="100" dirty="0">
              <a:solidFill>
                <a:schemeClr val="bg1"/>
              </a:solidFill>
              <a:effectLst/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997BC-0CD8-9C1E-976B-6486EF4AB639}"/>
              </a:ext>
            </a:extLst>
          </p:cNvPr>
          <p:cNvSpPr txBox="1"/>
          <p:nvPr/>
        </p:nvSpPr>
        <p:spPr>
          <a:xfrm>
            <a:off x="2059031" y="3059335"/>
            <a:ext cx="2983117" cy="11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b="1" kern="0" dirty="0">
                <a:solidFill>
                  <a:schemeClr val="bg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Быстродействие и оптимизация ресурсов</a:t>
            </a:r>
            <a:endParaRPr lang="ru-RU" sz="2000" kern="100" dirty="0">
              <a:solidFill>
                <a:schemeClr val="bg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DE728-4C98-FD5D-E881-AAC0077854F3}"/>
              </a:ext>
            </a:extLst>
          </p:cNvPr>
          <p:cNvSpPr txBox="1"/>
          <p:nvPr/>
        </p:nvSpPr>
        <p:spPr>
          <a:xfrm>
            <a:off x="5839636" y="2934654"/>
            <a:ext cx="3031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kern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Интерактивный и удобный интерфейс</a:t>
            </a:r>
            <a:r>
              <a:rPr lang="ru-RU" sz="2800" kern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lang="ru-RU" sz="2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38801-0AC2-3BFB-509B-4E2B15B79397}"/>
              </a:ext>
            </a:extLst>
          </p:cNvPr>
          <p:cNvSpPr txBox="1"/>
          <p:nvPr/>
        </p:nvSpPr>
        <p:spPr>
          <a:xfrm>
            <a:off x="6167118" y="5193078"/>
            <a:ext cx="4757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kern="0" dirty="0">
                <a:effectLst/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Гибкость и адаптивность</a:t>
            </a:r>
            <a:r>
              <a:rPr lang="ru-RU" sz="2000" kern="0" dirty="0">
                <a:effectLst/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 </a:t>
            </a:r>
            <a:endParaRPr lang="ru-RU" sz="2000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90AA5-DBCF-E4EC-7E25-3FF644F3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0B7D327B-6E0F-9BF6-2C9F-570F43E411FE}"/>
              </a:ext>
            </a:extLst>
          </p:cNvPr>
          <p:cNvSpPr/>
          <p:nvPr/>
        </p:nvSpPr>
        <p:spPr>
          <a:xfrm>
            <a:off x="81034" y="-72571"/>
            <a:ext cx="11359190" cy="7199085"/>
          </a:xfrm>
          <a:custGeom>
            <a:avLst/>
            <a:gdLst>
              <a:gd name="connsiteX0" fmla="*/ 8714622 w 11356222"/>
              <a:gd name="connsiteY0" fmla="*/ 0 h 7199085"/>
              <a:gd name="connsiteX1" fmla="*/ 8685594 w 11356222"/>
              <a:gd name="connsiteY1" fmla="*/ 943428 h 7199085"/>
              <a:gd name="connsiteX2" fmla="*/ 6624565 w 11356222"/>
              <a:gd name="connsiteY2" fmla="*/ 1770742 h 7199085"/>
              <a:gd name="connsiteX3" fmla="*/ 1036565 w 11356222"/>
              <a:gd name="connsiteY3" fmla="*/ 2090057 h 7199085"/>
              <a:gd name="connsiteX4" fmla="*/ 209251 w 11356222"/>
              <a:gd name="connsiteY4" fmla="*/ 4064000 h 7199085"/>
              <a:gd name="connsiteX5" fmla="*/ 3547536 w 11356222"/>
              <a:gd name="connsiteY5" fmla="*/ 5399314 h 7199085"/>
              <a:gd name="connsiteX6" fmla="*/ 9469365 w 11356222"/>
              <a:gd name="connsiteY6" fmla="*/ 6110514 h 7199085"/>
              <a:gd name="connsiteX7" fmla="*/ 11356222 w 11356222"/>
              <a:gd name="connsiteY7" fmla="*/ 7199085 h 7199085"/>
              <a:gd name="connsiteX0" fmla="*/ 8714622 w 11356222"/>
              <a:gd name="connsiteY0" fmla="*/ 0 h 7199085"/>
              <a:gd name="connsiteX1" fmla="*/ 8685594 w 11356222"/>
              <a:gd name="connsiteY1" fmla="*/ 943428 h 7199085"/>
              <a:gd name="connsiteX2" fmla="*/ 6624565 w 11356222"/>
              <a:gd name="connsiteY2" fmla="*/ 1770742 h 7199085"/>
              <a:gd name="connsiteX3" fmla="*/ 1036565 w 11356222"/>
              <a:gd name="connsiteY3" fmla="*/ 2090057 h 7199085"/>
              <a:gd name="connsiteX4" fmla="*/ 209251 w 11356222"/>
              <a:gd name="connsiteY4" fmla="*/ 4064000 h 7199085"/>
              <a:gd name="connsiteX5" fmla="*/ 3547536 w 11356222"/>
              <a:gd name="connsiteY5" fmla="*/ 5399314 h 7199085"/>
              <a:gd name="connsiteX6" fmla="*/ 9469365 w 11356222"/>
              <a:gd name="connsiteY6" fmla="*/ 6110514 h 7199085"/>
              <a:gd name="connsiteX7" fmla="*/ 11356222 w 11356222"/>
              <a:gd name="connsiteY7" fmla="*/ 7199085 h 7199085"/>
              <a:gd name="connsiteX0" fmla="*/ 8714622 w 11356222"/>
              <a:gd name="connsiteY0" fmla="*/ 0 h 7199085"/>
              <a:gd name="connsiteX1" fmla="*/ 8685594 w 11356222"/>
              <a:gd name="connsiteY1" fmla="*/ 943428 h 7199085"/>
              <a:gd name="connsiteX2" fmla="*/ 6624565 w 11356222"/>
              <a:gd name="connsiteY2" fmla="*/ 1770742 h 7199085"/>
              <a:gd name="connsiteX3" fmla="*/ 1036565 w 11356222"/>
              <a:gd name="connsiteY3" fmla="*/ 2090057 h 7199085"/>
              <a:gd name="connsiteX4" fmla="*/ 209251 w 11356222"/>
              <a:gd name="connsiteY4" fmla="*/ 4064000 h 7199085"/>
              <a:gd name="connsiteX5" fmla="*/ 3547536 w 11356222"/>
              <a:gd name="connsiteY5" fmla="*/ 5399314 h 7199085"/>
              <a:gd name="connsiteX6" fmla="*/ 9469365 w 11356222"/>
              <a:gd name="connsiteY6" fmla="*/ 6110514 h 7199085"/>
              <a:gd name="connsiteX7" fmla="*/ 11356222 w 11356222"/>
              <a:gd name="connsiteY7" fmla="*/ 7199085 h 7199085"/>
              <a:gd name="connsiteX0" fmla="*/ 8714622 w 11424388"/>
              <a:gd name="connsiteY0" fmla="*/ 0 h 7199085"/>
              <a:gd name="connsiteX1" fmla="*/ 8685594 w 11424388"/>
              <a:gd name="connsiteY1" fmla="*/ 943428 h 7199085"/>
              <a:gd name="connsiteX2" fmla="*/ 6624565 w 11424388"/>
              <a:gd name="connsiteY2" fmla="*/ 1770742 h 7199085"/>
              <a:gd name="connsiteX3" fmla="*/ 1036565 w 11424388"/>
              <a:gd name="connsiteY3" fmla="*/ 2090057 h 7199085"/>
              <a:gd name="connsiteX4" fmla="*/ 209251 w 11424388"/>
              <a:gd name="connsiteY4" fmla="*/ 4064000 h 7199085"/>
              <a:gd name="connsiteX5" fmla="*/ 3547536 w 11424388"/>
              <a:gd name="connsiteY5" fmla="*/ 5399314 h 7199085"/>
              <a:gd name="connsiteX6" fmla="*/ 9469365 w 11424388"/>
              <a:gd name="connsiteY6" fmla="*/ 6110514 h 7199085"/>
              <a:gd name="connsiteX7" fmla="*/ 11356222 w 11424388"/>
              <a:gd name="connsiteY7" fmla="*/ 7199085 h 7199085"/>
              <a:gd name="connsiteX0" fmla="*/ 8714622 w 11363367"/>
              <a:gd name="connsiteY0" fmla="*/ 0 h 7199085"/>
              <a:gd name="connsiteX1" fmla="*/ 8685594 w 11363367"/>
              <a:gd name="connsiteY1" fmla="*/ 943428 h 7199085"/>
              <a:gd name="connsiteX2" fmla="*/ 6624565 w 11363367"/>
              <a:gd name="connsiteY2" fmla="*/ 1770742 h 7199085"/>
              <a:gd name="connsiteX3" fmla="*/ 1036565 w 11363367"/>
              <a:gd name="connsiteY3" fmla="*/ 2090057 h 7199085"/>
              <a:gd name="connsiteX4" fmla="*/ 209251 w 11363367"/>
              <a:gd name="connsiteY4" fmla="*/ 4064000 h 7199085"/>
              <a:gd name="connsiteX5" fmla="*/ 3547536 w 11363367"/>
              <a:gd name="connsiteY5" fmla="*/ 5399314 h 7199085"/>
              <a:gd name="connsiteX6" fmla="*/ 9469365 w 11363367"/>
              <a:gd name="connsiteY6" fmla="*/ 6110514 h 7199085"/>
              <a:gd name="connsiteX7" fmla="*/ 11356222 w 11363367"/>
              <a:gd name="connsiteY7" fmla="*/ 7199085 h 7199085"/>
              <a:gd name="connsiteX0" fmla="*/ 8714622 w 11363367"/>
              <a:gd name="connsiteY0" fmla="*/ 0 h 7199085"/>
              <a:gd name="connsiteX1" fmla="*/ 8395308 w 11363367"/>
              <a:gd name="connsiteY1" fmla="*/ 1132114 h 7199085"/>
              <a:gd name="connsiteX2" fmla="*/ 6624565 w 11363367"/>
              <a:gd name="connsiteY2" fmla="*/ 1770742 h 7199085"/>
              <a:gd name="connsiteX3" fmla="*/ 1036565 w 11363367"/>
              <a:gd name="connsiteY3" fmla="*/ 2090057 h 7199085"/>
              <a:gd name="connsiteX4" fmla="*/ 209251 w 11363367"/>
              <a:gd name="connsiteY4" fmla="*/ 4064000 h 7199085"/>
              <a:gd name="connsiteX5" fmla="*/ 3547536 w 11363367"/>
              <a:gd name="connsiteY5" fmla="*/ 5399314 h 7199085"/>
              <a:gd name="connsiteX6" fmla="*/ 9469365 w 11363367"/>
              <a:gd name="connsiteY6" fmla="*/ 6110514 h 7199085"/>
              <a:gd name="connsiteX7" fmla="*/ 11356222 w 11363367"/>
              <a:gd name="connsiteY7" fmla="*/ 7199085 h 7199085"/>
              <a:gd name="connsiteX0" fmla="*/ 8714622 w 11359190"/>
              <a:gd name="connsiteY0" fmla="*/ 0 h 7199085"/>
              <a:gd name="connsiteX1" fmla="*/ 8395308 w 11359190"/>
              <a:gd name="connsiteY1" fmla="*/ 1132114 h 7199085"/>
              <a:gd name="connsiteX2" fmla="*/ 6624565 w 11359190"/>
              <a:gd name="connsiteY2" fmla="*/ 1770742 h 7199085"/>
              <a:gd name="connsiteX3" fmla="*/ 1036565 w 11359190"/>
              <a:gd name="connsiteY3" fmla="*/ 2090057 h 7199085"/>
              <a:gd name="connsiteX4" fmla="*/ 209251 w 11359190"/>
              <a:gd name="connsiteY4" fmla="*/ 4064000 h 7199085"/>
              <a:gd name="connsiteX5" fmla="*/ 3547536 w 11359190"/>
              <a:gd name="connsiteY5" fmla="*/ 5399314 h 7199085"/>
              <a:gd name="connsiteX6" fmla="*/ 8395308 w 11359190"/>
              <a:gd name="connsiteY6" fmla="*/ 5544457 h 7199085"/>
              <a:gd name="connsiteX7" fmla="*/ 11356222 w 11359190"/>
              <a:gd name="connsiteY7" fmla="*/ 7199085 h 7199085"/>
              <a:gd name="connsiteX0" fmla="*/ 8714622 w 11359190"/>
              <a:gd name="connsiteY0" fmla="*/ 0 h 7199085"/>
              <a:gd name="connsiteX1" fmla="*/ 8395308 w 11359190"/>
              <a:gd name="connsiteY1" fmla="*/ 1132114 h 7199085"/>
              <a:gd name="connsiteX2" fmla="*/ 6624565 w 11359190"/>
              <a:gd name="connsiteY2" fmla="*/ 1770742 h 7199085"/>
              <a:gd name="connsiteX3" fmla="*/ 1036565 w 11359190"/>
              <a:gd name="connsiteY3" fmla="*/ 2090057 h 7199085"/>
              <a:gd name="connsiteX4" fmla="*/ 209251 w 11359190"/>
              <a:gd name="connsiteY4" fmla="*/ 4064000 h 7199085"/>
              <a:gd name="connsiteX5" fmla="*/ 3547536 w 11359190"/>
              <a:gd name="connsiteY5" fmla="*/ 5399314 h 7199085"/>
              <a:gd name="connsiteX6" fmla="*/ 8395308 w 11359190"/>
              <a:gd name="connsiteY6" fmla="*/ 5544457 h 7199085"/>
              <a:gd name="connsiteX7" fmla="*/ 11356222 w 11359190"/>
              <a:gd name="connsiteY7" fmla="*/ 7199085 h 719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59190" h="7199085">
                <a:moveTo>
                  <a:pt x="8714622" y="0"/>
                </a:moveTo>
                <a:cubicBezTo>
                  <a:pt x="8729136" y="425751"/>
                  <a:pt x="8743651" y="836990"/>
                  <a:pt x="8395308" y="1132114"/>
                </a:cubicBezTo>
                <a:cubicBezTo>
                  <a:pt x="8046965" y="1427238"/>
                  <a:pt x="7851022" y="1611085"/>
                  <a:pt x="6624565" y="1770742"/>
                </a:cubicBezTo>
                <a:cubicBezTo>
                  <a:pt x="5398108" y="1930399"/>
                  <a:pt x="2105784" y="1707847"/>
                  <a:pt x="1036565" y="2090057"/>
                </a:cubicBezTo>
                <a:cubicBezTo>
                  <a:pt x="-32654" y="2472267"/>
                  <a:pt x="-209244" y="3512457"/>
                  <a:pt x="209251" y="4064000"/>
                </a:cubicBezTo>
                <a:cubicBezTo>
                  <a:pt x="627746" y="4615543"/>
                  <a:pt x="2183193" y="5152571"/>
                  <a:pt x="3547536" y="5399314"/>
                </a:cubicBezTo>
                <a:cubicBezTo>
                  <a:pt x="4911879" y="5646057"/>
                  <a:pt x="6847117" y="5476724"/>
                  <a:pt x="8395308" y="5544457"/>
                </a:cubicBezTo>
                <a:cubicBezTo>
                  <a:pt x="9696756" y="5844419"/>
                  <a:pt x="11440888" y="6558037"/>
                  <a:pt x="11356222" y="7199085"/>
                </a:cubicBezTo>
              </a:path>
            </a:pathLst>
          </a:custGeom>
          <a:noFill/>
          <a:ln w="19050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0000">
                  <a:srgbClr val="9698E8"/>
                </a:gs>
                <a:gs pos="65000">
                  <a:schemeClr val="accent1">
                    <a:lumMod val="45000"/>
                    <a:lumOff val="55000"/>
                  </a:schemeClr>
                </a:gs>
                <a:gs pos="100000">
                  <a:srgbClr val="7355EE"/>
                </a:gs>
              </a:gsLst>
              <a:lin ang="2700000" scaled="1"/>
              <a:tileRect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978489-C9B4-6E5F-D31E-017AFE73CD32}"/>
              </a:ext>
            </a:extLst>
          </p:cNvPr>
          <p:cNvSpPr/>
          <p:nvPr/>
        </p:nvSpPr>
        <p:spPr>
          <a:xfrm>
            <a:off x="3136900" y="2104573"/>
            <a:ext cx="2787650" cy="4296227"/>
          </a:xfrm>
          <a:prstGeom prst="rect">
            <a:avLst/>
          </a:prstGeom>
          <a:solidFill>
            <a:srgbClr val="7355E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E99E3A-2744-F249-26B5-9446BCA9C072}"/>
              </a:ext>
            </a:extLst>
          </p:cNvPr>
          <p:cNvSpPr/>
          <p:nvPr/>
        </p:nvSpPr>
        <p:spPr>
          <a:xfrm>
            <a:off x="6096000" y="2104573"/>
            <a:ext cx="5549900" cy="4296227"/>
          </a:xfrm>
          <a:prstGeom prst="rect">
            <a:avLst/>
          </a:prstGeom>
          <a:solidFill>
            <a:srgbClr val="7355E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A4690-765F-A2C7-CAB3-16E6DE6D0DA9}"/>
              </a:ext>
            </a:extLst>
          </p:cNvPr>
          <p:cNvSpPr txBox="1"/>
          <p:nvPr/>
        </p:nvSpPr>
        <p:spPr>
          <a:xfrm>
            <a:off x="-974452" y="3200400"/>
            <a:ext cx="3844653" cy="4330073"/>
          </a:xfrm>
          <a:custGeom>
            <a:avLst/>
            <a:gdLst/>
            <a:ahLst/>
            <a:cxnLst/>
            <a:rect l="l" t="t" r="r" b="b"/>
            <a:pathLst>
              <a:path w="3844653" h="4330073">
                <a:moveTo>
                  <a:pt x="2333552" y="3535317"/>
                </a:moveTo>
                <a:lnTo>
                  <a:pt x="2316961" y="3622298"/>
                </a:lnTo>
                <a:lnTo>
                  <a:pt x="2316961" y="3645529"/>
                </a:lnTo>
                <a:cubicBezTo>
                  <a:pt x="2316961" y="3728128"/>
                  <a:pt x="2343290" y="3794724"/>
                  <a:pt x="2395947" y="3845317"/>
                </a:cubicBezTo>
                <a:cubicBezTo>
                  <a:pt x="2448604" y="3895909"/>
                  <a:pt x="2518814" y="3921205"/>
                  <a:pt x="2606576" y="3921205"/>
                </a:cubicBezTo>
                <a:cubicBezTo>
                  <a:pt x="2693306" y="3921205"/>
                  <a:pt x="2763257" y="3895651"/>
                  <a:pt x="2816431" y="3844542"/>
                </a:cubicBezTo>
                <a:cubicBezTo>
                  <a:pt x="2869604" y="3793434"/>
                  <a:pt x="2896191" y="3726064"/>
                  <a:pt x="2896191" y="3642431"/>
                </a:cubicBezTo>
                <a:lnTo>
                  <a:pt x="2896191" y="3620749"/>
                </a:lnTo>
                <a:lnTo>
                  <a:pt x="2879872" y="3535317"/>
                </a:lnTo>
                <a:lnTo>
                  <a:pt x="2593181" y="3535317"/>
                </a:lnTo>
                <a:close/>
                <a:moveTo>
                  <a:pt x="625692" y="3535317"/>
                </a:moveTo>
                <a:lnTo>
                  <a:pt x="625692" y="3582030"/>
                </a:lnTo>
                <a:cubicBezTo>
                  <a:pt x="625692" y="3687345"/>
                  <a:pt x="645051" y="3770203"/>
                  <a:pt x="683770" y="3830604"/>
                </a:cubicBezTo>
                <a:cubicBezTo>
                  <a:pt x="722489" y="3891005"/>
                  <a:pt x="786245" y="3921205"/>
                  <a:pt x="875040" y="3921205"/>
                </a:cubicBezTo>
                <a:cubicBezTo>
                  <a:pt x="963834" y="3921205"/>
                  <a:pt x="1027591" y="3891005"/>
                  <a:pt x="1066309" y="3830604"/>
                </a:cubicBezTo>
                <a:cubicBezTo>
                  <a:pt x="1105028" y="3770203"/>
                  <a:pt x="1124387" y="3687345"/>
                  <a:pt x="1124387" y="3582030"/>
                </a:cubicBezTo>
                <a:lnTo>
                  <a:pt x="1124387" y="3535317"/>
                </a:lnTo>
                <a:lnTo>
                  <a:pt x="864394" y="3535317"/>
                </a:lnTo>
                <a:close/>
                <a:moveTo>
                  <a:pt x="2606576" y="2440607"/>
                </a:moveTo>
                <a:cubicBezTo>
                  <a:pt x="2679883" y="2440607"/>
                  <a:pt x="2738735" y="2462032"/>
                  <a:pt x="2783133" y="2504880"/>
                </a:cubicBezTo>
                <a:cubicBezTo>
                  <a:pt x="2827530" y="2547729"/>
                  <a:pt x="2849729" y="2605290"/>
                  <a:pt x="2849729" y="2677565"/>
                </a:cubicBezTo>
                <a:lnTo>
                  <a:pt x="2849729" y="2699247"/>
                </a:lnTo>
                <a:cubicBezTo>
                  <a:pt x="2849729" y="2776685"/>
                  <a:pt x="2827530" y="2838634"/>
                  <a:pt x="2783133" y="2885096"/>
                </a:cubicBezTo>
                <a:cubicBezTo>
                  <a:pt x="2738735" y="2931559"/>
                  <a:pt x="2679883" y="2954790"/>
                  <a:pt x="2606576" y="2954790"/>
                </a:cubicBezTo>
                <a:cubicBezTo>
                  <a:pt x="2533269" y="2954790"/>
                  <a:pt x="2474417" y="2931817"/>
                  <a:pt x="2430019" y="2885871"/>
                </a:cubicBezTo>
                <a:cubicBezTo>
                  <a:pt x="2385622" y="2839925"/>
                  <a:pt x="2363423" y="2778749"/>
                  <a:pt x="2363423" y="2702345"/>
                </a:cubicBezTo>
                <a:lnTo>
                  <a:pt x="2363423" y="2679114"/>
                </a:lnTo>
                <a:cubicBezTo>
                  <a:pt x="2363423" y="2606839"/>
                  <a:pt x="2385880" y="2549019"/>
                  <a:pt x="2430794" y="2505654"/>
                </a:cubicBezTo>
                <a:cubicBezTo>
                  <a:pt x="2475707" y="2462290"/>
                  <a:pt x="2534301" y="2440607"/>
                  <a:pt x="2606576" y="2440607"/>
                </a:cubicBezTo>
                <a:close/>
                <a:moveTo>
                  <a:pt x="875040" y="2435961"/>
                </a:moveTo>
                <a:cubicBezTo>
                  <a:pt x="787278" y="2435961"/>
                  <a:pt x="723779" y="2465903"/>
                  <a:pt x="684544" y="2525788"/>
                </a:cubicBezTo>
                <a:cubicBezTo>
                  <a:pt x="645310" y="2585673"/>
                  <a:pt x="625692" y="2668789"/>
                  <a:pt x="625692" y="2775136"/>
                </a:cubicBezTo>
                <a:lnTo>
                  <a:pt x="625692" y="3344817"/>
                </a:lnTo>
                <a:lnTo>
                  <a:pt x="864394" y="3344817"/>
                </a:lnTo>
                <a:lnTo>
                  <a:pt x="1124387" y="3344817"/>
                </a:lnTo>
                <a:lnTo>
                  <a:pt x="1124387" y="2775136"/>
                </a:lnTo>
                <a:cubicBezTo>
                  <a:pt x="1124387" y="2668789"/>
                  <a:pt x="1105028" y="2585673"/>
                  <a:pt x="1066309" y="2525788"/>
                </a:cubicBezTo>
                <a:cubicBezTo>
                  <a:pt x="1027591" y="2465903"/>
                  <a:pt x="963834" y="2435961"/>
                  <a:pt x="875040" y="2435961"/>
                </a:cubicBezTo>
                <a:close/>
                <a:moveTo>
                  <a:pt x="875040" y="2027093"/>
                </a:moveTo>
                <a:cubicBezTo>
                  <a:pt x="1097026" y="2027093"/>
                  <a:pt x="1264807" y="2083622"/>
                  <a:pt x="1378381" y="2196680"/>
                </a:cubicBezTo>
                <a:cubicBezTo>
                  <a:pt x="1435168" y="2253210"/>
                  <a:pt x="1477759" y="2320644"/>
                  <a:pt x="1506152" y="2398985"/>
                </a:cubicBezTo>
                <a:lnTo>
                  <a:pt x="1520553" y="2455649"/>
                </a:lnTo>
                <a:lnTo>
                  <a:pt x="1520553" y="3200400"/>
                </a:lnTo>
                <a:lnTo>
                  <a:pt x="1548743" y="3200400"/>
                </a:lnTo>
                <a:lnTo>
                  <a:pt x="1548743" y="3344817"/>
                </a:lnTo>
                <a:lnTo>
                  <a:pt x="1728788" y="3344817"/>
                </a:lnTo>
                <a:lnTo>
                  <a:pt x="1989066" y="3344817"/>
                </a:lnTo>
                <a:lnTo>
                  <a:pt x="2035864" y="3279929"/>
                </a:lnTo>
                <a:lnTo>
                  <a:pt x="2117568" y="3200400"/>
                </a:lnTo>
                <a:lnTo>
                  <a:pt x="3092207" y="3200400"/>
                </a:lnTo>
                <a:lnTo>
                  <a:pt x="3174965" y="3279929"/>
                </a:lnTo>
                <a:lnTo>
                  <a:pt x="3222483" y="3344817"/>
                </a:lnTo>
                <a:lnTo>
                  <a:pt x="3457575" y="3344817"/>
                </a:lnTo>
                <a:lnTo>
                  <a:pt x="3457575" y="3535317"/>
                </a:lnTo>
                <a:lnTo>
                  <a:pt x="3303933" y="3535317"/>
                </a:lnTo>
                <a:lnTo>
                  <a:pt x="3314642" y="3584063"/>
                </a:lnTo>
                <a:cubicBezTo>
                  <a:pt x="3318578" y="3611360"/>
                  <a:pt x="3320546" y="3639076"/>
                  <a:pt x="3320546" y="3667211"/>
                </a:cubicBezTo>
                <a:lnTo>
                  <a:pt x="3320546" y="3704381"/>
                </a:lnTo>
                <a:cubicBezTo>
                  <a:pt x="3320546" y="3830346"/>
                  <a:pt x="3290862" y="3940306"/>
                  <a:pt x="3231494" y="4034263"/>
                </a:cubicBezTo>
                <a:cubicBezTo>
                  <a:pt x="3172125" y="4128220"/>
                  <a:pt x="3089009" y="4201011"/>
                  <a:pt x="2982146" y="4252636"/>
                </a:cubicBezTo>
                <a:cubicBezTo>
                  <a:pt x="2875283" y="4304261"/>
                  <a:pt x="2750093" y="4330073"/>
                  <a:pt x="2606576" y="4330073"/>
                </a:cubicBezTo>
                <a:cubicBezTo>
                  <a:pt x="2463059" y="4330073"/>
                  <a:pt x="2337869" y="4304261"/>
                  <a:pt x="2231006" y="4252636"/>
                </a:cubicBezTo>
                <a:cubicBezTo>
                  <a:pt x="2124143" y="4201011"/>
                  <a:pt x="2041027" y="4128220"/>
                  <a:pt x="1981658" y="4034263"/>
                </a:cubicBezTo>
                <a:cubicBezTo>
                  <a:pt x="1922290" y="3940306"/>
                  <a:pt x="1892606" y="3830346"/>
                  <a:pt x="1892606" y="3704381"/>
                </a:cubicBezTo>
                <a:lnTo>
                  <a:pt x="1892606" y="3667211"/>
                </a:lnTo>
                <a:cubicBezTo>
                  <a:pt x="1892606" y="3639076"/>
                  <a:pt x="1894542" y="3611360"/>
                  <a:pt x="1898414" y="3584063"/>
                </a:cubicBezTo>
                <a:lnTo>
                  <a:pt x="1908947" y="3535317"/>
                </a:lnTo>
                <a:lnTo>
                  <a:pt x="1728788" y="3535317"/>
                </a:lnTo>
                <a:lnTo>
                  <a:pt x="1548743" y="3535317"/>
                </a:lnTo>
                <a:lnTo>
                  <a:pt x="1548743" y="3690442"/>
                </a:lnTo>
                <a:cubicBezTo>
                  <a:pt x="1548743" y="3889714"/>
                  <a:pt x="1491956" y="4046137"/>
                  <a:pt x="1378381" y="4159711"/>
                </a:cubicBezTo>
                <a:cubicBezTo>
                  <a:pt x="1264807" y="4273286"/>
                  <a:pt x="1097026" y="4330073"/>
                  <a:pt x="875040" y="4330073"/>
                </a:cubicBezTo>
                <a:cubicBezTo>
                  <a:pt x="650988" y="4330073"/>
                  <a:pt x="482692" y="4272512"/>
                  <a:pt x="370150" y="4157388"/>
                </a:cubicBezTo>
                <a:cubicBezTo>
                  <a:pt x="257608" y="4042265"/>
                  <a:pt x="201337" y="3886617"/>
                  <a:pt x="201337" y="3690442"/>
                </a:cubicBezTo>
                <a:lnTo>
                  <a:pt x="201337" y="3535317"/>
                </a:lnTo>
                <a:lnTo>
                  <a:pt x="0" y="3535317"/>
                </a:lnTo>
                <a:lnTo>
                  <a:pt x="0" y="3344817"/>
                </a:lnTo>
                <a:lnTo>
                  <a:pt x="201337" y="3344817"/>
                </a:lnTo>
                <a:lnTo>
                  <a:pt x="201337" y="2666724"/>
                </a:lnTo>
                <a:cubicBezTo>
                  <a:pt x="201337" y="2467452"/>
                  <a:pt x="258382" y="2311029"/>
                  <a:pt x="372473" y="2197455"/>
                </a:cubicBezTo>
                <a:cubicBezTo>
                  <a:pt x="486564" y="2083880"/>
                  <a:pt x="654086" y="2027093"/>
                  <a:pt x="875040" y="2027093"/>
                </a:cubicBezTo>
                <a:close/>
                <a:moveTo>
                  <a:pt x="1520553" y="0"/>
                </a:moveTo>
                <a:lnTo>
                  <a:pt x="3844653" y="0"/>
                </a:lnTo>
                <a:lnTo>
                  <a:pt x="3844653" y="3200400"/>
                </a:lnTo>
                <a:lnTo>
                  <a:pt x="3092207" y="3200400"/>
                </a:lnTo>
                <a:lnTo>
                  <a:pt x="3083782" y="3192304"/>
                </a:lnTo>
                <a:cubicBezTo>
                  <a:pt x="3050484" y="3166508"/>
                  <a:pt x="3014282" y="3144124"/>
                  <a:pt x="2975177" y="3125152"/>
                </a:cubicBezTo>
                <a:cubicBezTo>
                  <a:pt x="3065004" y="3082819"/>
                  <a:pt x="3137278" y="3021644"/>
                  <a:pt x="3192001" y="2941626"/>
                </a:cubicBezTo>
                <a:cubicBezTo>
                  <a:pt x="3246723" y="2861607"/>
                  <a:pt x="3274084" y="2775136"/>
                  <a:pt x="3274084" y="2682211"/>
                </a:cubicBezTo>
                <a:lnTo>
                  <a:pt x="3274084" y="2623359"/>
                </a:lnTo>
                <a:cubicBezTo>
                  <a:pt x="3274084" y="2444737"/>
                  <a:pt x="3213167" y="2301479"/>
                  <a:pt x="3091332" y="2193583"/>
                </a:cubicBezTo>
                <a:cubicBezTo>
                  <a:pt x="2969498" y="2085687"/>
                  <a:pt x="2807913" y="2031739"/>
                  <a:pt x="2606576" y="2031739"/>
                </a:cubicBezTo>
                <a:cubicBezTo>
                  <a:pt x="2405239" y="2031739"/>
                  <a:pt x="2243654" y="2085687"/>
                  <a:pt x="2121820" y="2193583"/>
                </a:cubicBezTo>
                <a:cubicBezTo>
                  <a:pt x="1999985" y="2301479"/>
                  <a:pt x="1939068" y="2444737"/>
                  <a:pt x="1939068" y="2623359"/>
                </a:cubicBezTo>
                <a:lnTo>
                  <a:pt x="1939068" y="2682211"/>
                </a:lnTo>
                <a:cubicBezTo>
                  <a:pt x="1939068" y="2773071"/>
                  <a:pt x="1966171" y="2858768"/>
                  <a:pt x="2020377" y="2939302"/>
                </a:cubicBezTo>
                <a:cubicBezTo>
                  <a:pt x="2074583" y="3019837"/>
                  <a:pt x="2145567" y="3081787"/>
                  <a:pt x="2233329" y="3125152"/>
                </a:cubicBezTo>
                <a:cubicBezTo>
                  <a:pt x="2194610" y="3144124"/>
                  <a:pt x="2158796" y="3166508"/>
                  <a:pt x="2125885" y="3192304"/>
                </a:cubicBezTo>
                <a:lnTo>
                  <a:pt x="2117568" y="3200400"/>
                </a:lnTo>
                <a:lnTo>
                  <a:pt x="1548743" y="3200400"/>
                </a:lnTo>
                <a:lnTo>
                  <a:pt x="1548743" y="2666724"/>
                </a:lnTo>
                <a:cubicBezTo>
                  <a:pt x="1548743" y="2616648"/>
                  <a:pt x="1545194" y="2569298"/>
                  <a:pt x="1538095" y="2524675"/>
                </a:cubicBezTo>
                <a:lnTo>
                  <a:pt x="1520553" y="2455649"/>
                </a:lnTo>
                <a:close/>
              </a:path>
            </a:pathLst>
          </a:custGeom>
          <a:solidFill>
            <a:srgbClr val="7355E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25000" b="1" strike="sngStrike" spc="-300" dirty="0">
              <a:solidFill>
                <a:srgbClr val="18151F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43164-9F35-B2A7-FA97-87F99B761D1B}"/>
              </a:ext>
            </a:extLst>
          </p:cNvPr>
          <p:cNvSpPr txBox="1"/>
          <p:nvPr/>
        </p:nvSpPr>
        <p:spPr>
          <a:xfrm>
            <a:off x="400050" y="541868"/>
            <a:ext cx="5695950" cy="948266"/>
          </a:xfrm>
          <a:custGeom>
            <a:avLst/>
            <a:gdLst/>
            <a:ahLst/>
            <a:cxnLst/>
            <a:rect l="l" t="t" r="r" b="b"/>
            <a:pathLst>
              <a:path w="5695950" h="948266">
                <a:moveTo>
                  <a:pt x="918210" y="264709"/>
                </a:moveTo>
                <a:cubicBezTo>
                  <a:pt x="920648" y="277511"/>
                  <a:pt x="924154" y="295341"/>
                  <a:pt x="928726" y="318201"/>
                </a:cubicBezTo>
                <a:cubicBezTo>
                  <a:pt x="933298" y="341061"/>
                  <a:pt x="937717" y="364074"/>
                  <a:pt x="941985" y="387239"/>
                </a:cubicBezTo>
                <a:lnTo>
                  <a:pt x="973989" y="548173"/>
                </a:lnTo>
                <a:lnTo>
                  <a:pt x="861517" y="548173"/>
                </a:lnTo>
                <a:lnTo>
                  <a:pt x="895350" y="386324"/>
                </a:lnTo>
                <a:cubicBezTo>
                  <a:pt x="900227" y="363159"/>
                  <a:pt x="904647" y="340299"/>
                  <a:pt x="908609" y="317744"/>
                </a:cubicBezTo>
                <a:cubicBezTo>
                  <a:pt x="912571" y="295189"/>
                  <a:pt x="915772" y="277511"/>
                  <a:pt x="918210" y="264709"/>
                </a:cubicBezTo>
                <a:close/>
                <a:moveTo>
                  <a:pt x="2650693" y="232705"/>
                </a:moveTo>
                <a:cubicBezTo>
                  <a:pt x="2663495" y="232705"/>
                  <a:pt x="2673553" y="237582"/>
                  <a:pt x="2680868" y="247335"/>
                </a:cubicBezTo>
                <a:cubicBezTo>
                  <a:pt x="2688184" y="257089"/>
                  <a:pt x="2691841" y="270195"/>
                  <a:pt x="2691841" y="286655"/>
                </a:cubicBezTo>
                <a:lnTo>
                  <a:pt x="2691841" y="662473"/>
                </a:lnTo>
                <a:cubicBezTo>
                  <a:pt x="2691841" y="679542"/>
                  <a:pt x="2688184" y="692953"/>
                  <a:pt x="2680868" y="702707"/>
                </a:cubicBezTo>
                <a:cubicBezTo>
                  <a:pt x="2673553" y="712460"/>
                  <a:pt x="2663495" y="717337"/>
                  <a:pt x="2650693" y="717337"/>
                </a:cubicBezTo>
                <a:cubicBezTo>
                  <a:pt x="2637892" y="717337"/>
                  <a:pt x="2627833" y="712460"/>
                  <a:pt x="2620518" y="702707"/>
                </a:cubicBezTo>
                <a:cubicBezTo>
                  <a:pt x="2613203" y="692953"/>
                  <a:pt x="2609545" y="679542"/>
                  <a:pt x="2609545" y="662473"/>
                </a:cubicBezTo>
                <a:lnTo>
                  <a:pt x="2609545" y="286655"/>
                </a:lnTo>
                <a:cubicBezTo>
                  <a:pt x="2609545" y="270195"/>
                  <a:pt x="2613203" y="257089"/>
                  <a:pt x="2620518" y="247335"/>
                </a:cubicBezTo>
                <a:cubicBezTo>
                  <a:pt x="2627833" y="237582"/>
                  <a:pt x="2637892" y="232705"/>
                  <a:pt x="2650693" y="232705"/>
                </a:cubicBezTo>
                <a:close/>
                <a:moveTo>
                  <a:pt x="5098542" y="141265"/>
                </a:moveTo>
                <a:lnTo>
                  <a:pt x="5098542" y="808777"/>
                </a:lnTo>
                <a:lnTo>
                  <a:pt x="5510022" y="808777"/>
                </a:lnTo>
                <a:lnTo>
                  <a:pt x="5510022" y="689905"/>
                </a:lnTo>
                <a:lnTo>
                  <a:pt x="5232959" y="689905"/>
                </a:lnTo>
                <a:lnTo>
                  <a:pt x="5232959" y="523484"/>
                </a:lnTo>
                <a:lnTo>
                  <a:pt x="5478018" y="523484"/>
                </a:lnTo>
                <a:lnTo>
                  <a:pt x="5478018" y="410099"/>
                </a:lnTo>
                <a:lnTo>
                  <a:pt x="5232959" y="410099"/>
                </a:lnTo>
                <a:lnTo>
                  <a:pt x="5232959" y="260137"/>
                </a:lnTo>
                <a:lnTo>
                  <a:pt x="5510022" y="260137"/>
                </a:lnTo>
                <a:lnTo>
                  <a:pt x="5510022" y="141265"/>
                </a:lnTo>
                <a:close/>
                <a:moveTo>
                  <a:pt x="4537329" y="141265"/>
                </a:moveTo>
                <a:lnTo>
                  <a:pt x="4537329" y="808777"/>
                </a:lnTo>
                <a:lnTo>
                  <a:pt x="4697349" y="808777"/>
                </a:lnTo>
                <a:lnTo>
                  <a:pt x="4870171" y="292141"/>
                </a:lnTo>
                <a:cubicBezTo>
                  <a:pt x="4868341" y="314087"/>
                  <a:pt x="4866208" y="339995"/>
                  <a:pt x="4863770" y="369865"/>
                </a:cubicBezTo>
                <a:cubicBezTo>
                  <a:pt x="4861332" y="399735"/>
                  <a:pt x="4859350" y="429301"/>
                  <a:pt x="4857826" y="458562"/>
                </a:cubicBezTo>
                <a:cubicBezTo>
                  <a:pt x="4856302" y="487823"/>
                  <a:pt x="4855540" y="513121"/>
                  <a:pt x="4855540" y="534457"/>
                </a:cubicBezTo>
                <a:lnTo>
                  <a:pt x="4855540" y="808777"/>
                </a:lnTo>
                <a:lnTo>
                  <a:pt x="4976241" y="808777"/>
                </a:lnTo>
                <a:lnTo>
                  <a:pt x="4976241" y="141265"/>
                </a:lnTo>
                <a:lnTo>
                  <a:pt x="4816221" y="141265"/>
                </a:lnTo>
                <a:lnTo>
                  <a:pt x="4645228" y="657901"/>
                </a:lnTo>
                <a:cubicBezTo>
                  <a:pt x="4647057" y="637784"/>
                  <a:pt x="4648885" y="614315"/>
                  <a:pt x="4650715" y="587492"/>
                </a:cubicBezTo>
                <a:cubicBezTo>
                  <a:pt x="4652543" y="560670"/>
                  <a:pt x="4654220" y="533543"/>
                  <a:pt x="4655744" y="506111"/>
                </a:cubicBezTo>
                <a:cubicBezTo>
                  <a:pt x="4657268" y="478679"/>
                  <a:pt x="4658030" y="454599"/>
                  <a:pt x="4658030" y="433873"/>
                </a:cubicBezTo>
                <a:lnTo>
                  <a:pt x="4658030" y="141265"/>
                </a:lnTo>
                <a:close/>
                <a:moveTo>
                  <a:pt x="3990366" y="141265"/>
                </a:moveTo>
                <a:lnTo>
                  <a:pt x="3990366" y="808777"/>
                </a:lnTo>
                <a:lnTo>
                  <a:pt x="4127526" y="808777"/>
                </a:lnTo>
                <a:lnTo>
                  <a:pt x="4127526" y="524399"/>
                </a:lnTo>
                <a:lnTo>
                  <a:pt x="4281145" y="524399"/>
                </a:lnTo>
                <a:lnTo>
                  <a:pt x="4281145" y="808777"/>
                </a:lnTo>
                <a:lnTo>
                  <a:pt x="4418305" y="808777"/>
                </a:lnTo>
                <a:lnTo>
                  <a:pt x="4418305" y="141265"/>
                </a:lnTo>
                <a:lnTo>
                  <a:pt x="4281145" y="141265"/>
                </a:lnTo>
                <a:lnTo>
                  <a:pt x="4281145" y="400955"/>
                </a:lnTo>
                <a:lnTo>
                  <a:pt x="4127526" y="400955"/>
                </a:lnTo>
                <a:lnTo>
                  <a:pt x="4127526" y="141265"/>
                </a:lnTo>
                <a:close/>
                <a:moveTo>
                  <a:pt x="3460242" y="141265"/>
                </a:moveTo>
                <a:lnTo>
                  <a:pt x="3460242" y="808777"/>
                </a:lnTo>
                <a:lnTo>
                  <a:pt x="3871722" y="808777"/>
                </a:lnTo>
                <a:lnTo>
                  <a:pt x="3871722" y="689905"/>
                </a:lnTo>
                <a:lnTo>
                  <a:pt x="3594659" y="689905"/>
                </a:lnTo>
                <a:lnTo>
                  <a:pt x="3594659" y="523484"/>
                </a:lnTo>
                <a:lnTo>
                  <a:pt x="3839718" y="523484"/>
                </a:lnTo>
                <a:lnTo>
                  <a:pt x="3839718" y="410099"/>
                </a:lnTo>
                <a:lnTo>
                  <a:pt x="3594659" y="410099"/>
                </a:lnTo>
                <a:lnTo>
                  <a:pt x="3594659" y="260137"/>
                </a:lnTo>
                <a:lnTo>
                  <a:pt x="3871722" y="260137"/>
                </a:lnTo>
                <a:lnTo>
                  <a:pt x="3871722" y="141265"/>
                </a:lnTo>
                <a:close/>
                <a:moveTo>
                  <a:pt x="2880360" y="141265"/>
                </a:moveTo>
                <a:lnTo>
                  <a:pt x="2880360" y="397297"/>
                </a:lnTo>
                <a:cubicBezTo>
                  <a:pt x="2880360" y="455209"/>
                  <a:pt x="2897886" y="500167"/>
                  <a:pt x="2932938" y="532171"/>
                </a:cubicBezTo>
                <a:cubicBezTo>
                  <a:pt x="2967990" y="564175"/>
                  <a:pt x="3017520" y="580177"/>
                  <a:pt x="3081528" y="580177"/>
                </a:cubicBezTo>
                <a:lnTo>
                  <a:pt x="3182112" y="580177"/>
                </a:lnTo>
                <a:lnTo>
                  <a:pt x="3182112" y="808777"/>
                </a:lnTo>
                <a:lnTo>
                  <a:pt x="3319272" y="808777"/>
                </a:lnTo>
                <a:lnTo>
                  <a:pt x="3319272" y="141265"/>
                </a:lnTo>
                <a:lnTo>
                  <a:pt x="3182112" y="141265"/>
                </a:lnTo>
                <a:lnTo>
                  <a:pt x="3182112" y="456733"/>
                </a:lnTo>
                <a:lnTo>
                  <a:pt x="3098902" y="456733"/>
                </a:lnTo>
                <a:cubicBezTo>
                  <a:pt x="3073908" y="456733"/>
                  <a:pt x="3054096" y="450485"/>
                  <a:pt x="3039466" y="437988"/>
                </a:cubicBezTo>
                <a:cubicBezTo>
                  <a:pt x="3024835" y="425491"/>
                  <a:pt x="3017520" y="408880"/>
                  <a:pt x="3017520" y="388153"/>
                </a:cubicBezTo>
                <a:lnTo>
                  <a:pt x="3017520" y="141265"/>
                </a:lnTo>
                <a:close/>
                <a:moveTo>
                  <a:pt x="1843507" y="141265"/>
                </a:moveTo>
                <a:lnTo>
                  <a:pt x="1836192" y="598465"/>
                </a:lnTo>
                <a:cubicBezTo>
                  <a:pt x="1835582" y="625288"/>
                  <a:pt x="1830096" y="647233"/>
                  <a:pt x="1819733" y="664302"/>
                </a:cubicBezTo>
                <a:cubicBezTo>
                  <a:pt x="1809369" y="681371"/>
                  <a:pt x="1796263" y="689905"/>
                  <a:pt x="1780413" y="689905"/>
                </a:cubicBezTo>
                <a:lnTo>
                  <a:pt x="1752981" y="689905"/>
                </a:lnTo>
                <a:lnTo>
                  <a:pt x="1752981" y="813349"/>
                </a:lnTo>
                <a:lnTo>
                  <a:pt x="1789557" y="813349"/>
                </a:lnTo>
                <a:cubicBezTo>
                  <a:pt x="1844421" y="813349"/>
                  <a:pt x="1888465" y="793994"/>
                  <a:pt x="1921688" y="755285"/>
                </a:cubicBezTo>
                <a:cubicBezTo>
                  <a:pt x="1954911" y="716575"/>
                  <a:pt x="1971828" y="664302"/>
                  <a:pt x="1972437" y="598465"/>
                </a:cubicBezTo>
                <a:lnTo>
                  <a:pt x="1977924" y="264709"/>
                </a:lnTo>
                <a:lnTo>
                  <a:pt x="2090395" y="264709"/>
                </a:lnTo>
                <a:lnTo>
                  <a:pt x="2090395" y="808777"/>
                </a:lnTo>
                <a:lnTo>
                  <a:pt x="2227555" y="808777"/>
                </a:lnTo>
                <a:lnTo>
                  <a:pt x="2227555" y="141265"/>
                </a:lnTo>
                <a:close/>
                <a:moveTo>
                  <a:pt x="1246251" y="141265"/>
                </a:moveTo>
                <a:lnTo>
                  <a:pt x="1246251" y="808777"/>
                </a:lnTo>
                <a:lnTo>
                  <a:pt x="1383411" y="808777"/>
                </a:lnTo>
                <a:lnTo>
                  <a:pt x="1383411" y="522570"/>
                </a:lnTo>
                <a:lnTo>
                  <a:pt x="1448334" y="522570"/>
                </a:lnTo>
                <a:lnTo>
                  <a:pt x="1562633" y="808777"/>
                </a:lnTo>
                <a:lnTo>
                  <a:pt x="1712595" y="808777"/>
                </a:lnTo>
                <a:lnTo>
                  <a:pt x="1568120" y="456733"/>
                </a:lnTo>
                <a:lnTo>
                  <a:pt x="1707109" y="141265"/>
                </a:lnTo>
                <a:lnTo>
                  <a:pt x="1558976" y="141265"/>
                </a:lnTo>
                <a:lnTo>
                  <a:pt x="1447419" y="402783"/>
                </a:lnTo>
                <a:lnTo>
                  <a:pt x="1383411" y="402783"/>
                </a:lnTo>
                <a:lnTo>
                  <a:pt x="1383411" y="141265"/>
                </a:lnTo>
                <a:close/>
                <a:moveTo>
                  <a:pt x="830428" y="141265"/>
                </a:moveTo>
                <a:lnTo>
                  <a:pt x="666750" y="808777"/>
                </a:lnTo>
                <a:lnTo>
                  <a:pt x="806653" y="808777"/>
                </a:lnTo>
                <a:lnTo>
                  <a:pt x="838657" y="657901"/>
                </a:lnTo>
                <a:lnTo>
                  <a:pt x="997763" y="657901"/>
                </a:lnTo>
                <a:lnTo>
                  <a:pt x="1029767" y="808777"/>
                </a:lnTo>
                <a:lnTo>
                  <a:pt x="1169670" y="808777"/>
                </a:lnTo>
                <a:lnTo>
                  <a:pt x="1004164" y="141265"/>
                </a:lnTo>
                <a:close/>
                <a:moveTo>
                  <a:pt x="2656180" y="132121"/>
                </a:moveTo>
                <a:cubicBezTo>
                  <a:pt x="2610460" y="132121"/>
                  <a:pt x="2573426" y="147209"/>
                  <a:pt x="2545080" y="177384"/>
                </a:cubicBezTo>
                <a:cubicBezTo>
                  <a:pt x="2516734" y="207559"/>
                  <a:pt x="2502561" y="247031"/>
                  <a:pt x="2502561" y="295799"/>
                </a:cubicBezTo>
                <a:lnTo>
                  <a:pt x="2502561" y="411013"/>
                </a:lnTo>
                <a:lnTo>
                  <a:pt x="2434895" y="411013"/>
                </a:lnTo>
                <a:lnTo>
                  <a:pt x="2434895" y="141265"/>
                </a:lnTo>
                <a:lnTo>
                  <a:pt x="2316937" y="141265"/>
                </a:lnTo>
                <a:lnTo>
                  <a:pt x="2316937" y="808777"/>
                </a:lnTo>
                <a:lnTo>
                  <a:pt x="2434895" y="808777"/>
                </a:lnTo>
                <a:lnTo>
                  <a:pt x="2434895" y="515255"/>
                </a:lnTo>
                <a:lnTo>
                  <a:pt x="2502561" y="515255"/>
                </a:lnTo>
                <a:lnTo>
                  <a:pt x="2502561" y="653329"/>
                </a:lnTo>
                <a:cubicBezTo>
                  <a:pt x="2502561" y="702097"/>
                  <a:pt x="2516734" y="741721"/>
                  <a:pt x="2545080" y="772201"/>
                </a:cubicBezTo>
                <a:cubicBezTo>
                  <a:pt x="2573426" y="802681"/>
                  <a:pt x="2610460" y="817921"/>
                  <a:pt x="2656180" y="817921"/>
                </a:cubicBezTo>
                <a:cubicBezTo>
                  <a:pt x="2701900" y="817921"/>
                  <a:pt x="2738933" y="802681"/>
                  <a:pt x="2767279" y="772201"/>
                </a:cubicBezTo>
                <a:cubicBezTo>
                  <a:pt x="2795626" y="741721"/>
                  <a:pt x="2809799" y="702097"/>
                  <a:pt x="2809799" y="653329"/>
                </a:cubicBezTo>
                <a:lnTo>
                  <a:pt x="2809799" y="295799"/>
                </a:lnTo>
                <a:cubicBezTo>
                  <a:pt x="2809799" y="247031"/>
                  <a:pt x="2795626" y="207559"/>
                  <a:pt x="2767279" y="177384"/>
                </a:cubicBezTo>
                <a:cubicBezTo>
                  <a:pt x="2738933" y="147209"/>
                  <a:pt x="2701900" y="132121"/>
                  <a:pt x="2656180" y="132121"/>
                </a:cubicBezTo>
                <a:close/>
                <a:moveTo>
                  <a:pt x="361188" y="132121"/>
                </a:moveTo>
                <a:cubicBezTo>
                  <a:pt x="317297" y="132121"/>
                  <a:pt x="278740" y="140503"/>
                  <a:pt x="245517" y="157267"/>
                </a:cubicBezTo>
                <a:cubicBezTo>
                  <a:pt x="212293" y="174031"/>
                  <a:pt x="186081" y="197653"/>
                  <a:pt x="166878" y="228133"/>
                </a:cubicBezTo>
                <a:cubicBezTo>
                  <a:pt x="147676" y="258613"/>
                  <a:pt x="138075" y="293665"/>
                  <a:pt x="138075" y="333289"/>
                </a:cubicBezTo>
                <a:lnTo>
                  <a:pt x="272491" y="333289"/>
                </a:lnTo>
                <a:cubicBezTo>
                  <a:pt x="272491" y="307076"/>
                  <a:pt x="280416" y="285893"/>
                  <a:pt x="296266" y="269738"/>
                </a:cubicBezTo>
                <a:cubicBezTo>
                  <a:pt x="312115" y="253584"/>
                  <a:pt x="333146" y="245507"/>
                  <a:pt x="359359" y="245507"/>
                </a:cubicBezTo>
                <a:cubicBezTo>
                  <a:pt x="384963" y="245507"/>
                  <a:pt x="405537" y="252670"/>
                  <a:pt x="421081" y="266995"/>
                </a:cubicBezTo>
                <a:cubicBezTo>
                  <a:pt x="436626" y="281321"/>
                  <a:pt x="444399" y="300675"/>
                  <a:pt x="444399" y="325059"/>
                </a:cubicBezTo>
                <a:cubicBezTo>
                  <a:pt x="444399" y="349443"/>
                  <a:pt x="436626" y="369103"/>
                  <a:pt x="421081" y="384038"/>
                </a:cubicBezTo>
                <a:cubicBezTo>
                  <a:pt x="405537" y="398973"/>
                  <a:pt x="384963" y="406441"/>
                  <a:pt x="359359" y="406441"/>
                </a:cubicBezTo>
                <a:lnTo>
                  <a:pt x="282550" y="406441"/>
                </a:lnTo>
                <a:lnTo>
                  <a:pt x="282550" y="519827"/>
                </a:lnTo>
                <a:lnTo>
                  <a:pt x="357531" y="519827"/>
                </a:lnTo>
                <a:cubicBezTo>
                  <a:pt x="388620" y="519827"/>
                  <a:pt x="413614" y="528209"/>
                  <a:pt x="432511" y="544973"/>
                </a:cubicBezTo>
                <a:cubicBezTo>
                  <a:pt x="451409" y="561737"/>
                  <a:pt x="460858" y="583530"/>
                  <a:pt x="460858" y="610352"/>
                </a:cubicBezTo>
                <a:cubicBezTo>
                  <a:pt x="460858" y="637175"/>
                  <a:pt x="451409" y="658968"/>
                  <a:pt x="432511" y="675732"/>
                </a:cubicBezTo>
                <a:cubicBezTo>
                  <a:pt x="413614" y="692496"/>
                  <a:pt x="388620" y="700878"/>
                  <a:pt x="357531" y="700878"/>
                </a:cubicBezTo>
                <a:cubicBezTo>
                  <a:pt x="327051" y="700878"/>
                  <a:pt x="302209" y="693105"/>
                  <a:pt x="283007" y="677561"/>
                </a:cubicBezTo>
                <a:cubicBezTo>
                  <a:pt x="263805" y="662016"/>
                  <a:pt x="254203" y="641747"/>
                  <a:pt x="254203" y="616753"/>
                </a:cubicBezTo>
                <a:lnTo>
                  <a:pt x="119787" y="616753"/>
                </a:lnTo>
                <a:cubicBezTo>
                  <a:pt x="119787" y="656377"/>
                  <a:pt x="129845" y="691277"/>
                  <a:pt x="149962" y="721452"/>
                </a:cubicBezTo>
                <a:cubicBezTo>
                  <a:pt x="170079" y="751627"/>
                  <a:pt x="198120" y="775249"/>
                  <a:pt x="234087" y="792318"/>
                </a:cubicBezTo>
                <a:cubicBezTo>
                  <a:pt x="270053" y="809387"/>
                  <a:pt x="311201" y="817921"/>
                  <a:pt x="357531" y="817921"/>
                </a:cubicBezTo>
                <a:cubicBezTo>
                  <a:pt x="405079" y="817921"/>
                  <a:pt x="447142" y="809539"/>
                  <a:pt x="483718" y="792775"/>
                </a:cubicBezTo>
                <a:cubicBezTo>
                  <a:pt x="520294" y="776011"/>
                  <a:pt x="548793" y="752846"/>
                  <a:pt x="569214" y="723281"/>
                </a:cubicBezTo>
                <a:cubicBezTo>
                  <a:pt x="589636" y="693715"/>
                  <a:pt x="599847" y="659120"/>
                  <a:pt x="599847" y="619496"/>
                </a:cubicBezTo>
                <a:cubicBezTo>
                  <a:pt x="599847" y="579263"/>
                  <a:pt x="588417" y="543906"/>
                  <a:pt x="565557" y="513426"/>
                </a:cubicBezTo>
                <a:cubicBezTo>
                  <a:pt x="542697" y="482946"/>
                  <a:pt x="512978" y="463743"/>
                  <a:pt x="476403" y="455819"/>
                </a:cubicBezTo>
                <a:lnTo>
                  <a:pt x="476403" y="453990"/>
                </a:lnTo>
                <a:cubicBezTo>
                  <a:pt x="507492" y="448503"/>
                  <a:pt x="532791" y="432806"/>
                  <a:pt x="552298" y="406898"/>
                </a:cubicBezTo>
                <a:cubicBezTo>
                  <a:pt x="571805" y="380990"/>
                  <a:pt x="581559" y="350053"/>
                  <a:pt x="581559" y="314087"/>
                </a:cubicBezTo>
                <a:cubicBezTo>
                  <a:pt x="581559" y="277511"/>
                  <a:pt x="572262" y="245659"/>
                  <a:pt x="553669" y="218532"/>
                </a:cubicBezTo>
                <a:cubicBezTo>
                  <a:pt x="535077" y="191405"/>
                  <a:pt x="509168" y="170221"/>
                  <a:pt x="475945" y="154981"/>
                </a:cubicBezTo>
                <a:cubicBezTo>
                  <a:pt x="442722" y="139741"/>
                  <a:pt x="404470" y="132121"/>
                  <a:pt x="361188" y="132121"/>
                </a:cubicBezTo>
                <a:close/>
                <a:moveTo>
                  <a:pt x="158047" y="0"/>
                </a:moveTo>
                <a:lnTo>
                  <a:pt x="5537903" y="0"/>
                </a:lnTo>
                <a:cubicBezTo>
                  <a:pt x="5625190" y="0"/>
                  <a:pt x="5695950" y="70760"/>
                  <a:pt x="5695950" y="158047"/>
                </a:cubicBezTo>
                <a:lnTo>
                  <a:pt x="5695950" y="790219"/>
                </a:lnTo>
                <a:cubicBezTo>
                  <a:pt x="5695950" y="877506"/>
                  <a:pt x="5625190" y="948266"/>
                  <a:pt x="5537903" y="948266"/>
                </a:cubicBezTo>
                <a:lnTo>
                  <a:pt x="158047" y="948266"/>
                </a:lnTo>
                <a:cubicBezTo>
                  <a:pt x="70760" y="948266"/>
                  <a:pt x="0" y="877506"/>
                  <a:pt x="0" y="790219"/>
                </a:cubicBezTo>
                <a:lnTo>
                  <a:pt x="0" y="158047"/>
                </a:lnTo>
                <a:cubicBezTo>
                  <a:pt x="0" y="70760"/>
                  <a:pt x="70760" y="0"/>
                  <a:pt x="1580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7200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8C99C-7EF0-D990-F4A4-4B61193CF38D}"/>
              </a:ext>
            </a:extLst>
          </p:cNvPr>
          <p:cNvSpPr txBox="1"/>
          <p:nvPr/>
        </p:nvSpPr>
        <p:spPr>
          <a:xfrm>
            <a:off x="6244683" y="2586592"/>
            <a:ext cx="258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Итоги разработки и перспективы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1A936-2FFA-7E27-74FB-C7D0B74CD57C}"/>
              </a:ext>
            </a:extLst>
          </p:cNvPr>
          <p:cNvSpPr txBox="1"/>
          <p:nvPr/>
        </p:nvSpPr>
        <p:spPr>
          <a:xfrm>
            <a:off x="6191249" y="3301171"/>
            <a:ext cx="4550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Создана система автоматического анализа изображений для обнаружения объектов и распознавания текста. Реализованы алгоритмы машинного обучения и нейросетевые модели, обеспечивающие высокую точность. Планируется оптимизация работы и улучшение интерфейса.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204E1-3BDA-AE5C-42FC-F56F13FFE017}"/>
              </a:ext>
            </a:extLst>
          </p:cNvPr>
          <p:cNvSpPr txBox="1"/>
          <p:nvPr/>
        </p:nvSpPr>
        <p:spPr>
          <a:xfrm>
            <a:off x="3874077" y="2513961"/>
            <a:ext cx="188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b="1" u="sng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Практическое применение</a:t>
            </a:r>
            <a:endParaRPr lang="ru-RU" u="sng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BCAA-AB31-2908-1AA5-73BAB3219118}"/>
              </a:ext>
            </a:extLst>
          </p:cNvPr>
          <p:cNvSpPr txBox="1"/>
          <p:nvPr/>
        </p:nvSpPr>
        <p:spPr>
          <a:xfrm>
            <a:off x="3248025" y="3195888"/>
            <a:ext cx="2574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Система может применятся в безопасности, медицине, производстве и документообороте, автоматизируя процессы и повышая точность обработки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01816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118</Words>
  <Application>Microsoft Office PowerPoint</Application>
  <PresentationFormat>Широкоэкранный</PresentationFormat>
  <Paragraphs>27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JetBrains Mono</vt:lpstr>
      <vt:lpstr>JetBrains Mono ExtraBold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варвара лопина</dc:creator>
  <cp:lastModifiedBy>Sasha Honcharov</cp:lastModifiedBy>
  <cp:revision>16</cp:revision>
  <dcterms:created xsi:type="dcterms:W3CDTF">2025-03-14T07:46:05Z</dcterms:created>
  <dcterms:modified xsi:type="dcterms:W3CDTF">2025-03-15T09:56:50Z</dcterms:modified>
</cp:coreProperties>
</file>