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2E0FFBD-C501-4A40-81F8-88168CFF10F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D0C2D2F-1A2C-4FA4-ADEC-84A251AACE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FBD-C501-4A40-81F8-88168CFF10F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D2F-1A2C-4FA4-ADEC-84A251AACE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FBD-C501-4A40-81F8-88168CFF10F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D2F-1A2C-4FA4-ADEC-84A251AACE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2E0FFBD-C501-4A40-81F8-88168CFF10F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D2F-1A2C-4FA4-ADEC-84A251AACE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2E0FFBD-C501-4A40-81F8-88168CFF10F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D0C2D2F-1A2C-4FA4-ADEC-84A251AACED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2E0FFBD-C501-4A40-81F8-88168CFF10F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D0C2D2F-1A2C-4FA4-ADEC-84A251AACE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2E0FFBD-C501-4A40-81F8-88168CFF10F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D0C2D2F-1A2C-4FA4-ADEC-84A251AACE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FFBD-C501-4A40-81F8-88168CFF10F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2D2F-1A2C-4FA4-ADEC-84A251AACE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2E0FFBD-C501-4A40-81F8-88168CFF10F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D0C2D2F-1A2C-4FA4-ADEC-84A251AACE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2E0FFBD-C501-4A40-81F8-88168CFF10F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D0C2D2F-1A2C-4FA4-ADEC-84A251AACE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2E0FFBD-C501-4A40-81F8-88168CFF10F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D0C2D2F-1A2C-4FA4-ADEC-84A251AACE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2E0FFBD-C501-4A40-81F8-88168CFF10F0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D0C2D2F-1A2C-4FA4-ADEC-84A251AACED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7300912" cy="1470025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Online Voting System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048000"/>
            <a:ext cx="8610600" cy="2895600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 smtClean="0">
                <a:solidFill>
                  <a:schemeClr val="accent1">
                    <a:lumMod val="75000"/>
                  </a:schemeClr>
                </a:solidFill>
              </a:rPr>
              <a:t>Individual Project</a:t>
            </a:r>
          </a:p>
          <a:p>
            <a:pPr algn="ctr"/>
            <a:endParaRPr lang="en-US" sz="3200" dirty="0" smtClean="0"/>
          </a:p>
          <a:p>
            <a:pPr algn="l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S.SANUSANTH</a:t>
            </a:r>
          </a:p>
          <a:p>
            <a:pPr algn="l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BAT/IT/2018/FT/0074</a:t>
            </a:r>
          </a:p>
          <a:p>
            <a:pPr algn="l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(NETWORK TRACK)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0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8062912" cy="1752600"/>
          </a:xfrm>
        </p:spPr>
        <p:txBody>
          <a:bodyPr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Background</a:t>
            </a:r>
          </a:p>
          <a:p>
            <a:pPr marL="457200" indent="-457200" algn="ctr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Objective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74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451056" cy="3769520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This project is about developing a online voting management system for Batticalo ATI (SLIATE).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Advance Technological Institute from the northern part of the Batticalo district.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One of the higher education provider in Batticalo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The ATI was established in 1996.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The institute is contacting Higher national diploma in accountancy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, Higher national diploma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in English,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Higher national diploma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in information technology,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Higher national diploma in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tourism and hospitality management programs on both full time and part time basis and other courses.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9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8062912" cy="14700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0"/>
            <a:ext cx="8839200" cy="3657600"/>
          </a:xfrm>
        </p:spPr>
        <p:txBody>
          <a:bodyPr>
            <a:noAutofit/>
          </a:bodyPr>
          <a:lstStyle/>
          <a:p>
            <a:pPr marL="457200" lvl="0" indent="-457200" algn="l" fontAlgn="base">
              <a:buFont typeface="Arial" pitchFamily="34" charset="0"/>
              <a:buChar char="•"/>
            </a:pPr>
            <a:r>
              <a:rPr lang="en-US" sz="2500" b="1" dirty="0">
                <a:solidFill>
                  <a:srgbClr val="002060"/>
                </a:solidFill>
              </a:rPr>
              <a:t>Admin can be add new voter/members details.</a:t>
            </a:r>
          </a:p>
          <a:p>
            <a:pPr marL="457200" lvl="0" indent="-457200" algn="l" fontAlgn="base">
              <a:buFont typeface="Arial" pitchFamily="34" charset="0"/>
              <a:buChar char="•"/>
            </a:pPr>
            <a:r>
              <a:rPr lang="en-US" sz="2500" b="1" dirty="0">
                <a:solidFill>
                  <a:srgbClr val="002060"/>
                </a:solidFill>
              </a:rPr>
              <a:t>Admin can be add new election candidate’s details.</a:t>
            </a:r>
          </a:p>
          <a:p>
            <a:pPr marL="457200" lvl="0" indent="-457200" algn="l" fontAlgn="base">
              <a:buFont typeface="Arial" pitchFamily="34" charset="0"/>
              <a:buChar char="•"/>
            </a:pPr>
            <a:r>
              <a:rPr lang="en-US" sz="2500" b="1" dirty="0" smtClean="0">
                <a:solidFill>
                  <a:srgbClr val="002060"/>
                </a:solidFill>
              </a:rPr>
              <a:t>System </a:t>
            </a:r>
            <a:r>
              <a:rPr lang="en-US" sz="2500" b="1" dirty="0">
                <a:solidFill>
                  <a:srgbClr val="002060"/>
                </a:solidFill>
              </a:rPr>
              <a:t>automatically count the candidate’s vote’s numbers.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500" b="1" dirty="0">
                <a:solidFill>
                  <a:srgbClr val="002060"/>
                </a:solidFill>
              </a:rPr>
              <a:t>The voter can vote for the candidate of his or her choice</a:t>
            </a:r>
            <a:r>
              <a:rPr lang="en-US" sz="2500" b="1" dirty="0" smtClean="0">
                <a:solidFill>
                  <a:srgbClr val="002060"/>
                </a:solidFill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500" b="1" dirty="0" smtClean="0">
                <a:solidFill>
                  <a:srgbClr val="002060"/>
                </a:solidFill>
              </a:rPr>
              <a:t>Admin can be stop </a:t>
            </a:r>
            <a:r>
              <a:rPr lang="en-US" sz="2500" b="1" smtClean="0">
                <a:solidFill>
                  <a:srgbClr val="002060"/>
                </a:solidFill>
              </a:rPr>
              <a:t>the election.</a:t>
            </a:r>
            <a:endParaRPr lang="en-US" sz="25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51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062912" cy="147002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 you..</a:t>
            </a:r>
            <a:endParaRPr lang="en-US" sz="6000" b="1" dirty="0"/>
          </a:p>
        </p:txBody>
      </p:sp>
      <p:sp>
        <p:nvSpPr>
          <p:cNvPr id="4" name="Smiley Face 3"/>
          <p:cNvSpPr/>
          <p:nvPr/>
        </p:nvSpPr>
        <p:spPr>
          <a:xfrm>
            <a:off x="3276600" y="3124200"/>
            <a:ext cx="2895600" cy="2895600"/>
          </a:xfrm>
          <a:prstGeom prst="smileyFace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n-US" b="1" cap="all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588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99</TotalTime>
  <Words>151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Online Voting System</vt:lpstr>
      <vt:lpstr>Contents</vt:lpstr>
      <vt:lpstr>Background </vt:lpstr>
      <vt:lpstr>Objective </vt:lpstr>
      <vt:lpstr>Thank you..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Voting System</dc:title>
  <dc:creator>Sanushanth</dc:creator>
  <cp:lastModifiedBy>Sanushanth</cp:lastModifiedBy>
  <cp:revision>11</cp:revision>
  <dcterms:created xsi:type="dcterms:W3CDTF">2020-11-22T08:17:10Z</dcterms:created>
  <dcterms:modified xsi:type="dcterms:W3CDTF">2020-11-23T13:04:19Z</dcterms:modified>
</cp:coreProperties>
</file>