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6FDA-E498-4894-9282-551E22BD65E1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2243-4A85-4D42-B7FD-4FCD073F8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09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6FDA-E498-4894-9282-551E22BD65E1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2243-4A85-4D42-B7FD-4FCD073F8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12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6FDA-E498-4894-9282-551E22BD65E1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2243-4A85-4D42-B7FD-4FCD073F8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90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6FDA-E498-4894-9282-551E22BD65E1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2243-4A85-4D42-B7FD-4FCD073F8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30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6FDA-E498-4894-9282-551E22BD65E1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2243-4A85-4D42-B7FD-4FCD073F8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44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6FDA-E498-4894-9282-551E22BD65E1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2243-4A85-4D42-B7FD-4FCD073F8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76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6FDA-E498-4894-9282-551E22BD65E1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2243-4A85-4D42-B7FD-4FCD073F8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1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6FDA-E498-4894-9282-551E22BD65E1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2243-4A85-4D42-B7FD-4FCD073F8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739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6FDA-E498-4894-9282-551E22BD65E1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2243-4A85-4D42-B7FD-4FCD073F8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77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6FDA-E498-4894-9282-551E22BD65E1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2243-4A85-4D42-B7FD-4FCD073F8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51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6FDA-E498-4894-9282-551E22BD65E1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2243-4A85-4D42-B7FD-4FCD073F8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85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36FDA-E498-4894-9282-551E22BD65E1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72243-4A85-4D42-B7FD-4FCD073F8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10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38AE1C2-6E99-1CA7-ED00-7926E6D1C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295" y="737918"/>
            <a:ext cx="3598055" cy="25407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7B68D32-FBAF-D84C-118C-1066B249E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386" y="4216784"/>
            <a:ext cx="3609964" cy="25407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FAB735C-1401-15D4-2E8B-834D228C9A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3208" y="737918"/>
            <a:ext cx="3388438" cy="25407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10A5581-F02B-8D8D-2380-D99E241D35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3208" y="4216784"/>
            <a:ext cx="3388438" cy="25251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82508AC-E9B0-474E-1DF0-0BB17088E86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7742"/>
          <a:stretch/>
        </p:blipFill>
        <p:spPr>
          <a:xfrm>
            <a:off x="2481156" y="5555659"/>
            <a:ext cx="1758430" cy="11659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93862B9A-0ECC-5E12-0B7C-29393A99B9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354" y="3887177"/>
            <a:ext cx="1729890" cy="116596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CAF85868-64B8-FC86-19D1-15FB37AC10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0354" y="5517555"/>
            <a:ext cx="1699407" cy="12040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0F88336-3D58-6B2B-F49B-B5F519205AEB}"/>
              </a:ext>
            </a:extLst>
          </p:cNvPr>
          <p:cNvSpPr txBox="1"/>
          <p:nvPr/>
        </p:nvSpPr>
        <p:spPr>
          <a:xfrm>
            <a:off x="140354" y="52801"/>
            <a:ext cx="11911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ARIMA Forecast of Airline Passengers Booking using SAS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10675CE-B4B2-7380-E378-59A5CC522A9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55" y="1343738"/>
            <a:ext cx="2519322" cy="16795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3251F45-13E5-373C-28F8-B5AE15575AFD}"/>
              </a:ext>
            </a:extLst>
          </p:cNvPr>
          <p:cNvSpPr txBox="1"/>
          <p:nvPr/>
        </p:nvSpPr>
        <p:spPr>
          <a:xfrm>
            <a:off x="25023" y="667265"/>
            <a:ext cx="4308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Forecasting passengers booking is necessary in order to adequately plan for staffing and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3EB72E8-DD18-3AA7-7ACF-E7CB1D42DE42}"/>
              </a:ext>
            </a:extLst>
          </p:cNvPr>
          <p:cNvSpPr txBox="1"/>
          <p:nvPr/>
        </p:nvSpPr>
        <p:spPr>
          <a:xfrm>
            <a:off x="2659676" y="1285436"/>
            <a:ext cx="17310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resources. 144 months (12 years) booking dataset of an airline was used to forecast for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6FDB0BE-9E2B-F7A2-F58F-9F3A4F408EBE}"/>
              </a:ext>
            </a:extLst>
          </p:cNvPr>
          <p:cNvSpPr txBox="1"/>
          <p:nvPr/>
        </p:nvSpPr>
        <p:spPr>
          <a:xfrm>
            <a:off x="36932" y="3053428"/>
            <a:ext cx="4308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the next 12 months (13</a:t>
            </a:r>
            <a:r>
              <a:rPr lang="en-US" baseline="30000" dirty="0">
                <a:solidFill>
                  <a:schemeClr val="accent5">
                    <a:lumMod val="50000"/>
                  </a:schemeClr>
                </a:solidFill>
              </a:rPr>
              <a:t>th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year). Stationarity of the data was checked before forecasting. 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xmlns="" id="{F9DDF9C1-17D2-39AC-72FB-737B7EE70F5C}"/>
              </a:ext>
            </a:extLst>
          </p:cNvPr>
          <p:cNvCxnSpPr/>
          <p:nvPr/>
        </p:nvCxnSpPr>
        <p:spPr>
          <a:xfrm rot="16200000" flipH="1">
            <a:off x="213859" y="5248371"/>
            <a:ext cx="382998" cy="7897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xmlns="" id="{8AB25C80-E77C-FA99-460D-3292BC55CF8E}"/>
              </a:ext>
            </a:extLst>
          </p:cNvPr>
          <p:cNvCxnSpPr/>
          <p:nvPr/>
        </p:nvCxnSpPr>
        <p:spPr>
          <a:xfrm rot="16200000" flipH="1">
            <a:off x="1169032" y="5235639"/>
            <a:ext cx="382998" cy="7897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xmlns="" id="{8CCEB33D-7661-65F4-5928-321FD099C6A1}"/>
              </a:ext>
            </a:extLst>
          </p:cNvPr>
          <p:cNvCxnSpPr>
            <a:cxnSpLocks/>
          </p:cNvCxnSpPr>
          <p:nvPr/>
        </p:nvCxnSpPr>
        <p:spPr>
          <a:xfrm rot="16200000" flipH="1">
            <a:off x="1729381" y="4295584"/>
            <a:ext cx="1367344" cy="107001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xmlns="" id="{3C3DBFB8-7257-D9EA-FB63-26AF3A49D675}"/>
              </a:ext>
            </a:extLst>
          </p:cNvPr>
          <p:cNvCxnSpPr/>
          <p:nvPr/>
        </p:nvCxnSpPr>
        <p:spPr>
          <a:xfrm rot="16200000" flipH="1">
            <a:off x="659153" y="5248371"/>
            <a:ext cx="382998" cy="7897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xmlns="" id="{089113DB-A939-FFBF-3CDD-DE59A0E5506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39595" y="4850755"/>
            <a:ext cx="755894" cy="65391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E7EF6F08-2BE9-4B1C-2673-40EFBFBE8431}"/>
              </a:ext>
            </a:extLst>
          </p:cNvPr>
          <p:cNvSpPr txBox="1"/>
          <p:nvPr/>
        </p:nvSpPr>
        <p:spPr>
          <a:xfrm>
            <a:off x="1921334" y="3809684"/>
            <a:ext cx="23421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Data Cleaning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xmlns="" id="{7CB8A31B-BE68-1318-5FB9-63520ECFC8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13341" y="3352800"/>
            <a:ext cx="3015049" cy="79411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xmlns="" id="{1B79881D-4DB7-D387-69D6-8D0205CABCC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52085" y="3343323"/>
            <a:ext cx="3270423" cy="80359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8D1B767B-8634-2323-D2BA-725FB900EEF6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26908" r="37050"/>
          <a:stretch/>
        </p:blipFill>
        <p:spPr>
          <a:xfrm>
            <a:off x="2052966" y="4285404"/>
            <a:ext cx="2210562" cy="81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654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City of Columbus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Sanusi, Ibrahim J.</dc:creator>
  <cp:lastModifiedBy>Sanusi, Ibrahim J.</cp:lastModifiedBy>
  <cp:revision>1</cp:revision>
  <dcterms:created xsi:type="dcterms:W3CDTF">2023-05-14T07:18:48Z</dcterms:created>
  <dcterms:modified xsi:type="dcterms:W3CDTF">2023-05-14T07:19:33Z</dcterms:modified>
</cp:coreProperties>
</file>