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6305" autoAdjust="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8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15B9-67EF-4157-82FD-430DC6DEF404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06A3-5F0B-4396-A257-30211D5E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inside a computer pi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69" y="242596"/>
            <a:ext cx="6941976" cy="6344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922106" y="1250302"/>
            <a:ext cx="1520890" cy="177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0344" y="1058252"/>
            <a:ext cx="89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Power Supply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00808" y="3573624"/>
            <a:ext cx="2183363" cy="345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5820" y="3415004"/>
            <a:ext cx="118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Motherboard 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800808" y="2537927"/>
            <a:ext cx="2062065" cy="33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1093" y="2360713"/>
            <a:ext cx="110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Cooling fan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276253" y="1763486"/>
            <a:ext cx="1380931" cy="46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73208" y="1501876"/>
            <a:ext cx="126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Optional disk drive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164286" y="2025096"/>
            <a:ext cx="1492898" cy="643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610531" y="2486677"/>
            <a:ext cx="127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Hard disk drive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707502" y="3993502"/>
            <a:ext cx="2052735" cy="270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5070" y="4216730"/>
            <a:ext cx="130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USB expansion Ports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07502" y="3163078"/>
            <a:ext cx="2276669" cy="1026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634480" y="2976466"/>
            <a:ext cx="125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Monitor Port</a:t>
            </a:r>
            <a:endParaRPr lang="en-US" sz="1400" dirty="0"/>
          </a:p>
        </p:txBody>
      </p:sp>
      <p:cxnSp>
        <p:nvCxnSpPr>
          <p:cNvPr id="1029" name="Straight Arrow Connector 1028"/>
          <p:cNvCxnSpPr/>
          <p:nvPr/>
        </p:nvCxnSpPr>
        <p:spPr>
          <a:xfrm flipV="1">
            <a:off x="1492898" y="4338735"/>
            <a:ext cx="2369975" cy="895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0" name="TextBox 1029"/>
          <p:cNvSpPr txBox="1"/>
          <p:nvPr/>
        </p:nvSpPr>
        <p:spPr>
          <a:xfrm>
            <a:off x="601824" y="5102696"/>
            <a:ext cx="1091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Audio Port</a:t>
            </a:r>
            <a:endParaRPr lang="en-US" sz="1400" dirty="0"/>
          </a:p>
        </p:txBody>
      </p:sp>
      <p:cxnSp>
        <p:nvCxnSpPr>
          <p:cNvPr id="1032" name="Straight Arrow Connector 1031"/>
          <p:cNvCxnSpPr/>
          <p:nvPr/>
        </p:nvCxnSpPr>
        <p:spPr>
          <a:xfrm>
            <a:off x="1558213" y="3918857"/>
            <a:ext cx="1987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3" name="TextBox 1032"/>
          <p:cNvSpPr txBox="1"/>
          <p:nvPr/>
        </p:nvSpPr>
        <p:spPr>
          <a:xfrm>
            <a:off x="765111" y="3714379"/>
            <a:ext cx="98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Ethernet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75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Rana, Sanvir</dc:creator>
  <cp:lastModifiedBy>Rana, Sanvir</cp:lastModifiedBy>
  <cp:revision>5</cp:revision>
  <dcterms:created xsi:type="dcterms:W3CDTF">2018-10-04T13:26:09Z</dcterms:created>
  <dcterms:modified xsi:type="dcterms:W3CDTF">2018-10-04T13:45:14Z</dcterms:modified>
</cp:coreProperties>
</file>