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CCE7-5FA6-4F38-A8F1-59E2252D243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97101" y="3213980"/>
            <a:ext cx="1665838" cy="62468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smtClean="0">
                <a:solidFill>
                  <a:srgbClr val="FF0000"/>
                </a:solidFill>
              </a:rPr>
              <a:t>Windows 10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84135" y="2286754"/>
            <a:ext cx="1196452" cy="435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rgbClr val="FF0000"/>
                </a:solidFill>
              </a:rPr>
              <a:t>Special Features on OS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79125" y="2422556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rgbClr val="FF0000"/>
                </a:solidFill>
              </a:rPr>
              <a:t>Software Security &amp; Updates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53803" y="4330851"/>
            <a:ext cx="1256922" cy="469271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rgbClr val="FF0000"/>
                </a:solidFill>
              </a:rPr>
              <a:t>Limitations of your OS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72827" y="4000124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rgbClr val="FF0000"/>
                </a:solidFill>
              </a:rPr>
              <a:t>File system &amp; User Account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3" name="Curved Connector 2"/>
          <p:cNvCxnSpPr>
            <a:stCxn id="4" idx="4"/>
            <a:endCxn id="7" idx="0"/>
          </p:cNvCxnSpPr>
          <p:nvPr/>
        </p:nvCxnSpPr>
        <p:spPr>
          <a:xfrm rot="16200000" flipH="1">
            <a:off x="6310051" y="3458638"/>
            <a:ext cx="492182" cy="1252244"/>
          </a:xfrm>
          <a:prstGeom prst="curved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8" idx="7"/>
          </p:cNvCxnSpPr>
          <p:nvPr/>
        </p:nvCxnSpPr>
        <p:spPr>
          <a:xfrm rot="5400000">
            <a:off x="4682536" y="3410326"/>
            <a:ext cx="321662" cy="99538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7"/>
            <a:endCxn id="6" idx="4"/>
          </p:cNvCxnSpPr>
          <p:nvPr/>
        </p:nvCxnSpPr>
        <p:spPr>
          <a:xfrm rot="5400000" flipH="1" flipV="1">
            <a:off x="6806466" y="2604345"/>
            <a:ext cx="413637" cy="98860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1"/>
            <a:endCxn id="5" idx="4"/>
          </p:cNvCxnSpPr>
          <p:nvPr/>
        </p:nvCxnSpPr>
        <p:spPr>
          <a:xfrm rot="16200000" flipV="1">
            <a:off x="4719876" y="2684283"/>
            <a:ext cx="583667" cy="658696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88411" y="1732233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Microsoft</a:t>
            </a:r>
            <a:r>
              <a:rPr lang="en-US" sz="800" dirty="0" smtClean="0">
                <a:solidFill>
                  <a:srgbClr val="FF0000"/>
                </a:solidFill>
              </a:rPr>
              <a:t> Edge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15676" y="2286752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 smtClean="0">
                <a:solidFill>
                  <a:srgbClr val="FF0000"/>
                </a:solidFill>
              </a:rPr>
              <a:t>Start Menu on Windows 10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45800" y="1348882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 dirty="0" smtClean="0">
                <a:solidFill>
                  <a:srgbClr val="FF0000"/>
                </a:solidFill>
              </a:rPr>
              <a:t>Notification Centre</a:t>
            </a:r>
            <a:endParaRPr 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>
            <a:stCxn id="5" idx="0"/>
            <a:endCxn id="28" idx="4"/>
          </p:cNvCxnSpPr>
          <p:nvPr/>
        </p:nvCxnSpPr>
        <p:spPr>
          <a:xfrm rot="16200000" flipV="1">
            <a:off x="4258584" y="1862977"/>
            <a:ext cx="567433" cy="280122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6" idx="6"/>
          </p:cNvCxnSpPr>
          <p:nvPr/>
        </p:nvCxnSpPr>
        <p:spPr>
          <a:xfrm rot="10800000">
            <a:off x="3901289" y="1917453"/>
            <a:ext cx="500951" cy="369300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2"/>
            <a:endCxn id="27" idx="5"/>
          </p:cNvCxnSpPr>
          <p:nvPr/>
        </p:nvCxnSpPr>
        <p:spPr>
          <a:xfrm rot="10800000" flipV="1">
            <a:off x="3594865" y="2504275"/>
            <a:ext cx="489270" cy="98665"/>
          </a:xfrm>
          <a:prstGeom prst="curvedConnector4">
            <a:avLst>
              <a:gd name="adj1" fmla="val 36338"/>
              <a:gd name="adj2" fmla="val 45215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7662765" y="1985923"/>
            <a:ext cx="473282" cy="452996"/>
          </a:xfrm>
          <a:prstGeom prst="curved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6" idx="6"/>
          </p:cNvCxnSpPr>
          <p:nvPr/>
        </p:nvCxnSpPr>
        <p:spPr>
          <a:xfrm rot="10800000" flipV="1">
            <a:off x="8136048" y="2487160"/>
            <a:ext cx="573387" cy="170031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6" idx="5"/>
          </p:cNvCxnSpPr>
          <p:nvPr/>
        </p:nvCxnSpPr>
        <p:spPr>
          <a:xfrm rot="10800000">
            <a:off x="7951976" y="2823104"/>
            <a:ext cx="648817" cy="190526"/>
          </a:xfrm>
          <a:prstGeom prst="curvedConnector2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8" idx="0"/>
          </p:cNvCxnSpPr>
          <p:nvPr/>
        </p:nvCxnSpPr>
        <p:spPr>
          <a:xfrm rot="16200000" flipH="1">
            <a:off x="4089660" y="1036302"/>
            <a:ext cx="374683" cy="250475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28" idx="7"/>
          </p:cNvCxnSpPr>
          <p:nvPr/>
        </p:nvCxnSpPr>
        <p:spPr>
          <a:xfrm rot="5400000">
            <a:off x="4674182" y="1050486"/>
            <a:ext cx="403453" cy="301838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3611250" y="1246222"/>
            <a:ext cx="321966" cy="250951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>
            <a:off x="2681348" y="1663982"/>
            <a:ext cx="321966" cy="250951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2496353" y="2252526"/>
            <a:ext cx="321966" cy="250951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41925" y="827957"/>
            <a:ext cx="17203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Tells you when something happened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54232" y="704292"/>
            <a:ext cx="1289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Updates on universal apps</a:t>
            </a:r>
            <a:endParaRPr lang="en-CA" sz="800" dirty="0" smtClean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6874" y="1011748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Get notifications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43770" y="1446159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More Advance technology 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02575" y="1985629"/>
            <a:ext cx="94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Added a voice command with Crotona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13423" y="1661603"/>
            <a:ext cx="1192024" cy="48018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rgbClr val="FF0000"/>
                </a:solidFill>
              </a:rPr>
              <a:t>January 2018 released antivirus programs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09435" y="2234092"/>
            <a:ext cx="777876" cy="5403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600" dirty="0" smtClean="0">
                <a:solidFill>
                  <a:srgbClr val="FF0000"/>
                </a:solidFill>
              </a:rPr>
              <a:t>Developed Windows Defender </a:t>
            </a:r>
            <a:endParaRPr lang="en-CA" sz="600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515226" y="2823104"/>
            <a:ext cx="972085" cy="63449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rgbClr val="FF0000"/>
                </a:solidFill>
              </a:rPr>
              <a:t>Facial recognition on windows 10</a:t>
            </a:r>
            <a:endParaRPr lang="en-CA" sz="8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>
            <a:stCxn id="27" idx="3"/>
          </p:cNvCxnSpPr>
          <p:nvPr/>
        </p:nvCxnSpPr>
        <p:spPr>
          <a:xfrm flipH="1">
            <a:off x="2565175" y="2602941"/>
            <a:ext cx="384189" cy="41068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7849" y="3003424"/>
            <a:ext cx="91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Easier to send a email or calendar event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>
            <a:off x="2224598" y="1917453"/>
            <a:ext cx="778716" cy="85585"/>
          </a:xfrm>
          <a:prstGeom prst="arc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1932928" y="1719321"/>
            <a:ext cx="71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Better than the original</a:t>
            </a:r>
            <a:endParaRPr lang="en-CA" sz="800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224920" y="3457601"/>
            <a:ext cx="262391" cy="4504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</p:cNvCxnSpPr>
          <p:nvPr/>
        </p:nvCxnSpPr>
        <p:spPr>
          <a:xfrm flipV="1">
            <a:off x="9487311" y="2378001"/>
            <a:ext cx="441616" cy="1262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8" idx="7"/>
          </p:cNvCxnSpPr>
          <p:nvPr/>
        </p:nvCxnSpPr>
        <p:spPr>
          <a:xfrm flipV="1">
            <a:off x="9130879" y="1553881"/>
            <a:ext cx="577240" cy="1780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708119" y="1446159"/>
            <a:ext cx="99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 smtClean="0">
                <a:solidFill>
                  <a:srgbClr val="FF0000"/>
                </a:solidFill>
              </a:rPr>
              <a:t>Get real time protection</a:t>
            </a:r>
            <a:endParaRPr lang="en-CA" sz="7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93664" y="2162295"/>
            <a:ext cx="54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Scans for viruses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56115" y="3838014"/>
            <a:ext cx="75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Unlock device with face</a:t>
            </a:r>
            <a:endParaRPr lang="en-CA" sz="800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49"/>
          <p:cNvCxnSpPr>
            <a:stCxn id="21" idx="5"/>
          </p:cNvCxnSpPr>
          <p:nvPr/>
        </p:nvCxnSpPr>
        <p:spPr>
          <a:xfrm>
            <a:off x="9344952" y="3364681"/>
            <a:ext cx="648712" cy="1616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021986" y="3300663"/>
            <a:ext cx="594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Use face instead of password</a:t>
            </a:r>
            <a:endParaRPr lang="en-CA" sz="800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/>
          <p:cNvCxnSpPr>
            <a:stCxn id="20" idx="5"/>
          </p:cNvCxnSpPr>
          <p:nvPr/>
        </p:nvCxnSpPr>
        <p:spPr>
          <a:xfrm>
            <a:off x="9373394" y="2695323"/>
            <a:ext cx="648592" cy="1965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70423" y="2714477"/>
            <a:ext cx="49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Better than before</a:t>
            </a:r>
            <a:endParaRPr lang="en-CA" sz="800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8885055" y="1348881"/>
            <a:ext cx="339865" cy="3151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46810" y="970572"/>
            <a:ext cx="92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Protects threats malware and spyware</a:t>
            </a:r>
            <a:endParaRPr lang="en-CA" sz="8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stCxn id="7" idx="3"/>
          </p:cNvCxnSpPr>
          <p:nvPr/>
        </p:nvCxnSpPr>
        <p:spPr>
          <a:xfrm flipH="1">
            <a:off x="6553803" y="4731399"/>
            <a:ext cx="184072" cy="3180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4"/>
          </p:cNvCxnSpPr>
          <p:nvPr/>
        </p:nvCxnSpPr>
        <p:spPr>
          <a:xfrm>
            <a:off x="7182264" y="4800122"/>
            <a:ext cx="0" cy="2493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5"/>
          </p:cNvCxnSpPr>
          <p:nvPr/>
        </p:nvCxnSpPr>
        <p:spPr>
          <a:xfrm>
            <a:off x="7626653" y="4731399"/>
            <a:ext cx="272753" cy="3180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761530" y="5049430"/>
            <a:ext cx="1001410" cy="42078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rgbClr val="FF0000"/>
                </a:solidFill>
              </a:rPr>
              <a:t>GL Image</a:t>
            </a:r>
            <a:endParaRPr lang="en-CA" sz="1000" dirty="0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876908" y="5065614"/>
            <a:ext cx="749745" cy="7525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rgbClr val="FF0000"/>
                </a:solidFill>
              </a:rPr>
              <a:t>Pixel format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701457" y="4932868"/>
            <a:ext cx="1272944" cy="76065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Windows</a:t>
            </a:r>
            <a:endParaRPr lang="en-CA" sz="1200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>
            <a:stCxn id="73" idx="3"/>
          </p:cNvCxnSpPr>
          <p:nvPr/>
        </p:nvCxnSpPr>
        <p:spPr>
          <a:xfrm flipH="1">
            <a:off x="5518768" y="5408593"/>
            <a:ext cx="389415" cy="28492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4"/>
          </p:cNvCxnSpPr>
          <p:nvPr/>
        </p:nvCxnSpPr>
        <p:spPr>
          <a:xfrm flipH="1">
            <a:off x="6069027" y="5470216"/>
            <a:ext cx="193208" cy="4855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4"/>
          </p:cNvCxnSpPr>
          <p:nvPr/>
        </p:nvCxnSpPr>
        <p:spPr>
          <a:xfrm flipH="1">
            <a:off x="7013284" y="5818173"/>
            <a:ext cx="238497" cy="33177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4" idx="5"/>
          </p:cNvCxnSpPr>
          <p:nvPr/>
        </p:nvCxnSpPr>
        <p:spPr>
          <a:xfrm>
            <a:off x="7516855" y="5707963"/>
            <a:ext cx="145910" cy="44198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5" idx="5"/>
          </p:cNvCxnSpPr>
          <p:nvPr/>
        </p:nvCxnSpPr>
        <p:spPr>
          <a:xfrm>
            <a:off x="8787983" y="5582124"/>
            <a:ext cx="310390" cy="2991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43681" y="5693519"/>
            <a:ext cx="7347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 smtClean="0">
                <a:solidFill>
                  <a:srgbClr val="FF0000"/>
                </a:solidFill>
              </a:rPr>
              <a:t>Print GL image using metafiles only</a:t>
            </a:r>
            <a:endParaRPr lang="en-CA" sz="7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0251" y="5955738"/>
            <a:ext cx="658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GDI graphic cant be double-buffered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45839" y="6069027"/>
            <a:ext cx="81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No stereoscopic images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63507" y="6206591"/>
            <a:ext cx="57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rgbClr val="FF0000"/>
                </a:solidFill>
              </a:rPr>
              <a:t>No alpha </a:t>
            </a:r>
            <a:r>
              <a:rPr lang="en-CA" sz="800" dirty="0" err="1" smtClean="0">
                <a:solidFill>
                  <a:srgbClr val="FF0000"/>
                </a:solidFill>
              </a:rPr>
              <a:t>bitplanes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854027" y="5935410"/>
            <a:ext cx="107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No hardware color palettes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94" name="Straight Connector 93"/>
          <p:cNvCxnSpPr>
            <a:stCxn id="8" idx="2"/>
          </p:cNvCxnSpPr>
          <p:nvPr/>
        </p:nvCxnSpPr>
        <p:spPr>
          <a:xfrm flipH="1" flipV="1">
            <a:off x="2842331" y="4084759"/>
            <a:ext cx="430496" cy="1500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949364" y="4330851"/>
            <a:ext cx="416923" cy="4005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031102" y="3838669"/>
            <a:ext cx="811230" cy="49218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rgbClr val="FF0000"/>
                </a:solidFill>
              </a:rPr>
              <a:t>Create an account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299634" y="4660564"/>
            <a:ext cx="786859" cy="5284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00" dirty="0" smtClean="0">
                <a:solidFill>
                  <a:srgbClr val="FF0000"/>
                </a:solidFill>
              </a:rPr>
              <a:t>File system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03" name="Straight Connector 102"/>
          <p:cNvCxnSpPr>
            <a:stCxn id="100" idx="5"/>
          </p:cNvCxnSpPr>
          <p:nvPr/>
        </p:nvCxnSpPr>
        <p:spPr>
          <a:xfrm>
            <a:off x="2971260" y="5111602"/>
            <a:ext cx="17151" cy="3586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42703" y="5506857"/>
            <a:ext cx="6875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Using NFTS file system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07" name="Straight Connector 106"/>
          <p:cNvCxnSpPr>
            <a:stCxn id="100" idx="3"/>
          </p:cNvCxnSpPr>
          <p:nvPr/>
        </p:nvCxnSpPr>
        <p:spPr>
          <a:xfrm flipH="1">
            <a:off x="2289092" y="5111602"/>
            <a:ext cx="125775" cy="33029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845266" y="5470216"/>
            <a:ext cx="592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Using NFTS since 1993</a:t>
            </a:r>
            <a:endParaRPr lang="en-CA" sz="1000" dirty="0">
              <a:solidFill>
                <a:srgbClr val="FF0000"/>
              </a:solidFill>
            </a:endParaRPr>
          </a:p>
        </p:txBody>
      </p:sp>
      <p:cxnSp>
        <p:nvCxnSpPr>
          <p:cNvPr id="110" name="Straight Connector 109"/>
          <p:cNvCxnSpPr>
            <a:stCxn id="99" idx="1"/>
          </p:cNvCxnSpPr>
          <p:nvPr/>
        </p:nvCxnSpPr>
        <p:spPr>
          <a:xfrm flipH="1" flipV="1">
            <a:off x="1767849" y="3838014"/>
            <a:ext cx="382055" cy="7273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9" idx="2"/>
          </p:cNvCxnSpPr>
          <p:nvPr/>
        </p:nvCxnSpPr>
        <p:spPr>
          <a:xfrm flipH="1">
            <a:off x="1618407" y="4084760"/>
            <a:ext cx="412695" cy="7499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28877" y="3593050"/>
            <a:ext cx="133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>
                <a:solidFill>
                  <a:srgbClr val="FF0000"/>
                </a:solidFill>
              </a:rPr>
              <a:t>Can create non-Administrator accounts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88175" y="4053852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Go into settings to create it</a:t>
            </a:r>
            <a:endParaRPr lang="en-CA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7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146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Manpreet</cp:lastModifiedBy>
  <cp:revision>18</cp:revision>
  <dcterms:created xsi:type="dcterms:W3CDTF">2018-11-07T17:25:49Z</dcterms:created>
  <dcterms:modified xsi:type="dcterms:W3CDTF">2018-11-20T01:15:01Z</dcterms:modified>
</cp:coreProperties>
</file>