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97F93-9B8B-444F-8DCB-2E01D6B81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3FA0FD-02BA-42C7-B50F-539361D45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429252-BA99-4ED3-8815-98793E7E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D8D-7DC7-4268-A64B-381A5078086C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99707-BA81-4D52-B1C4-43442D6E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B1F694-7FB1-48D3-BF60-691D54EA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ACCD-51AA-4AB7-B1F2-29BE3E206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25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FCA34-8AFD-401E-9D90-D81A5DF6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6FAA94-BD31-4E0B-A76F-76707191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069948-D937-4DF2-9B65-29DD1BFC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D8D-7DC7-4268-A64B-381A5078086C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D569C1-7B2A-4A99-B99B-6B8F9046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27182A-4520-4A9C-9C7D-988DEB07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ACCD-51AA-4AB7-B1F2-29BE3E206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50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D476665-D789-4F4E-ADEF-309004DA8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ECA8C3-B9C5-412B-896E-12805006A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6B2307-D15E-463B-B468-36474E3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D8D-7DC7-4268-A64B-381A5078086C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2D947D-493C-4552-B429-F5888724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B33E40-9FC3-4CF9-AB17-90358647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ACCD-51AA-4AB7-B1F2-29BE3E206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3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2AB2A-C21C-478F-85CA-41A9077D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88B882-558C-4079-9B3B-8EDA8CE0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08BB7F-62B5-4A67-9C6B-B0530212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D8D-7DC7-4268-A64B-381A5078086C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6B6659-790E-4F97-AE58-685BCE55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9398A1-7F46-40E7-AD52-CA262589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ACCD-51AA-4AB7-B1F2-29BE3E206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47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906C3-57DF-4E9A-8DB0-5641B840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AAF08C-066C-4966-ACA8-42952A4A0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316240-5E34-491E-BEA2-73689EC9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D8D-7DC7-4268-A64B-381A5078086C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DD8FDB-7D70-4894-9985-C6D4D064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E05195-C8B5-4298-81BF-DD59E444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ACCD-51AA-4AB7-B1F2-29BE3E206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91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6BDFC-9926-4ADA-B5CF-FA5DAD55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498A8C-F6C0-4619-9FC1-153166C4E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3AB5A6-3A97-43F5-9E9F-0C7BA2E15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DEFFE9-D50E-4DC9-B55C-EF05598D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D8D-7DC7-4268-A64B-381A5078086C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B8BE0F-FB38-43B0-AA05-F0693116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F00C3C-3A99-4026-809B-956EB727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ACCD-51AA-4AB7-B1F2-29BE3E206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22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CC48D-3382-4BE9-8765-3689037E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4267F8-F267-4C13-841D-1FDC83701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15E7E1-B514-4C1C-8047-4D59E0983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A31605-FD74-43E7-A3BF-03BF4AFD1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3BE602-0452-4C00-A57F-03316A143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257B12-C28B-426E-85D6-15959288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D8D-7DC7-4268-A64B-381A5078086C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55989B3-170F-4EF2-A02D-B44AE0D7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D74BD0-A737-4BF3-8DCC-CEE9396B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ACCD-51AA-4AB7-B1F2-29BE3E206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66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DEE59-7890-4636-8D30-FA215BBB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DC8E17-FAD9-4767-8112-10E8C4D2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D8D-7DC7-4268-A64B-381A5078086C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31EC8F-DB33-4577-AE2C-42FC8430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DEBA17-2DF6-4627-91FC-12725596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ACCD-51AA-4AB7-B1F2-29BE3E206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52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996547-E9B8-4AE9-8087-E55F4BB3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D8D-7DC7-4268-A64B-381A5078086C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A1E99B-2DCC-4F74-9A85-5DF84869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C4BB98-9444-4271-AB44-1924FECE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ACCD-51AA-4AB7-B1F2-29BE3E206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64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9B5D07-AFA5-4B8E-AF8F-232D6518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0DC4EA-49DC-4E16-9D80-ADF97D4F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38306C-6827-4AA5-86DA-1F0423CB9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348030-BB24-4F87-A2C1-173384F3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D8D-7DC7-4268-A64B-381A5078086C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725228-82E6-4F88-A383-C12FE686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A1F31E-84F5-4E8D-A2FE-EEF4043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ACCD-51AA-4AB7-B1F2-29BE3E206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43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24D54-F1DF-441C-8375-B0F3996C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7E9B67-2D7D-4C55-908F-C8ED81B7E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0633BB-E604-41A0-A9A8-5584590B9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9F002D-B372-4065-BF09-F6AD2BE3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D8D-7DC7-4268-A64B-381A5078086C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D2396F-9D6D-4902-93EE-5C53B776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56A737-B8B3-4095-8F87-079BDA28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ACCD-51AA-4AB7-B1F2-29BE3E206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74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40F577-77B5-4DCD-93E0-DE84D55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B425A4-D375-4DF0-BAF6-15F5273D6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7DF3E-FAAE-4D6E-9E6B-72E976840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BD8D-7DC7-4268-A64B-381A5078086C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D50C3B-6774-42E5-B5CF-DFE748375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BA19DB-CF22-4AF9-BFA2-41BCB560D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CACCD-51AA-4AB7-B1F2-29BE3E206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81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831E52C-2903-46DB-B155-0506ED3D5CDA}"/>
              </a:ext>
            </a:extLst>
          </p:cNvPr>
          <p:cNvSpPr/>
          <p:nvPr/>
        </p:nvSpPr>
        <p:spPr>
          <a:xfrm>
            <a:off x="4173967" y="1463040"/>
            <a:ext cx="72000" cy="7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BB9AE2A-121A-4120-91EF-46D0AB5CC506}"/>
              </a:ext>
            </a:extLst>
          </p:cNvPr>
          <p:cNvSpPr/>
          <p:nvPr/>
        </p:nvSpPr>
        <p:spPr>
          <a:xfrm>
            <a:off x="3264049" y="3175299"/>
            <a:ext cx="72000" cy="7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C3B08AA-A291-494F-B008-1DAF06B22419}"/>
              </a:ext>
            </a:extLst>
          </p:cNvPr>
          <p:cNvSpPr/>
          <p:nvPr/>
        </p:nvSpPr>
        <p:spPr>
          <a:xfrm>
            <a:off x="5366273" y="2843605"/>
            <a:ext cx="72000" cy="7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63FA900-C90D-403B-B7E8-0E7D85F45DC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3325505" y="1524496"/>
            <a:ext cx="859006" cy="166134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E5325D0-5ABD-4E4F-AA99-D183005334BC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235423" y="1524496"/>
            <a:ext cx="1141394" cy="132965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D974819-D3D7-4C50-9B41-B1676D890069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336049" y="2879605"/>
            <a:ext cx="2030224" cy="33169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7F97FC9-BEF5-4D7B-B2EF-7707F1B408A5}"/>
              </a:ext>
            </a:extLst>
          </p:cNvPr>
          <p:cNvSpPr/>
          <p:nvPr/>
        </p:nvSpPr>
        <p:spPr>
          <a:xfrm>
            <a:off x="5980046" y="1463040"/>
            <a:ext cx="72000" cy="7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EC3CF2D-F7F3-4365-BED8-48AEEA0B2CC3}"/>
              </a:ext>
            </a:extLst>
          </p:cNvPr>
          <p:cNvCxnSpPr>
            <a:cxnSpLocks/>
          </p:cNvCxnSpPr>
          <p:nvPr/>
        </p:nvCxnSpPr>
        <p:spPr>
          <a:xfrm>
            <a:off x="5783692" y="1746868"/>
            <a:ext cx="46470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F77311BA-168F-4DCE-81F1-602E64955256}"/>
              </a:ext>
            </a:extLst>
          </p:cNvPr>
          <p:cNvSpPr txBox="1"/>
          <p:nvPr/>
        </p:nvSpPr>
        <p:spPr>
          <a:xfrm>
            <a:off x="6522701" y="1360540"/>
            <a:ext cx="584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Vertex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3FB67CE-62C3-4806-B267-901556D2EE00}"/>
              </a:ext>
            </a:extLst>
          </p:cNvPr>
          <p:cNvSpPr txBox="1"/>
          <p:nvPr/>
        </p:nvSpPr>
        <p:spPr>
          <a:xfrm>
            <a:off x="6522701" y="1584182"/>
            <a:ext cx="485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662879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Michel Courivaud</dc:creator>
  <cp:lastModifiedBy>Jean Michel Courivaud</cp:lastModifiedBy>
  <cp:revision>1</cp:revision>
  <dcterms:created xsi:type="dcterms:W3CDTF">2018-07-17T05:07:22Z</dcterms:created>
  <dcterms:modified xsi:type="dcterms:W3CDTF">2018-07-17T05:15:48Z</dcterms:modified>
</cp:coreProperties>
</file>