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9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</a:rPr>
              <a:t>All </a:t>
            </a:r>
            <a:r>
              <a:rPr>
                <a:latin typeface="Comic Sans MS" pitchFamily="66" charset="0"/>
              </a:rPr>
              <a:t>supporting items</a:t>
            </a:r>
            <a:r>
              <a:rPr lang="en-US" dirty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679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3000" dirty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590800" y="2038350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24075" y="1962150"/>
            <a:ext cx="4134600" cy="239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554" y="792365"/>
            <a:ext cx="3137046" cy="2032225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27" y="2848402"/>
            <a:ext cx="3317885" cy="20644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497682" y="1274508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473870" y="2190750"/>
            <a:ext cx="34290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017915"/>
            <a:ext cx="2895600" cy="183552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178" y="1054471"/>
            <a:ext cx="2940843" cy="16309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" y="1385402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8594" y="2177199"/>
            <a:ext cx="3581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110181"/>
            <a:ext cx="2514600" cy="1537769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606" y="3010755"/>
            <a:ext cx="2652761" cy="175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655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39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294</Words>
  <Application>Microsoft Office PowerPoint</Application>
  <PresentationFormat>On-screen Show (16:9)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Comic Sans MS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Sanskar Vyas</dc:creator>
  <cp:lastModifiedBy>Sanskar</cp:lastModifiedBy>
  <cp:revision>6</cp:revision>
  <dcterms:modified xsi:type="dcterms:W3CDTF">2022-08-20T11:24:13Z</dcterms:modified>
</cp:coreProperties>
</file>