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59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74" autoAdjust="0"/>
  </p:normalViewPr>
  <p:slideViewPr>
    <p:cSldViewPr snapToGrid="0" showGuides="1">
      <p:cViewPr varScale="1">
        <p:scale>
          <a:sx n="103" d="100"/>
          <a:sy n="103" d="100"/>
        </p:scale>
        <p:origin x="120" y="36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11-09-2018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11-09-2018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Patching </a:t>
            </a:r>
            <a:r>
              <a:rPr lang="en-US" b="0" dirty="0"/>
              <a:t>Automation</a:t>
            </a:r>
            <a:endParaRPr lang="en-IN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Steven Sanders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title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35BE9C-E4C1-41B7-ACD8-7ABEC8DF5F24}"/>
              </a:ext>
            </a:extLst>
          </p:cNvPr>
          <p:cNvSpPr txBox="1"/>
          <p:nvPr/>
        </p:nvSpPr>
        <p:spPr>
          <a:xfrm>
            <a:off x="3238428" y="2855631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6000" b="1" dirty="0">
              <a:latin typeface="Arial Black" panose="020B0A040201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u="sng" dirty="0"/>
              <a:t>The </a:t>
            </a:r>
            <a:r>
              <a:rPr lang="en-IN" u="sng" dirty="0"/>
              <a:t>Problem:</a:t>
            </a:r>
            <a:endParaRPr lang="en-IN" b="0" u="sng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EE1A7744-64EB-473A-B81D-980076636E36}"/>
              </a:ext>
            </a:extLst>
          </p:cNvPr>
          <p:cNvSpPr txBox="1">
            <a:spLocks/>
          </p:cNvSpPr>
          <p:nvPr/>
        </p:nvSpPr>
        <p:spPr>
          <a:xfrm>
            <a:off x="6283842" y="3263511"/>
            <a:ext cx="7342622" cy="121556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Patching Compliance</a:t>
            </a:r>
            <a:endParaRPr lang="en-US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We Patch on Week 3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patch on week 3 every day at midnight with a reboot</a:t>
            </a:r>
          </a:p>
          <a:p>
            <a:r>
              <a:rPr lang="en-US" dirty="0"/>
              <a:t>We offer a reboot yourself option and hold the owner responsible(This is a courtesy, Can implement with no exceptions)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14A251-9C40-4885-A59D-9FECDC1D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Proposal</a:t>
            </a: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C91DAC-AEAD-4636-B14D-63308560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Design (Going for Simple)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502548-8874-499A-A49A-60F55BD1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21907"/>
            <a:ext cx="3696903" cy="37995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We have 8 Collections for week 3</a:t>
            </a:r>
          </a:p>
          <a:p>
            <a:r>
              <a:rPr lang="en-US" sz="1600" dirty="0"/>
              <a:t>We automate monthly software update group creation leveraging ADRs</a:t>
            </a:r>
          </a:p>
          <a:p>
            <a:r>
              <a:rPr lang="en-US" sz="1600" dirty="0"/>
              <a:t>Reporting will be automated with an email subscription and Custom Report</a:t>
            </a:r>
          </a:p>
          <a:p>
            <a:r>
              <a:rPr lang="en-US" sz="1600" dirty="0"/>
              <a:t>We design this with simplicity to stop the automation if something were to go wrong</a:t>
            </a:r>
          </a:p>
          <a:p>
            <a:pPr lvl="1"/>
            <a:r>
              <a:rPr lang="en-US" sz="1200" dirty="0"/>
              <a:t>An admin should be able to go in to task scheduler and stop all of the scripts. (Can create a script to act as an On/Off button if requested)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2D883-F762-4A9E-AF2A-D05571A1F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3" y="3193046"/>
            <a:ext cx="6691698" cy="235882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FC1E8-5AF3-48B4-9663-15568DE87A1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662102" y="6356350"/>
            <a:ext cx="54597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7FFDC-1B66-4808-8CF5-5A2E11A268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325100" y="6356350"/>
            <a:ext cx="10287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0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30EA54-FF28-4DF2-BCB6-FB29DB33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This is just for example only (We wouldn’t deploy to “All Systems”)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6D60E-9A00-4CB1-B7BA-C8E75AE2E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496102"/>
            <a:ext cx="5962727" cy="608895"/>
          </a:xfrm>
        </p:spPr>
        <p:txBody>
          <a:bodyPr/>
          <a:lstStyle/>
          <a:p>
            <a:r>
              <a:rPr lang="en-US" dirty="0"/>
              <a:t>This subscription report will look similar to 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54B648-E123-46B9-9DC3-DE2BCCC9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241109"/>
            <a:ext cx="7342622" cy="1215566"/>
          </a:xfrm>
        </p:spPr>
        <p:txBody>
          <a:bodyPr/>
          <a:lstStyle/>
          <a:p>
            <a:r>
              <a:rPr lang="en-US" dirty="0"/>
              <a:t>Reporting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E55C0-CEC9-4D08-9AC9-64DBBFAF049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C0256-4279-4B63-9185-3092CB127CE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5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D4D37A-B06C-4175-9F76-1612DF32A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64" y="4211306"/>
            <a:ext cx="7399049" cy="14967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877C84-0A78-44C2-8767-5C0F39864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64" y="3812632"/>
            <a:ext cx="7399049" cy="44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9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-03 Presentation Layout_CA -v6.potx" id="{9FD5D463-2B33-42F3-81B0-0B3C3C07F674}" vid="{A96E6666-7943-4E22-B401-67432B4C0C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Patching Automation</vt:lpstr>
      <vt:lpstr>The Problem:</vt:lpstr>
      <vt:lpstr>The Proposal</vt:lpstr>
      <vt:lpstr>The Design (Going for Simple)</vt:lpstr>
      <vt:lpstr>Reporting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2018-09-11T17:01:57Z</dcterms:created>
  <dcterms:modified xsi:type="dcterms:W3CDTF">2018-09-11T17:13:20Z</dcterms:modified>
</cp:coreProperties>
</file>