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4F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8" d="100"/>
          <a:sy n="98" d="100"/>
        </p:scale>
        <p:origin x="5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DFA5E-4101-4863-96B6-5559C4CF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05EEF4-F161-44EB-ADB7-C4C83303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ko-KR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893CE-FF5A-4422-969A-A9A0C54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1848C-DAD1-4ABF-9F7A-AE522EBE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1937E-363F-4A86-842C-B8F5E61D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64472-1EE0-4BE6-B338-6FCAF4A9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2300-AB67-47CC-A9AE-EBBCDABE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AC00B-9C09-44E6-95D1-322F9CA3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9B6E6-5266-46EC-A8F2-6E2A3967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74951-C3BB-426B-ACA9-BA8CC748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31B343-47A3-4171-9C59-CEBC2DF63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E0B35-839D-4A75-98D3-F908C7D9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2E618-A77F-4894-A71B-057D120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857C-2CA5-44FB-8463-67C9E051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0EC2D-CB69-4BCC-BCA8-F595B7D6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3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EBBE-F966-404C-9CA4-CF4B8F8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A28F-F406-4885-BD62-BECE2A61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36AAF-D574-4E44-86D2-1270314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A868-0F25-40C2-9902-73B0A381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9A7C2-1474-41B9-8168-A6D5CAA2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680B-AFCF-49D7-909B-09CBC3B1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C8190C-4848-47E6-B45A-515B5C1C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A651F-F75F-4AE7-AB43-7BB1A585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54C67-F32B-4BF8-ACD4-7177F99D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9B8F5-6E74-494D-88C8-0568011F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8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DDD42-05A8-46E5-BE07-8721FCA6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B57D3-8329-4857-9009-E5C1050F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ABE89-39C8-4CA8-9CD0-4D5E4BABF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14021-3CDF-4A24-AB26-1EEC9828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BED68-85A5-437A-8AA4-7AC5C78E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F7924-B2C2-46A6-81A8-AA8065D5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7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A2E5-59F9-4E37-9C30-43DFB01E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C3726-0F02-42CF-A1D1-8C9B48D15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F0921-206A-4FFB-996E-9BB9AA69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B124EC-84B6-43B3-9A1A-D725689C2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251214-44BD-4DF4-80A7-96E525FD6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84A7A-4C3C-432B-BC32-F7AB725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0862B-246E-4C11-9E81-AB818FD3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9FD219-95E7-480A-919A-0BAF88D5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C168C-D3DA-444F-920F-FC74A29B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85702-868A-4E98-8324-584B3D93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E510F0-B160-4444-AF7D-47BD82FC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A5A01-2DB2-4765-BA5F-65D3267E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6712FC-3B89-4D84-BB70-E06926D9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6AD7B0-13F0-45FB-8991-DC9DF48F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7129ED-06EB-4BB3-BC26-6749FC9D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0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3399-85C2-4FC4-A309-93A6212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2603A-6021-43AB-9466-6253E7F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89CE0A-5408-4E31-91F3-CB5D3669E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7255D-D242-4ACB-893D-C197E27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B3445-33C7-4F70-A4B7-8F140CD1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16F89-1E79-4CAF-8948-5850A3FE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2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DCC92-FD7B-41D1-AC64-E57DC009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06BFFE-5140-45B3-90F9-38FFCC1C3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5039E-B3CD-412F-8B25-8B360F997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5532D-C2E3-4004-B285-D12819F3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8CC435-9093-40B0-B6A2-880DE7A8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870C1-EEA8-4FEB-AB0D-FD656AAB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1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8BA15-E4EA-4051-8E45-B4E986B0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BBB63-45BD-4948-87CB-3B52EED00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ko-KR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817AA-F0F0-4128-8D2B-242D34FDD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EB6D-FBA1-4B55-AF8D-07834053592C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80404-226E-4C67-86E7-83B7FF1A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EDA6-B476-45A9-9541-A30F82425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42DA-8A24-4960-A34A-DAE4AE816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3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71340C7-2812-4C9F-99B8-F8EDEEC0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62" y="1169971"/>
            <a:ext cx="4535422" cy="219217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B0EFAF-D188-42FF-B05B-4F72E216D2D2}"/>
              </a:ext>
            </a:extLst>
          </p:cNvPr>
          <p:cNvSpPr txBox="1"/>
          <p:nvPr/>
        </p:nvSpPr>
        <p:spPr>
          <a:xfrm>
            <a:off x="248717" y="175565"/>
            <a:ext cx="1124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Unleashing Large Language Models’ Proficiency in Zero-shot Essay Scoring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1A0D9F-2D83-42CE-8973-3C2F26F4E0AD}"/>
              </a:ext>
            </a:extLst>
          </p:cNvPr>
          <p:cNvSpPr txBox="1"/>
          <p:nvPr/>
        </p:nvSpPr>
        <p:spPr>
          <a:xfrm>
            <a:off x="248715" y="512522"/>
            <a:ext cx="937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Sanwoo Lee, Yida Cai, Desong Meng, Ziyang Wang, Yunfang Wu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C010608-244B-496B-B19F-E9B671E7B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" y="1947547"/>
            <a:ext cx="6320696" cy="345697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1DD50D-FE28-4A4A-ABAF-242C3D005B73}"/>
              </a:ext>
            </a:extLst>
          </p:cNvPr>
          <p:cNvSpPr txBox="1"/>
          <p:nvPr/>
        </p:nvSpPr>
        <p:spPr>
          <a:xfrm>
            <a:off x="299516" y="868134"/>
            <a:ext cx="6393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present </a:t>
            </a:r>
            <a:r>
              <a:rPr lang="en-US" altLang="ko-KR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MTS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ko-KR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ulti </a:t>
            </a:r>
            <a:r>
              <a:rPr lang="en-US" altLang="ko-KR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rait </a:t>
            </a:r>
            <a:r>
              <a:rPr lang="en-US" altLang="ko-KR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pecialization),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zero-shot prompting framework to elicit essay scoring capabilities in LLMs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ko-KR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MTS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from training &amp; labeling essays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readily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applicable to any unseen essay topics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ko-K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F18E8E-BE04-4B6F-AF4C-D7970E7E29DA}"/>
              </a:ext>
            </a:extLst>
          </p:cNvPr>
          <p:cNvSpPr txBox="1"/>
          <p:nvPr/>
        </p:nvSpPr>
        <p:spPr>
          <a:xfrm>
            <a:off x="248715" y="5771813"/>
            <a:ext cx="6320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 Trait Decomposition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writing proficiency is decomposed to distinct traits; (2)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 Specialization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LLM is prompted to extract trait scores from the given essay; (3)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 Aggregation and Scaling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overall score is derived via trait averaging and min-max scaling. </a:t>
            </a:r>
            <a:endParaRPr lang="ko-K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4F977-24F3-413A-BA78-EB0B0C7E7D06}"/>
              </a:ext>
            </a:extLst>
          </p:cNvPr>
          <p:cNvSpPr txBox="1"/>
          <p:nvPr/>
        </p:nvSpPr>
        <p:spPr>
          <a:xfrm>
            <a:off x="7061840" y="3353189"/>
            <a:ext cx="5130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MTS consistently outperforms Vanilla (direct scoring) 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</a:p>
          <a:p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Quadratic Weighted Kappa (QWK) across all LLMs and datasets. </a:t>
            </a:r>
            <a:endParaRPr lang="ko-K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5BB0B1D-631C-4EE2-BF47-EF620FF3DC69}"/>
              </a:ext>
            </a:extLst>
          </p:cNvPr>
          <p:cNvSpPr/>
          <p:nvPr/>
        </p:nvSpPr>
        <p:spPr>
          <a:xfrm>
            <a:off x="376136" y="867325"/>
            <a:ext cx="1459149" cy="273234"/>
          </a:xfrm>
          <a:prstGeom prst="roundRect">
            <a:avLst/>
          </a:prstGeom>
          <a:solidFill>
            <a:srgbClr val="F4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</a:t>
            </a:r>
            <a:endParaRPr lang="ko-KR" altLang="en-US" sz="16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C366D56-28DD-4353-B931-F1442485EFA2}"/>
              </a:ext>
            </a:extLst>
          </p:cNvPr>
          <p:cNvSpPr/>
          <p:nvPr/>
        </p:nvSpPr>
        <p:spPr>
          <a:xfrm>
            <a:off x="376136" y="5458026"/>
            <a:ext cx="1459149" cy="273234"/>
          </a:xfrm>
          <a:prstGeom prst="roundRect">
            <a:avLst/>
          </a:prstGeom>
          <a:solidFill>
            <a:srgbClr val="F4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ko-KR" altLang="en-US" sz="16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E2837B-1F20-42CE-B446-F43A3BA091F8}"/>
              </a:ext>
            </a:extLst>
          </p:cNvPr>
          <p:cNvSpPr/>
          <p:nvPr/>
        </p:nvSpPr>
        <p:spPr>
          <a:xfrm>
            <a:off x="7133176" y="858518"/>
            <a:ext cx="1459149" cy="273234"/>
          </a:xfrm>
          <a:prstGeom prst="roundRect">
            <a:avLst/>
          </a:prstGeom>
          <a:solidFill>
            <a:srgbClr val="F4E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ko-KR" altLang="en-US" sz="16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BF4D8D-2C11-4EBF-8D1D-18D5A217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153" y="4210723"/>
            <a:ext cx="4082666" cy="20813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6E268C6-2A14-4FAD-96DA-9A535D03B90C}"/>
              </a:ext>
            </a:extLst>
          </p:cNvPr>
          <p:cNvSpPr txBox="1"/>
          <p:nvPr/>
        </p:nvSpPr>
        <p:spPr>
          <a:xfrm>
            <a:off x="7061840" y="6264256"/>
            <a:ext cx="5130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reveals that the key to its success arises from </a:t>
            </a:r>
            <a:r>
              <a:rPr lang="en-US" altLang="ko-KR" sz="1600">
                <a:highlight>
                  <a:srgbClr val="F4E4F2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diversified assessment</a:t>
            </a:r>
            <a:r>
              <a:rPr lang="en-US" altLang="ko-KR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different traits.</a:t>
            </a:r>
            <a:endParaRPr lang="ko-KR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B83843-19B1-4AD0-B3A0-430853F8F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997" y="124355"/>
            <a:ext cx="1116296" cy="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이 산우</dc:creator>
  <cp:lastModifiedBy>이 산우</cp:lastModifiedBy>
  <cp:revision>9</cp:revision>
  <dcterms:created xsi:type="dcterms:W3CDTF">2024-10-21T12:58:27Z</dcterms:created>
  <dcterms:modified xsi:type="dcterms:W3CDTF">2024-10-22T06:25:59Z</dcterms:modified>
</cp:coreProperties>
</file>