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bbs.gocn.im/forum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3178696" cy="10515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00807"/>
            <a:ext cx="781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语言学习交流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论坛：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2"/>
              </a:rPr>
              <a:t>http://bbs.gocn.im/forum.php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63" y="3244681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</TotalTime>
  <Words>26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主管人员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Unknown</cp:lastModifiedBy>
  <cp:revision>5</cp:revision>
  <dcterms:created xsi:type="dcterms:W3CDTF">2013-03-20T22:44:52Z</dcterms:created>
  <dcterms:modified xsi:type="dcterms:W3CDTF">2013-03-20T22:55:30Z</dcterms:modified>
</cp:coreProperties>
</file>