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china.net/translate/go-at-google-language-design-in-the-service-of-software-engineer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/downloads/list" TargetMode="External"/><Relationship Id="rId2" Type="http://schemas.openxmlformats.org/officeDocument/2006/relationships/hyperlink" Target="https://github.com/astaxie/build-web-application-with-golang/blob/master/ebook/01.1.m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axie/godoc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2" Type="http://schemas.openxmlformats.org/officeDocument/2006/relationships/hyperlink" Target="https://github.com/astaxie/build-web-application-with-golang/blob/master/ebook/01.4.m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ucifr.com/2011/08/31/sublime-text-2-tricks-and-tips/" TargetMode="External"/><Relationship Id="rId4" Type="http://schemas.openxmlformats.org/officeDocument/2006/relationships/hyperlink" Target="http://my.oschina.net/Obahua/blog/11076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bbs.gocn.im/forum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916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是一门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并发支持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垃圾回收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编译型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系统编程语言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，旨在创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造一门具有在静态编译语言的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高性能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和动态语言的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高效开发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之间拥有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良好平衡点的一门编程语言。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的主要特点有哪些？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类型安全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内存安全</a:t>
            </a:r>
            <a:endParaRPr lang="en-US" altLang="zh-CN" sz="20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以非常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极低代价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的方案实现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高并发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高效的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垃圾回收机制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快速编译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（同时解决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语言中头文件太多的问题）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为多核计算机提供性能提升的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编码支持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6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782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存在的价值是什么？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2"/>
              </a:rPr>
              <a:t>Go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在谷歌：以软件工程为目的的语言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设计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是记事本编程吗？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等众多知名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均已支持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目前有多少实际应用？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全球最大视频网站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Youtube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七牛云储存以及旗下网盘服务（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后台服务器程序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爱好者开发的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论坛及博客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2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5640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发展成熟了吗？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作为一门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年才正式发布的编程语言，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是非常年轻的，因此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不能称为一门成熟的编程语言，但开发社区每天都在不断更新其核心代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码，给我们这些爱好者给予了很大的学习和开发动力。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的爱好者多吗？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Google Group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为主的邮件列表每天都会更新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帖，国内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群和论坛每天也在进行大量的讨论，因此可以说目前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爱好者群体是足够壮大。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2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96834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源码安装：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参考链接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标准包安装：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下载地址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第三方工具安装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环境变量与工作目录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根据约定，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下需要建立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个目录：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（存放编译后生成的可执行文件）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pkg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（存放编译后生成的包文件）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（存放项目源码）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81826"/>
            <a:ext cx="4391496" cy="271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3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866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在命令行或终端输入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即可查看所有支持的命令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常用命令简介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get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：获取远程包（需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提前安装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run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：直接运行程序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build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：测试编译，检查是否有编译错误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fmt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：格式化源码（部分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在保存时自动调用）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install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：编译包文件并编译整个程序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 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：运行测试文件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 doc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：查看文档（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CHM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手册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6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程序的整体结构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90688"/>
            <a:ext cx="3473839" cy="440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0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4395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开发工具安装及配置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本套教程主要使用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安装方案：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参考链接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官方网站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gosublime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（破解版可能无法安装）：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安装指令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Sublime Text 2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入门及技巧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0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1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”Hello world!”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392488" cy="193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35415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5001298"/>
            <a:ext cx="4536504" cy="4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3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332656"/>
            <a:ext cx="3178696" cy="10515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相关资源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700807"/>
            <a:ext cx="7810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Go 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编程交流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259316004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语言学习交流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论坛：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hlinkClick r:id="rId2"/>
              </a:rPr>
              <a:t>http://bbs.gocn.im/forum.php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ww4.sinaimg.cn/bmiddle/bf670632gw1e2w1minmyt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63" y="3244681"/>
            <a:ext cx="2457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87</TotalTime>
  <Words>572</Words>
  <Application>Microsoft Office PowerPoint</Application>
  <PresentationFormat>全屏显示(4:3)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主管人员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相关资源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Go编程基础</dc:title>
  <dc:creator>Unknown</dc:creator>
  <cp:lastModifiedBy>Unknown</cp:lastModifiedBy>
  <cp:revision>29</cp:revision>
  <dcterms:created xsi:type="dcterms:W3CDTF">2013-03-20T22:44:52Z</dcterms:created>
  <dcterms:modified xsi:type="dcterms:W3CDTF">2013-03-21T23:28:44Z</dcterms:modified>
</cp:coreProperties>
</file>