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C696B5-8712-458E-A135-76D8BB5A616E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42F68D-B723-478E-847C-4B19495932C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Lanzamiento de jabalina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Experimento con variable aleatoria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429309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latin typeface="Cambria" pitchFamily="18" charset="0"/>
              </a:rPr>
              <a:t>Alberto Campos</a:t>
            </a:r>
            <a:br>
              <a:rPr lang="es-ES" sz="1200" dirty="0" smtClean="0">
                <a:latin typeface="Cambria" pitchFamily="18" charset="0"/>
              </a:rPr>
            </a:br>
            <a:r>
              <a:rPr lang="es-ES" sz="1200" dirty="0" smtClean="0">
                <a:latin typeface="Cambria" pitchFamily="18" charset="0"/>
              </a:rPr>
              <a:t>Antonio San Agustín</a:t>
            </a:r>
          </a:p>
          <a:p>
            <a:pPr algn="r"/>
            <a:r>
              <a:rPr lang="es-ES" sz="1200" dirty="0" smtClean="0">
                <a:latin typeface="Cambria" pitchFamily="18" charset="0"/>
              </a:rPr>
              <a:t>Alberto Sánchez</a:t>
            </a:r>
            <a:endParaRPr lang="es-ES" sz="1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física del lanzamiento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6" y="1433632"/>
            <a:ext cx="4686300" cy="2857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005064"/>
            <a:ext cx="4400550" cy="2562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203215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Mecánica del lanzamiento de jabalina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79715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Ecuaciones del movimiento de la jabalina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67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1" y="1556792"/>
            <a:ext cx="4396358" cy="27404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/>
              <a:t>Lanzadores</a:t>
            </a:r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08834"/>
              </p:ext>
            </p:extLst>
          </p:nvPr>
        </p:nvGraphicFramePr>
        <p:xfrm>
          <a:off x="4788023" y="1465138"/>
          <a:ext cx="4032449" cy="2932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106"/>
                <a:gridCol w="843625"/>
                <a:gridCol w="844086"/>
                <a:gridCol w="845014"/>
                <a:gridCol w="649618"/>
              </a:tblGrid>
              <a:tr h="325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Lanzador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V inicial [m/s]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Altura [m]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Ángulo [º]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Dispersión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  <a:tr h="325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 err="1">
                          <a:effectLst/>
                        </a:rPr>
                        <a:t>Vítězslav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Veselý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29.65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1.91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34.32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4.1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  <a:tr h="325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Tero Pitkämäki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29.53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1.99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35.25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4.3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  <a:tr h="325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Dmitri Tarabin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29.68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1.88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34.15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4.4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  <a:tr h="167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Julius Yego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29.20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1.82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33.81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5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  <a:tr h="325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Roman Avramenko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29.32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1.90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s-ES" sz="900">
                          <a:effectLst/>
                        </a:rPr>
                        <a:t>33.91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4.5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  <a:tr h="325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Antti Ruuskanen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29.22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1.96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34.26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4.8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  <a:tr h="325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Andreas Thorkildsen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29.27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1.88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34.11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4.8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  <a:tr h="487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Ihab Abdelrahman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29.25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1.98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34.19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4.8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005" marR="50005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055" y="472514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mbria" pitchFamily="18" charset="0"/>
              </a:rPr>
              <a:t>8 lanzadores de la final último mundial de lanzamiento de jabalina.</a:t>
            </a:r>
            <a:br>
              <a:rPr lang="es-ES" dirty="0" smtClean="0">
                <a:latin typeface="Cambria" pitchFamily="18" charset="0"/>
              </a:rPr>
            </a:br>
            <a:r>
              <a:rPr lang="es-ES" dirty="0" smtClean="0">
                <a:latin typeface="Cambria" pitchFamily="18" charset="0"/>
              </a:rPr>
              <a:t>Cada uno con sus características distintivas: altura, velocidad de lanzamiento, ángulo y dispersión.</a:t>
            </a:r>
          </a:p>
          <a:p>
            <a:r>
              <a:rPr lang="es-ES" dirty="0" smtClean="0">
                <a:latin typeface="Cambria" pitchFamily="18" charset="0"/>
              </a:rPr>
              <a:t>Se simulan 1000 lanzamientos y la final de la competición.</a:t>
            </a:r>
            <a:endParaRPr lang="es-E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u="sng" dirty="0">
                <a:latin typeface="Cambria" pitchFamily="18" charset="0"/>
              </a:rPr>
              <a:t>Clase </a:t>
            </a:r>
            <a:r>
              <a:rPr lang="es-ES" u="sng" dirty="0" err="1" smtClean="0">
                <a:latin typeface="Cambria" pitchFamily="18" charset="0"/>
              </a:rPr>
              <a:t>LanzadorX</a:t>
            </a:r>
            <a:r>
              <a:rPr lang="es-ES" u="sng" dirty="0" smtClean="0">
                <a:latin typeface="Cambria" pitchFamily="18" charset="0"/>
              </a:rPr>
              <a:t>:</a:t>
            </a:r>
            <a:r>
              <a:rPr lang="es-ES" dirty="0" smtClean="0">
                <a:latin typeface="Cambria" pitchFamily="18" charset="0"/>
              </a:rPr>
              <a:t> Características de los lanzadores</a:t>
            </a:r>
            <a:br>
              <a:rPr lang="es-ES" dirty="0" smtClean="0">
                <a:latin typeface="Cambria" pitchFamily="18" charset="0"/>
              </a:rPr>
            </a:br>
            <a:endParaRPr lang="es-ES" dirty="0" smtClean="0">
              <a:latin typeface="Cambria" pitchFamily="18" charset="0"/>
            </a:endParaRPr>
          </a:p>
          <a:p>
            <a:r>
              <a:rPr lang="es-ES" u="sng" dirty="0" smtClean="0">
                <a:latin typeface="Cambria" pitchFamily="18" charset="0"/>
              </a:rPr>
              <a:t>Clase </a:t>
            </a:r>
            <a:r>
              <a:rPr lang="es-ES" u="sng" dirty="0" err="1">
                <a:latin typeface="Cambria" pitchFamily="18" charset="0"/>
              </a:rPr>
              <a:t>Funcion</a:t>
            </a:r>
            <a:r>
              <a:rPr lang="es-ES" u="sng" dirty="0" smtClean="0">
                <a:latin typeface="Cambria" pitchFamily="18" charset="0"/>
              </a:rPr>
              <a:t>:</a:t>
            </a:r>
            <a:r>
              <a:rPr lang="es-ES" dirty="0" smtClean="0">
                <a:latin typeface="Cambria" pitchFamily="18" charset="0"/>
              </a:rPr>
              <a:t> Calcula el ángulo con error y realiza el lanzamiento de jabalina, midiendo el resultado</a:t>
            </a:r>
            <a:br>
              <a:rPr lang="es-ES" dirty="0" smtClean="0">
                <a:latin typeface="Cambria" pitchFamily="18" charset="0"/>
              </a:rPr>
            </a:br>
            <a:endParaRPr lang="es-ES" dirty="0" smtClean="0">
              <a:latin typeface="Cambria" pitchFamily="18" charset="0"/>
            </a:endParaRPr>
          </a:p>
          <a:p>
            <a:r>
              <a:rPr lang="es-ES" u="sng" dirty="0">
                <a:latin typeface="Cambria" pitchFamily="18" charset="0"/>
              </a:rPr>
              <a:t>Clase Lanzamiento</a:t>
            </a:r>
            <a:r>
              <a:rPr lang="es-ES" u="sng" dirty="0" smtClean="0">
                <a:latin typeface="Cambria" pitchFamily="18" charset="0"/>
              </a:rPr>
              <a:t>:</a:t>
            </a:r>
            <a:r>
              <a:rPr lang="es-ES" dirty="0" smtClean="0">
                <a:latin typeface="Cambria" pitchFamily="18" charset="0"/>
              </a:rPr>
              <a:t> Muestra por pantalla los resultados de la competición y establece el ganador</a:t>
            </a:r>
            <a:br>
              <a:rPr lang="es-ES" dirty="0" smtClean="0">
                <a:latin typeface="Cambria" pitchFamily="18" charset="0"/>
              </a:rPr>
            </a:br>
            <a:endParaRPr lang="es-ES" dirty="0" smtClean="0">
              <a:latin typeface="Cambria" pitchFamily="18" charset="0"/>
            </a:endParaRPr>
          </a:p>
          <a:p>
            <a:r>
              <a:rPr lang="es-ES" u="sng" dirty="0" smtClean="0">
                <a:latin typeface="Cambria" pitchFamily="18" charset="0"/>
              </a:rPr>
              <a:t>Clase </a:t>
            </a:r>
            <a:r>
              <a:rPr lang="es-ES" u="sng" dirty="0" err="1" smtClean="0">
                <a:latin typeface="Cambria" pitchFamily="18" charset="0"/>
              </a:rPr>
              <a:t>PruebaLanzamiento</a:t>
            </a:r>
            <a:r>
              <a:rPr lang="es-ES" u="sng" dirty="0" smtClean="0">
                <a:latin typeface="Cambria" pitchFamily="18" charset="0"/>
              </a:rPr>
              <a:t>:</a:t>
            </a:r>
            <a:r>
              <a:rPr lang="es-ES" dirty="0" smtClean="0">
                <a:latin typeface="Cambria" pitchFamily="18" charset="0"/>
              </a:rPr>
              <a:t> Reproduce la probabilidad de victoria que tendría cada lanzador tras 1000 pruebas</a:t>
            </a:r>
            <a:endParaRPr lang="es-ES" u="sng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5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4" name="Imagen 10"/>
          <p:cNvPicPr/>
          <p:nvPr/>
        </p:nvPicPr>
        <p:blipFill rotWithShape="1">
          <a:blip r:embed="rId2"/>
          <a:srcRect l="28924" t="35694" r="30511" b="40712"/>
          <a:stretch/>
        </p:blipFill>
        <p:spPr bwMode="auto">
          <a:xfrm>
            <a:off x="971600" y="1412776"/>
            <a:ext cx="2988370" cy="977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4276328" cy="260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0" y="2636912"/>
            <a:ext cx="4702349" cy="257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2160" y="274670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Cambria" pitchFamily="18" charset="0"/>
              </a:rPr>
              <a:t>Comparamos las 1000 primeras simulaciones con la definitiva y observamos un podio diferente.</a:t>
            </a:r>
            <a:endParaRPr lang="es-ES" dirty="0">
              <a:latin typeface="Cambria" pitchFamily="18" charset="0"/>
            </a:endParaRPr>
          </a:p>
        </p:txBody>
      </p:sp>
      <p:pic>
        <p:nvPicPr>
          <p:cNvPr id="10" name="Imagen 6"/>
          <p:cNvPicPr/>
          <p:nvPr/>
        </p:nvPicPr>
        <p:blipFill rotWithShape="1">
          <a:blip r:embed="rId5"/>
          <a:srcRect l="1058" t="54300" r="32295" b="13023"/>
          <a:stretch/>
        </p:blipFill>
        <p:spPr bwMode="auto">
          <a:xfrm>
            <a:off x="4932040" y="4365104"/>
            <a:ext cx="4012785" cy="14125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29"/>
            <a:ext cx="45719" cy="147472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endParaRPr lang="es-ES" dirty="0"/>
          </a:p>
        </p:txBody>
      </p:sp>
      <p:pic>
        <p:nvPicPr>
          <p:cNvPr id="12" name="Imagen 11"/>
          <p:cNvPicPr/>
          <p:nvPr/>
        </p:nvPicPr>
        <p:blipFill rotWithShape="1">
          <a:blip r:embed="rId6"/>
          <a:srcRect l="1058" t="54791" r="4571" b="32678"/>
          <a:stretch/>
        </p:blipFill>
        <p:spPr bwMode="auto">
          <a:xfrm>
            <a:off x="4932040" y="5777651"/>
            <a:ext cx="4012785" cy="505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87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2210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20000" dirty="0" smtClean="0"/>
              <a:t>FIN</a:t>
            </a:r>
            <a:endParaRPr lang="es-ES" sz="20000" dirty="0"/>
          </a:p>
        </p:txBody>
      </p:sp>
    </p:spTree>
    <p:extLst>
      <p:ext uri="{BB962C8B-B14F-4D97-AF65-F5344CB8AC3E}">
        <p14:creationId xmlns:p14="http://schemas.microsoft.com/office/powerpoint/2010/main" val="32918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125</Words>
  <Application>Microsoft Office PowerPoint</Application>
  <PresentationFormat>Presentación en pantalla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Concourse</vt:lpstr>
      <vt:lpstr>Lanzamiento de jabalina</vt:lpstr>
      <vt:lpstr>La física del lanzamiento</vt:lpstr>
      <vt:lpstr>Lanzadores</vt:lpstr>
      <vt:lpstr>Código Java</vt:lpstr>
      <vt:lpstr>Resultados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Lanzamiento de jabalina</dc:title>
  <dc:creator>Alberto Campos Blanco</dc:creator>
  <cp:lastModifiedBy>ASUS</cp:lastModifiedBy>
  <cp:revision>11</cp:revision>
  <dcterms:created xsi:type="dcterms:W3CDTF">2013-10-30T18:21:16Z</dcterms:created>
  <dcterms:modified xsi:type="dcterms:W3CDTF">2013-10-30T20:23:51Z</dcterms:modified>
</cp:coreProperties>
</file>