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0000" y="315360"/>
            <a:ext cx="9071280" cy="13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МИНИСТЕРСТВО ОБРАЗОВАНИЯ, НАУКИ И МОЛОДЕЖНОЙ ПОЛИТИКИ РЕСПУБЛИКИ КОМИ</a:t>
            </a:r>
            <a:br/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Государственное профессиональное образовательное учреждение "Сыктывкарский политехнический техникум"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68360" y="2206080"/>
            <a:ext cx="9071280" cy="30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Курсовая Работа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Тема: База данных ГИБДД</a:t>
            </a:r>
            <a:endParaRPr b="0" lang="ru-RU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Выполнил: Даминов А.Р.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Руководитель: Пунгин И.В.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Дата: "11" ноября 2024 г.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Содержание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111960" y="1326600"/>
            <a:ext cx="9071280" cy="38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Введение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 Анализ предметной области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Инфологическая модель БД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 Логическая структура БД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4) Физическая структура БД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endParaRPr b="0" lang="ru-RU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1) Анализ предметной области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08360" y="1326600"/>
            <a:ext cx="9071280" cy="411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  </a:t>
            </a:r>
            <a:r>
              <a:rPr b="1" lang="ru-RU" sz="165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Описание предметной области: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Анализ предметной области базы данных ГИБДД включает в себя изучение всех аспектов, связанных с безопасностью дорожного движения. Это включает регистрацию транспортных средств, учет водителей, фиксацию нарушений и анализ дорожно-транспортных происшествий. Основная цель — обеспечить эффективное управление данными для повышения безопасности на дорогах и улучшения работы государственных органов.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1" lang="ru-RU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Основные функции: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Регистрация и учет транспортных средств.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Учет водителей.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Фиксация нарушений.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Обработка ДТП.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Генерация отчетов.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ru-RU" sz="165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Интеграция с другими системами.</a:t>
            </a:r>
            <a:endParaRPr b="0" lang="ru-RU" sz="1650" spc="-1" strike="noStrike">
              <a:latin typeface="Arial"/>
            </a:endParaRPr>
          </a:p>
          <a:p>
            <a:pPr marL="457200">
              <a:lnSpc>
                <a:spcPct val="80000"/>
              </a:lnSpc>
              <a:spcBef>
                <a:spcPts val="1417"/>
              </a:spcBef>
              <a:tabLst>
                <a:tab algn="l" pos="0"/>
              </a:tabLst>
            </a:pPr>
            <a:endParaRPr b="0" lang="ru-RU" sz="165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615960" y="3024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2) Инфологическая модель БД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363960" y="976680"/>
            <a:ext cx="9211680" cy="458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57200">
              <a:lnSpc>
                <a:spcPct val="115000"/>
              </a:lnSpc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Инфологическая модель базы данных ГИБДД представляет собой концептуальную схему, описывающую основные сущности и их взаимосвязи в системе. Она включает такие элементы, как транспортные средства, водители, нарушения и дорожно-транспортные происшествия, что позволяет эффективно управлять данными и обеспечивать безопасность на дорогах.</a:t>
            </a:r>
            <a:br/>
            <a:br/>
            <a:r>
              <a:rPr b="0" lang="ru-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Владельцы и транспортные средства: Один владелец может иметь несколько транспортных средств, но каждое транспортное средство принадлежит только одному владельцу.</a:t>
            </a:r>
            <a:endParaRPr b="0" lang="ru-RU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ru-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Водители и транспортные средства: Один водитель может управлять несколькими транспортными средствами, но каждое транспортное средство может быть связано с несколькими водителями (например, в случае совместного использования).</a:t>
            </a:r>
            <a:endParaRPr b="0" lang="ru-RU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ru-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Нарушения и водители: Каждое нарушение фиксируется за конкретным водителем, что позволяет отслеживать историю нарушений.</a:t>
            </a:r>
            <a:endParaRPr b="0" lang="ru-RU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ru-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Нарушения и транспортные средства: Каждое нарушение связано с конкретным транспортным средством, что позволяет анализировать статистику по нарушениям.</a:t>
            </a:r>
            <a:endParaRPr b="0" lang="ru-RU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r>
              <a:rPr b="0" lang="ru-RU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ДТП и водители: Каждое ДТП может включать нескольких водителей, что позволяет анализировать причины и последствия происшествий.</a:t>
            </a:r>
            <a:endParaRPr b="0" lang="ru-RU" sz="13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2100"/>
              </a:spcBef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3) Логическая структура БД</a:t>
            </a:r>
            <a:endParaRPr b="0" lang="ru-RU" sz="2800" spc="-1" strike="noStrike">
              <a:latin typeface="Arial"/>
            </a:endParaRPr>
          </a:p>
        </p:txBody>
      </p:sp>
      <p:pic>
        <p:nvPicPr>
          <p:cNvPr id="85" name="Google Shape;94;p19" descr=""/>
          <p:cNvPicPr/>
          <p:nvPr/>
        </p:nvPicPr>
        <p:blipFill>
          <a:blip r:embed="rId1"/>
          <a:stretch/>
        </p:blipFill>
        <p:spPr>
          <a:xfrm>
            <a:off x="4878000" y="936000"/>
            <a:ext cx="4914000" cy="451836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504000" y="1326600"/>
            <a:ext cx="9071280" cy="389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Таблицы: cars, inspector, owner, registration, users, violations.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Определение атрибутов и их типов данных.</a:t>
            </a:r>
            <a:endParaRPr b="0" lang="ru-RU" sz="14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Описание таблиц и их полей.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Индексы для повышения производительности.</a:t>
            </a:r>
            <a:endParaRPr b="0" lang="ru-RU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Noto Sans Symbols"/>
              <a:buChar char="●"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Ограничения и действия при удалении.</a:t>
            </a:r>
            <a:endParaRPr b="0" lang="ru-RU" sz="1400" spc="-1" strike="noStrike">
              <a:latin typeface="Arial"/>
            </a:endParaRPr>
          </a:p>
        </p:txBody>
      </p:sp>
      <p:pic>
        <p:nvPicPr>
          <p:cNvPr id="88" name="Google Shape;101;p20" descr=""/>
          <p:cNvPicPr/>
          <p:nvPr/>
        </p:nvPicPr>
        <p:blipFill>
          <a:blip r:embed="rId1"/>
          <a:stretch/>
        </p:blipFill>
        <p:spPr>
          <a:xfrm>
            <a:off x="6861240" y="209880"/>
            <a:ext cx="3219120" cy="2999880"/>
          </a:xfrm>
          <a:prstGeom prst="rect">
            <a:avLst/>
          </a:prstGeom>
          <a:ln>
            <a:noFill/>
          </a:ln>
        </p:spPr>
      </p:pic>
      <p:pic>
        <p:nvPicPr>
          <p:cNvPr id="89" name="Google Shape;102;p20" descr=""/>
          <p:cNvPicPr/>
          <p:nvPr/>
        </p:nvPicPr>
        <p:blipFill>
          <a:blip r:embed="rId2"/>
          <a:stretch/>
        </p:blipFill>
        <p:spPr>
          <a:xfrm>
            <a:off x="7007760" y="3210120"/>
            <a:ext cx="3085920" cy="1456920"/>
          </a:xfrm>
          <a:prstGeom prst="rect">
            <a:avLst/>
          </a:prstGeom>
          <a:ln>
            <a:noFill/>
          </a:ln>
        </p:spPr>
      </p:pic>
      <p:pic>
        <p:nvPicPr>
          <p:cNvPr id="90" name="Google Shape;103;p20" descr=""/>
          <p:cNvPicPr/>
          <p:nvPr/>
        </p:nvPicPr>
        <p:blipFill>
          <a:blip r:embed="rId3"/>
          <a:stretch/>
        </p:blipFill>
        <p:spPr>
          <a:xfrm>
            <a:off x="138600" y="2751120"/>
            <a:ext cx="3781080" cy="2037960"/>
          </a:xfrm>
          <a:prstGeom prst="rect">
            <a:avLst/>
          </a:prstGeom>
          <a:ln>
            <a:noFill/>
          </a:ln>
        </p:spPr>
      </p:pic>
      <p:pic>
        <p:nvPicPr>
          <p:cNvPr id="91" name="Google Shape;104;p20" descr=""/>
          <p:cNvPicPr/>
          <p:nvPr/>
        </p:nvPicPr>
        <p:blipFill>
          <a:blip r:embed="rId4"/>
          <a:stretch/>
        </p:blipFill>
        <p:spPr>
          <a:xfrm>
            <a:off x="3976200" y="3210120"/>
            <a:ext cx="2975400" cy="1226880"/>
          </a:xfrm>
          <a:prstGeom prst="rect">
            <a:avLst/>
          </a:prstGeom>
          <a:ln>
            <a:noFill/>
          </a:ln>
        </p:spPr>
      </p:pic>
      <p:pic>
        <p:nvPicPr>
          <p:cNvPr id="92" name="Google Shape;105;p20" descr=""/>
          <p:cNvPicPr/>
          <p:nvPr/>
        </p:nvPicPr>
        <p:blipFill>
          <a:blip r:embed="rId5"/>
          <a:stretch/>
        </p:blipFill>
        <p:spPr>
          <a:xfrm>
            <a:off x="3976200" y="4491360"/>
            <a:ext cx="2975400" cy="1104480"/>
          </a:xfrm>
          <a:prstGeom prst="rect">
            <a:avLst/>
          </a:prstGeom>
          <a:ln>
            <a:noFill/>
          </a:ln>
        </p:spPr>
      </p:pic>
      <p:pic>
        <p:nvPicPr>
          <p:cNvPr id="93" name="Google Shape;106;p20" descr=""/>
          <p:cNvPicPr/>
          <p:nvPr/>
        </p:nvPicPr>
        <p:blipFill>
          <a:blip r:embed="rId6"/>
          <a:stretch/>
        </p:blipFill>
        <p:spPr>
          <a:xfrm>
            <a:off x="4482000" y="1238400"/>
            <a:ext cx="2322720" cy="197136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504000" y="1558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4) Физическая структура БД</a:t>
            </a:r>
            <a:endParaRPr b="0" lang="ru-RU" sz="2800" spc="-1" strike="noStrike">
              <a:latin typeface="Arial"/>
            </a:endParaRPr>
          </a:p>
        </p:txBody>
      </p:sp>
    </p:spTree>
  </p:cSld>
  <p:transition>
    <p:fade thruBlk="true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074600"/>
            <a:ext cx="868032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Заключение по анализу предметной области базы данных ГИБДД подчеркивает важность создания структурированной и эффективной системы для учета транспортных средств, водителей и нарушений. </a:t>
            </a:r>
            <a:br/>
            <a:br/>
            <a:r>
              <a:rPr b="0" lang="ru-RU" sz="18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Такой подход обеспечивает целостность данных, упрощает управление информацией и способствует повышению безопасности на дорогах, а также улучшает взаимодействие с гражданами и государственными органами.</a:t>
            </a:r>
            <a:endParaRPr b="0" lang="ru-RU" sz="1800" spc="-1" strike="noStrike">
              <a:latin typeface="Arial"/>
            </a:endParaRPr>
          </a:p>
        </p:txBody>
      </p:sp>
    </p:spTree>
  </p:cSld>
  <p:transition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2025-04-24T14:40:23Z</dcterms:modified>
  <cp:revision>1</cp:revision>
  <dc:subject/>
  <dc:title/>
</cp:coreProperties>
</file>