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3979F-C9B9-40F0-AF27-2557817D2F8D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DF06-B474-4544-9C8B-81E603953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DF06-B474-4544-9C8B-81E60395309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2044-EEFD-47C6-8C4D-F0DB23C9F213}" type="datetimeFigureOut">
              <a:rPr lang="en-US" smtClean="0"/>
              <a:t>11/27/2009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69A6-4A4C-45C0-B9B9-CFF3116A4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1066800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chats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any language </a:t>
            </a:r>
            <a:endParaRPr lang="en-US" dirty="0" smtClean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never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bored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prelude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talk and listen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prelude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perform tasks for you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lots of free mind files with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moods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</a:t>
            </a:r>
            <a:r>
              <a:rPr lang="en-US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</a:t>
            </a:r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upgrade support</a:t>
            </a:r>
          </a:p>
          <a:p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2009-11-28T03:19:58Z</dcterms:created>
  <dcterms:modified xsi:type="dcterms:W3CDTF">2009-11-28T04:16:46Z</dcterms:modified>
</cp:coreProperties>
</file>