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2"/>
  </p:notesMasterIdLst>
  <p:sldIdLst>
    <p:sldId id="272" r:id="rId5"/>
    <p:sldId id="274" r:id="rId6"/>
    <p:sldId id="275" r:id="rId7"/>
    <p:sldId id="279" r:id="rId8"/>
    <p:sldId id="276" r:id="rId9"/>
    <p:sldId id="314" r:id="rId10"/>
    <p:sldId id="295" r:id="rId11"/>
    <p:sldId id="296" r:id="rId12"/>
    <p:sldId id="307" r:id="rId13"/>
    <p:sldId id="306" r:id="rId14"/>
    <p:sldId id="309" r:id="rId15"/>
    <p:sldId id="310" r:id="rId16"/>
    <p:sldId id="311" r:id="rId17"/>
    <p:sldId id="312" r:id="rId18"/>
    <p:sldId id="313" r:id="rId19"/>
    <p:sldId id="315" r:id="rId20"/>
    <p:sldId id="277" r:id="rId21"/>
    <p:sldId id="278" r:id="rId22"/>
    <p:sldId id="280" r:id="rId23"/>
    <p:sldId id="283" r:id="rId24"/>
    <p:sldId id="282" r:id="rId25"/>
    <p:sldId id="284" r:id="rId26"/>
    <p:sldId id="289" r:id="rId27"/>
    <p:sldId id="317" r:id="rId28"/>
    <p:sldId id="285" r:id="rId29"/>
    <p:sldId id="288" r:id="rId30"/>
    <p:sldId id="316" r:id="rId31"/>
    <p:sldId id="290" r:id="rId32"/>
    <p:sldId id="294" r:id="rId33"/>
    <p:sldId id="318" r:id="rId34"/>
    <p:sldId id="319" r:id="rId35"/>
    <p:sldId id="286" r:id="rId36"/>
    <p:sldId id="321" r:id="rId37"/>
    <p:sldId id="298" r:id="rId38"/>
    <p:sldId id="299" r:id="rId39"/>
    <p:sldId id="297" r:id="rId40"/>
    <p:sldId id="303" r:id="rId41"/>
    <p:sldId id="305" r:id="rId42"/>
    <p:sldId id="320" r:id="rId43"/>
    <p:sldId id="301" r:id="rId44"/>
    <p:sldId id="300" r:id="rId45"/>
    <p:sldId id="326" r:id="rId46"/>
    <p:sldId id="322" r:id="rId47"/>
    <p:sldId id="327" r:id="rId48"/>
    <p:sldId id="323" r:id="rId49"/>
    <p:sldId id="324" r:id="rId50"/>
    <p:sldId id="32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s" id="{0434B9CC-6027-4E4F-AAEA-8BBAB4B1ED40}">
          <p14:sldIdLst>
            <p14:sldId id="272"/>
            <p14:sldId id="274"/>
            <p14:sldId id="275"/>
            <p14:sldId id="279"/>
            <p14:sldId id="276"/>
            <p14:sldId id="314"/>
            <p14:sldId id="295"/>
            <p14:sldId id="296"/>
            <p14:sldId id="307"/>
            <p14:sldId id="306"/>
            <p14:sldId id="309"/>
            <p14:sldId id="310"/>
            <p14:sldId id="311"/>
            <p14:sldId id="312"/>
            <p14:sldId id="313"/>
            <p14:sldId id="315"/>
          </p14:sldIdLst>
        </p14:section>
        <p14:section name="Kratom" id="{A59A363F-FCB9-B247-AAFD-642FC23397A2}">
          <p14:sldIdLst>
            <p14:sldId id="277"/>
            <p14:sldId id="278"/>
            <p14:sldId id="280"/>
            <p14:sldId id="283"/>
            <p14:sldId id="282"/>
            <p14:sldId id="284"/>
          </p14:sldIdLst>
        </p14:section>
        <p14:section name="Goldenseal" id="{1C1D78DD-D999-9B47-88FD-0894D7D66BEC}">
          <p14:sldIdLst>
            <p14:sldId id="289"/>
            <p14:sldId id="317"/>
            <p14:sldId id="285"/>
            <p14:sldId id="288"/>
            <p14:sldId id="316"/>
            <p14:sldId id="290"/>
            <p14:sldId id="294"/>
            <p14:sldId id="318"/>
            <p14:sldId id="319"/>
          </p14:sldIdLst>
        </p14:section>
        <p14:section name="Green Tea" id="{D56B2D45-0F30-CD4F-B0B0-7CFFA0549F01}">
          <p14:sldIdLst>
            <p14:sldId id="286"/>
            <p14:sldId id="321"/>
            <p14:sldId id="298"/>
            <p14:sldId id="299"/>
            <p14:sldId id="297"/>
            <p14:sldId id="303"/>
            <p14:sldId id="305"/>
            <p14:sldId id="320"/>
            <p14:sldId id="301"/>
            <p14:sldId id="300"/>
          </p14:sldIdLst>
        </p14:section>
        <p14:section name="Cannabis" id="{AB053009-B0B3-E848-AB6C-0EAF7FCE7A0B}">
          <p14:sldIdLst>
            <p14:sldId id="326"/>
            <p14:sldId id="322"/>
            <p14:sldId id="327"/>
            <p14:sldId id="323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4689FF-E6D9-6849-AE0C-1AFBB4FF1D76}" v="100" dt="2021-04-27T02:58:57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40"/>
    <p:restoredTop sz="85391"/>
  </p:normalViewPr>
  <p:slideViewPr>
    <p:cSldViewPr snapToGrid="0" snapToObjects="1">
      <p:cViewPr varScale="1">
        <p:scale>
          <a:sx n="107" d="100"/>
          <a:sy n="107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eja, Sanya Bathla" userId="799d058d-57bc-440a-8f75-08d784809017" providerId="ADAL" clId="{1B4689FF-E6D9-6849-AE0C-1AFBB4FF1D76}"/>
    <pc:docChg chg="undo redo custSel addSld delSld modSld sldOrd addSection delSection modSection">
      <pc:chgData name="Taneja, Sanya Bathla" userId="799d058d-57bc-440a-8f75-08d784809017" providerId="ADAL" clId="{1B4689FF-E6D9-6849-AE0C-1AFBB4FF1D76}" dt="2021-04-27T03:14:05.078" v="1785" actId="20578"/>
      <pc:docMkLst>
        <pc:docMk/>
      </pc:docMkLst>
      <pc:sldChg chg="addSp delSp modSp mod">
        <pc:chgData name="Taneja, Sanya Bathla" userId="799d058d-57bc-440a-8f75-08d784809017" providerId="ADAL" clId="{1B4689FF-E6D9-6849-AE0C-1AFBB4FF1D76}" dt="2021-04-22T00:00:15.337" v="1630" actId="165"/>
        <pc:sldMkLst>
          <pc:docMk/>
          <pc:sldMk cId="659182029" sldId="274"/>
        </pc:sldMkLst>
        <pc:spChg chg="mod topLvl">
          <ac:chgData name="Taneja, Sanya Bathla" userId="799d058d-57bc-440a-8f75-08d784809017" providerId="ADAL" clId="{1B4689FF-E6D9-6849-AE0C-1AFBB4FF1D76}" dt="2021-04-22T00:00:15.337" v="1630" actId="165"/>
          <ac:spMkLst>
            <pc:docMk/>
            <pc:sldMk cId="659182029" sldId="274"/>
            <ac:spMk id="4" creationId="{7ABACE6F-EFB1-F048-B28A-5A867E69C372}"/>
          </ac:spMkLst>
        </pc:spChg>
        <pc:spChg chg="mod topLvl">
          <ac:chgData name="Taneja, Sanya Bathla" userId="799d058d-57bc-440a-8f75-08d784809017" providerId="ADAL" clId="{1B4689FF-E6D9-6849-AE0C-1AFBB4FF1D76}" dt="2021-04-22T00:00:15.337" v="1630" actId="165"/>
          <ac:spMkLst>
            <pc:docMk/>
            <pc:sldMk cId="659182029" sldId="274"/>
            <ac:spMk id="11" creationId="{C40E7F15-C472-7445-A4F5-7928D7B55F6A}"/>
          </ac:spMkLst>
        </pc:spChg>
        <pc:spChg chg="mod topLvl">
          <ac:chgData name="Taneja, Sanya Bathla" userId="799d058d-57bc-440a-8f75-08d784809017" providerId="ADAL" clId="{1B4689FF-E6D9-6849-AE0C-1AFBB4FF1D76}" dt="2021-04-22T00:00:15.337" v="1630" actId="165"/>
          <ac:spMkLst>
            <pc:docMk/>
            <pc:sldMk cId="659182029" sldId="274"/>
            <ac:spMk id="16" creationId="{01BED2DA-8124-F542-A289-B6DE92795068}"/>
          </ac:spMkLst>
        </pc:spChg>
        <pc:spChg chg="mod topLvl">
          <ac:chgData name="Taneja, Sanya Bathla" userId="799d058d-57bc-440a-8f75-08d784809017" providerId="ADAL" clId="{1B4689FF-E6D9-6849-AE0C-1AFBB4FF1D76}" dt="2021-04-22T00:00:15.337" v="1630" actId="165"/>
          <ac:spMkLst>
            <pc:docMk/>
            <pc:sldMk cId="659182029" sldId="274"/>
            <ac:spMk id="27" creationId="{8200F678-D458-E04E-9C49-D614BDD58B07}"/>
          </ac:spMkLst>
        </pc:spChg>
        <pc:spChg chg="mod topLvl">
          <ac:chgData name="Taneja, Sanya Bathla" userId="799d058d-57bc-440a-8f75-08d784809017" providerId="ADAL" clId="{1B4689FF-E6D9-6849-AE0C-1AFBB4FF1D76}" dt="2021-04-22T00:00:15.337" v="1630" actId="165"/>
          <ac:spMkLst>
            <pc:docMk/>
            <pc:sldMk cId="659182029" sldId="274"/>
            <ac:spMk id="33" creationId="{4083D672-00C3-A841-BAA9-DDD5D986E697}"/>
          </ac:spMkLst>
        </pc:spChg>
        <pc:spChg chg="mod topLvl">
          <ac:chgData name="Taneja, Sanya Bathla" userId="799d058d-57bc-440a-8f75-08d784809017" providerId="ADAL" clId="{1B4689FF-E6D9-6849-AE0C-1AFBB4FF1D76}" dt="2021-04-22T00:00:15.337" v="1630" actId="165"/>
          <ac:spMkLst>
            <pc:docMk/>
            <pc:sldMk cId="659182029" sldId="274"/>
            <ac:spMk id="36" creationId="{3F24F61E-CE5D-244C-A095-4B0656695E89}"/>
          </ac:spMkLst>
        </pc:spChg>
        <pc:spChg chg="mod topLvl">
          <ac:chgData name="Taneja, Sanya Bathla" userId="799d058d-57bc-440a-8f75-08d784809017" providerId="ADAL" clId="{1B4689FF-E6D9-6849-AE0C-1AFBB4FF1D76}" dt="2021-04-22T00:00:15.337" v="1630" actId="165"/>
          <ac:spMkLst>
            <pc:docMk/>
            <pc:sldMk cId="659182029" sldId="274"/>
            <ac:spMk id="39" creationId="{53B5231F-70E7-AD46-BEE7-AA7A57F3F1A9}"/>
          </ac:spMkLst>
        </pc:spChg>
        <pc:spChg chg="mod topLvl">
          <ac:chgData name="Taneja, Sanya Bathla" userId="799d058d-57bc-440a-8f75-08d784809017" providerId="ADAL" clId="{1B4689FF-E6D9-6849-AE0C-1AFBB4FF1D76}" dt="2021-04-22T00:00:15.337" v="1630" actId="165"/>
          <ac:spMkLst>
            <pc:docMk/>
            <pc:sldMk cId="659182029" sldId="274"/>
            <ac:spMk id="40" creationId="{CF685588-C5BF-7C4A-B99C-BE9DF7C32679}"/>
          </ac:spMkLst>
        </pc:spChg>
        <pc:spChg chg="mod topLvl">
          <ac:chgData name="Taneja, Sanya Bathla" userId="799d058d-57bc-440a-8f75-08d784809017" providerId="ADAL" clId="{1B4689FF-E6D9-6849-AE0C-1AFBB4FF1D76}" dt="2021-04-22T00:00:15.337" v="1630" actId="165"/>
          <ac:spMkLst>
            <pc:docMk/>
            <pc:sldMk cId="659182029" sldId="274"/>
            <ac:spMk id="41" creationId="{A7436711-8DA7-D947-BCF4-60AFD3A595A0}"/>
          </ac:spMkLst>
        </pc:spChg>
        <pc:spChg chg="mod topLvl">
          <ac:chgData name="Taneja, Sanya Bathla" userId="799d058d-57bc-440a-8f75-08d784809017" providerId="ADAL" clId="{1B4689FF-E6D9-6849-AE0C-1AFBB4FF1D76}" dt="2021-04-22T00:00:15.337" v="1630" actId="165"/>
          <ac:spMkLst>
            <pc:docMk/>
            <pc:sldMk cId="659182029" sldId="274"/>
            <ac:spMk id="42" creationId="{D1AC4D2A-FF39-1A41-BE09-19548345F8C1}"/>
          </ac:spMkLst>
        </pc:spChg>
        <pc:spChg chg="mod topLvl">
          <ac:chgData name="Taneja, Sanya Bathla" userId="799d058d-57bc-440a-8f75-08d784809017" providerId="ADAL" clId="{1B4689FF-E6D9-6849-AE0C-1AFBB4FF1D76}" dt="2021-04-22T00:00:15.337" v="1630" actId="165"/>
          <ac:spMkLst>
            <pc:docMk/>
            <pc:sldMk cId="659182029" sldId="274"/>
            <ac:spMk id="43" creationId="{0263606E-EFEC-2E45-9B7E-2DB92CCDD899}"/>
          </ac:spMkLst>
        </pc:spChg>
        <pc:spChg chg="mod topLvl">
          <ac:chgData name="Taneja, Sanya Bathla" userId="799d058d-57bc-440a-8f75-08d784809017" providerId="ADAL" clId="{1B4689FF-E6D9-6849-AE0C-1AFBB4FF1D76}" dt="2021-04-22T00:00:15.337" v="1630" actId="165"/>
          <ac:spMkLst>
            <pc:docMk/>
            <pc:sldMk cId="659182029" sldId="274"/>
            <ac:spMk id="44" creationId="{22B3DC85-87B0-F545-A05E-3F8E7536EDBB}"/>
          </ac:spMkLst>
        </pc:spChg>
        <pc:spChg chg="mod topLvl">
          <ac:chgData name="Taneja, Sanya Bathla" userId="799d058d-57bc-440a-8f75-08d784809017" providerId="ADAL" clId="{1B4689FF-E6D9-6849-AE0C-1AFBB4FF1D76}" dt="2021-04-22T00:00:15.337" v="1630" actId="165"/>
          <ac:spMkLst>
            <pc:docMk/>
            <pc:sldMk cId="659182029" sldId="274"/>
            <ac:spMk id="48" creationId="{0112AC88-6488-4C45-A68B-DB826A24A820}"/>
          </ac:spMkLst>
        </pc:spChg>
        <pc:spChg chg="mod topLvl">
          <ac:chgData name="Taneja, Sanya Bathla" userId="799d058d-57bc-440a-8f75-08d784809017" providerId="ADAL" clId="{1B4689FF-E6D9-6849-AE0C-1AFBB4FF1D76}" dt="2021-04-22T00:00:15.337" v="1630" actId="165"/>
          <ac:spMkLst>
            <pc:docMk/>
            <pc:sldMk cId="659182029" sldId="274"/>
            <ac:spMk id="49" creationId="{857C1812-479F-5644-8AD1-D0BEFEDCECA3}"/>
          </ac:spMkLst>
        </pc:spChg>
        <pc:spChg chg="mod topLvl">
          <ac:chgData name="Taneja, Sanya Bathla" userId="799d058d-57bc-440a-8f75-08d784809017" providerId="ADAL" clId="{1B4689FF-E6D9-6849-AE0C-1AFBB4FF1D76}" dt="2021-04-22T00:00:15.337" v="1630" actId="165"/>
          <ac:spMkLst>
            <pc:docMk/>
            <pc:sldMk cId="659182029" sldId="274"/>
            <ac:spMk id="50" creationId="{320ACE8B-9686-CB44-83E7-D03A70ED4F93}"/>
          </ac:spMkLst>
        </pc:spChg>
        <pc:spChg chg="mod topLvl">
          <ac:chgData name="Taneja, Sanya Bathla" userId="799d058d-57bc-440a-8f75-08d784809017" providerId="ADAL" clId="{1B4689FF-E6D9-6849-AE0C-1AFBB4FF1D76}" dt="2021-04-22T00:00:15.337" v="1630" actId="165"/>
          <ac:spMkLst>
            <pc:docMk/>
            <pc:sldMk cId="659182029" sldId="274"/>
            <ac:spMk id="60" creationId="{6AF3E314-0AA6-FC45-84F1-55C0A24FD661}"/>
          </ac:spMkLst>
        </pc:spChg>
        <pc:spChg chg="mod topLvl">
          <ac:chgData name="Taneja, Sanya Bathla" userId="799d058d-57bc-440a-8f75-08d784809017" providerId="ADAL" clId="{1B4689FF-E6D9-6849-AE0C-1AFBB4FF1D76}" dt="2021-04-22T00:00:15.337" v="1630" actId="165"/>
          <ac:spMkLst>
            <pc:docMk/>
            <pc:sldMk cId="659182029" sldId="274"/>
            <ac:spMk id="61" creationId="{E9CC9CAA-350D-0D48-A7CB-1C0470EA7D79}"/>
          </ac:spMkLst>
        </pc:spChg>
        <pc:spChg chg="mod topLvl">
          <ac:chgData name="Taneja, Sanya Bathla" userId="799d058d-57bc-440a-8f75-08d784809017" providerId="ADAL" clId="{1B4689FF-E6D9-6849-AE0C-1AFBB4FF1D76}" dt="2021-04-22T00:00:15.337" v="1630" actId="165"/>
          <ac:spMkLst>
            <pc:docMk/>
            <pc:sldMk cId="659182029" sldId="274"/>
            <ac:spMk id="64" creationId="{2F5AB928-1A9A-EC48-B429-A4DE5F3BD5EB}"/>
          </ac:spMkLst>
        </pc:spChg>
        <pc:spChg chg="mod topLvl">
          <ac:chgData name="Taneja, Sanya Bathla" userId="799d058d-57bc-440a-8f75-08d784809017" providerId="ADAL" clId="{1B4689FF-E6D9-6849-AE0C-1AFBB4FF1D76}" dt="2021-04-22T00:00:15.337" v="1630" actId="165"/>
          <ac:spMkLst>
            <pc:docMk/>
            <pc:sldMk cId="659182029" sldId="274"/>
            <ac:spMk id="65" creationId="{C8DDEC75-7F85-1940-ABD8-402F08F8ADF5}"/>
          </ac:spMkLst>
        </pc:spChg>
        <pc:spChg chg="mod topLvl">
          <ac:chgData name="Taneja, Sanya Bathla" userId="799d058d-57bc-440a-8f75-08d784809017" providerId="ADAL" clId="{1B4689FF-E6D9-6849-AE0C-1AFBB4FF1D76}" dt="2021-04-22T00:00:15.337" v="1630" actId="165"/>
          <ac:spMkLst>
            <pc:docMk/>
            <pc:sldMk cId="659182029" sldId="274"/>
            <ac:spMk id="66" creationId="{F1626724-68AE-384A-9A3A-5C805122FFB0}"/>
          </ac:spMkLst>
        </pc:spChg>
        <pc:spChg chg="mod topLvl">
          <ac:chgData name="Taneja, Sanya Bathla" userId="799d058d-57bc-440a-8f75-08d784809017" providerId="ADAL" clId="{1B4689FF-E6D9-6849-AE0C-1AFBB4FF1D76}" dt="2021-04-22T00:00:15.337" v="1630" actId="165"/>
          <ac:spMkLst>
            <pc:docMk/>
            <pc:sldMk cId="659182029" sldId="274"/>
            <ac:spMk id="67" creationId="{D3E25DBA-0460-E845-9354-5FEE849C41F5}"/>
          </ac:spMkLst>
        </pc:spChg>
        <pc:spChg chg="mod topLvl">
          <ac:chgData name="Taneja, Sanya Bathla" userId="799d058d-57bc-440a-8f75-08d784809017" providerId="ADAL" clId="{1B4689FF-E6D9-6849-AE0C-1AFBB4FF1D76}" dt="2021-04-22T00:00:15.337" v="1630" actId="165"/>
          <ac:spMkLst>
            <pc:docMk/>
            <pc:sldMk cId="659182029" sldId="274"/>
            <ac:spMk id="68" creationId="{CDE53F2C-1722-4946-8193-F6C1657768CC}"/>
          </ac:spMkLst>
        </pc:spChg>
        <pc:spChg chg="mod topLvl">
          <ac:chgData name="Taneja, Sanya Bathla" userId="799d058d-57bc-440a-8f75-08d784809017" providerId="ADAL" clId="{1B4689FF-E6D9-6849-AE0C-1AFBB4FF1D76}" dt="2021-04-22T00:00:15.337" v="1630" actId="165"/>
          <ac:spMkLst>
            <pc:docMk/>
            <pc:sldMk cId="659182029" sldId="274"/>
            <ac:spMk id="71" creationId="{871064A8-782B-6B43-A918-995F235A2D75}"/>
          </ac:spMkLst>
        </pc:spChg>
        <pc:spChg chg="mod topLvl">
          <ac:chgData name="Taneja, Sanya Bathla" userId="799d058d-57bc-440a-8f75-08d784809017" providerId="ADAL" clId="{1B4689FF-E6D9-6849-AE0C-1AFBB4FF1D76}" dt="2021-04-22T00:00:15.337" v="1630" actId="165"/>
          <ac:spMkLst>
            <pc:docMk/>
            <pc:sldMk cId="659182029" sldId="274"/>
            <ac:spMk id="73" creationId="{C74F75EE-495F-E74D-8149-8E4561A4DDB4}"/>
          </ac:spMkLst>
        </pc:spChg>
        <pc:spChg chg="mod topLvl">
          <ac:chgData name="Taneja, Sanya Bathla" userId="799d058d-57bc-440a-8f75-08d784809017" providerId="ADAL" clId="{1B4689FF-E6D9-6849-AE0C-1AFBB4FF1D76}" dt="2021-04-22T00:00:15.337" v="1630" actId="165"/>
          <ac:spMkLst>
            <pc:docMk/>
            <pc:sldMk cId="659182029" sldId="274"/>
            <ac:spMk id="76" creationId="{52A442C5-78CE-C14E-BD01-B362CBA042C1}"/>
          </ac:spMkLst>
        </pc:spChg>
        <pc:grpChg chg="add del">
          <ac:chgData name="Taneja, Sanya Bathla" userId="799d058d-57bc-440a-8f75-08d784809017" providerId="ADAL" clId="{1B4689FF-E6D9-6849-AE0C-1AFBB4FF1D76}" dt="2021-04-22T00:00:15.337" v="1630" actId="165"/>
          <ac:grpSpMkLst>
            <pc:docMk/>
            <pc:sldMk cId="659182029" sldId="274"/>
            <ac:grpSpMk id="7" creationId="{6964D88A-8A0B-FB4B-BE71-9AF08646C93B}"/>
          </ac:grpSpMkLst>
        </pc:grpChg>
        <pc:cxnChg chg="topLvl">
          <ac:chgData name="Taneja, Sanya Bathla" userId="799d058d-57bc-440a-8f75-08d784809017" providerId="ADAL" clId="{1B4689FF-E6D9-6849-AE0C-1AFBB4FF1D76}" dt="2021-04-22T00:00:15.337" v="1630" actId="165"/>
          <ac:cxnSpMkLst>
            <pc:docMk/>
            <pc:sldMk cId="659182029" sldId="274"/>
            <ac:cxnSpMk id="9" creationId="{4E822D49-45B5-7C4F-AFCF-65C30024C5E2}"/>
          </ac:cxnSpMkLst>
        </pc:cxnChg>
        <pc:cxnChg chg="topLvl">
          <ac:chgData name="Taneja, Sanya Bathla" userId="799d058d-57bc-440a-8f75-08d784809017" providerId="ADAL" clId="{1B4689FF-E6D9-6849-AE0C-1AFBB4FF1D76}" dt="2021-04-22T00:00:15.337" v="1630" actId="165"/>
          <ac:cxnSpMkLst>
            <pc:docMk/>
            <pc:sldMk cId="659182029" sldId="274"/>
            <ac:cxnSpMk id="19" creationId="{F34A142B-0756-B040-9464-C1BD4EA76F59}"/>
          </ac:cxnSpMkLst>
        </pc:cxnChg>
        <pc:cxnChg chg="topLvl">
          <ac:chgData name="Taneja, Sanya Bathla" userId="799d058d-57bc-440a-8f75-08d784809017" providerId="ADAL" clId="{1B4689FF-E6D9-6849-AE0C-1AFBB4FF1D76}" dt="2021-04-22T00:00:15.337" v="1630" actId="165"/>
          <ac:cxnSpMkLst>
            <pc:docMk/>
            <pc:sldMk cId="659182029" sldId="274"/>
            <ac:cxnSpMk id="34" creationId="{272EFAFF-3AF4-5145-A4D1-6F2205E63227}"/>
          </ac:cxnSpMkLst>
        </pc:cxnChg>
        <pc:cxnChg chg="mod topLvl">
          <ac:chgData name="Taneja, Sanya Bathla" userId="799d058d-57bc-440a-8f75-08d784809017" providerId="ADAL" clId="{1B4689FF-E6D9-6849-AE0C-1AFBB4FF1D76}" dt="2021-04-22T00:00:15.337" v="1630" actId="165"/>
          <ac:cxnSpMkLst>
            <pc:docMk/>
            <pc:sldMk cId="659182029" sldId="274"/>
            <ac:cxnSpMk id="37" creationId="{49F576E3-94DD-C946-9E70-A932DD898FB3}"/>
          </ac:cxnSpMkLst>
        </pc:cxnChg>
        <pc:cxnChg chg="topLvl">
          <ac:chgData name="Taneja, Sanya Bathla" userId="799d058d-57bc-440a-8f75-08d784809017" providerId="ADAL" clId="{1B4689FF-E6D9-6849-AE0C-1AFBB4FF1D76}" dt="2021-04-22T00:00:15.337" v="1630" actId="165"/>
          <ac:cxnSpMkLst>
            <pc:docMk/>
            <pc:sldMk cId="659182029" sldId="274"/>
            <ac:cxnSpMk id="38" creationId="{05BBEB37-AF28-7D4A-AF10-BA13DEE9996C}"/>
          </ac:cxnSpMkLst>
        </pc:cxnChg>
        <pc:cxnChg chg="mod topLvl">
          <ac:chgData name="Taneja, Sanya Bathla" userId="799d058d-57bc-440a-8f75-08d784809017" providerId="ADAL" clId="{1B4689FF-E6D9-6849-AE0C-1AFBB4FF1D76}" dt="2021-04-22T00:00:15.337" v="1630" actId="165"/>
          <ac:cxnSpMkLst>
            <pc:docMk/>
            <pc:sldMk cId="659182029" sldId="274"/>
            <ac:cxnSpMk id="46" creationId="{5D6AE1D7-D2F3-AE45-A2F7-FC9876E3CE85}"/>
          </ac:cxnSpMkLst>
        </pc:cxnChg>
        <pc:cxnChg chg="topLvl">
          <ac:chgData name="Taneja, Sanya Bathla" userId="799d058d-57bc-440a-8f75-08d784809017" providerId="ADAL" clId="{1B4689FF-E6D9-6849-AE0C-1AFBB4FF1D76}" dt="2021-04-22T00:00:15.337" v="1630" actId="165"/>
          <ac:cxnSpMkLst>
            <pc:docMk/>
            <pc:sldMk cId="659182029" sldId="274"/>
            <ac:cxnSpMk id="55" creationId="{0246BE37-C612-6542-B8DC-90FA10E8F496}"/>
          </ac:cxnSpMkLst>
        </pc:cxnChg>
        <pc:cxnChg chg="topLvl">
          <ac:chgData name="Taneja, Sanya Bathla" userId="799d058d-57bc-440a-8f75-08d784809017" providerId="ADAL" clId="{1B4689FF-E6D9-6849-AE0C-1AFBB4FF1D76}" dt="2021-04-22T00:00:15.337" v="1630" actId="165"/>
          <ac:cxnSpMkLst>
            <pc:docMk/>
            <pc:sldMk cId="659182029" sldId="274"/>
            <ac:cxnSpMk id="57" creationId="{B2E3A606-B897-FC44-A4FE-DEA400E57535}"/>
          </ac:cxnSpMkLst>
        </pc:cxnChg>
        <pc:cxnChg chg="topLvl">
          <ac:chgData name="Taneja, Sanya Bathla" userId="799d058d-57bc-440a-8f75-08d784809017" providerId="ADAL" clId="{1B4689FF-E6D9-6849-AE0C-1AFBB4FF1D76}" dt="2021-04-22T00:00:15.337" v="1630" actId="165"/>
          <ac:cxnSpMkLst>
            <pc:docMk/>
            <pc:sldMk cId="659182029" sldId="274"/>
            <ac:cxnSpMk id="58" creationId="{8768EA97-A0CD-7D40-9888-6B64DE8CA737}"/>
          </ac:cxnSpMkLst>
        </pc:cxnChg>
        <pc:cxnChg chg="topLvl">
          <ac:chgData name="Taneja, Sanya Bathla" userId="799d058d-57bc-440a-8f75-08d784809017" providerId="ADAL" clId="{1B4689FF-E6D9-6849-AE0C-1AFBB4FF1D76}" dt="2021-04-22T00:00:15.337" v="1630" actId="165"/>
          <ac:cxnSpMkLst>
            <pc:docMk/>
            <pc:sldMk cId="659182029" sldId="274"/>
            <ac:cxnSpMk id="59" creationId="{04699D0D-0527-BF49-9894-731360AEB202}"/>
          </ac:cxnSpMkLst>
        </pc:cxnChg>
        <pc:cxnChg chg="topLvl">
          <ac:chgData name="Taneja, Sanya Bathla" userId="799d058d-57bc-440a-8f75-08d784809017" providerId="ADAL" clId="{1B4689FF-E6D9-6849-AE0C-1AFBB4FF1D76}" dt="2021-04-22T00:00:15.337" v="1630" actId="165"/>
          <ac:cxnSpMkLst>
            <pc:docMk/>
            <pc:sldMk cId="659182029" sldId="274"/>
            <ac:cxnSpMk id="69" creationId="{4B2BF5A9-7773-9944-981D-4FBC99F9CB2F}"/>
          </ac:cxnSpMkLst>
        </pc:cxnChg>
        <pc:cxnChg chg="topLvl">
          <ac:chgData name="Taneja, Sanya Bathla" userId="799d058d-57bc-440a-8f75-08d784809017" providerId="ADAL" clId="{1B4689FF-E6D9-6849-AE0C-1AFBB4FF1D76}" dt="2021-04-22T00:00:15.337" v="1630" actId="165"/>
          <ac:cxnSpMkLst>
            <pc:docMk/>
            <pc:sldMk cId="659182029" sldId="274"/>
            <ac:cxnSpMk id="70" creationId="{A7D67E24-953E-3640-9161-5CD2FA74BC63}"/>
          </ac:cxnSpMkLst>
        </pc:cxnChg>
        <pc:cxnChg chg="topLvl">
          <ac:chgData name="Taneja, Sanya Bathla" userId="799d058d-57bc-440a-8f75-08d784809017" providerId="ADAL" clId="{1B4689FF-E6D9-6849-AE0C-1AFBB4FF1D76}" dt="2021-04-22T00:00:15.337" v="1630" actId="165"/>
          <ac:cxnSpMkLst>
            <pc:docMk/>
            <pc:sldMk cId="659182029" sldId="274"/>
            <ac:cxnSpMk id="72" creationId="{58E2307A-CF9D-E84D-9BFC-F268714415B9}"/>
          </ac:cxnSpMkLst>
        </pc:cxnChg>
        <pc:cxnChg chg="topLvl">
          <ac:chgData name="Taneja, Sanya Bathla" userId="799d058d-57bc-440a-8f75-08d784809017" providerId="ADAL" clId="{1B4689FF-E6D9-6849-AE0C-1AFBB4FF1D76}" dt="2021-04-22T00:00:15.337" v="1630" actId="165"/>
          <ac:cxnSpMkLst>
            <pc:docMk/>
            <pc:sldMk cId="659182029" sldId="274"/>
            <ac:cxnSpMk id="74" creationId="{9921D9CE-58D9-7F45-BA0E-0376BAB7503D}"/>
          </ac:cxnSpMkLst>
        </pc:cxnChg>
        <pc:cxnChg chg="topLvl">
          <ac:chgData name="Taneja, Sanya Bathla" userId="799d058d-57bc-440a-8f75-08d784809017" providerId="ADAL" clId="{1B4689FF-E6D9-6849-AE0C-1AFBB4FF1D76}" dt="2021-04-22T00:00:15.337" v="1630" actId="165"/>
          <ac:cxnSpMkLst>
            <pc:docMk/>
            <pc:sldMk cId="659182029" sldId="274"/>
            <ac:cxnSpMk id="75" creationId="{A917D484-FD59-B84A-A50D-D555679ED5AD}"/>
          </ac:cxnSpMkLst>
        </pc:cxnChg>
      </pc:sldChg>
      <pc:sldChg chg="delSp mod modNotesTx">
        <pc:chgData name="Taneja, Sanya Bathla" userId="799d058d-57bc-440a-8f75-08d784809017" providerId="ADAL" clId="{1B4689FF-E6D9-6849-AE0C-1AFBB4FF1D76}" dt="2021-04-19T18:44:02.033" v="129" actId="478"/>
        <pc:sldMkLst>
          <pc:docMk/>
          <pc:sldMk cId="52825673" sldId="275"/>
        </pc:sldMkLst>
        <pc:spChg chg="del">
          <ac:chgData name="Taneja, Sanya Bathla" userId="799d058d-57bc-440a-8f75-08d784809017" providerId="ADAL" clId="{1B4689FF-E6D9-6849-AE0C-1AFBB4FF1D76}" dt="2021-04-19T18:43:46.197" v="125" actId="478"/>
          <ac:spMkLst>
            <pc:docMk/>
            <pc:sldMk cId="52825673" sldId="275"/>
            <ac:spMk id="45" creationId="{73283335-FB92-A642-93CD-49CB6402E005}"/>
          </ac:spMkLst>
        </pc:spChg>
        <pc:spChg chg="del">
          <ac:chgData name="Taneja, Sanya Bathla" userId="799d058d-57bc-440a-8f75-08d784809017" providerId="ADAL" clId="{1B4689FF-E6D9-6849-AE0C-1AFBB4FF1D76}" dt="2021-04-19T18:43:46.197" v="125" actId="478"/>
          <ac:spMkLst>
            <pc:docMk/>
            <pc:sldMk cId="52825673" sldId="275"/>
            <ac:spMk id="51" creationId="{0D5AD6F5-AC4D-D04B-B1B9-D9ED91B281E2}"/>
          </ac:spMkLst>
        </pc:spChg>
        <pc:spChg chg="del">
          <ac:chgData name="Taneja, Sanya Bathla" userId="799d058d-57bc-440a-8f75-08d784809017" providerId="ADAL" clId="{1B4689FF-E6D9-6849-AE0C-1AFBB4FF1D76}" dt="2021-04-19T18:44:02.033" v="129" actId="478"/>
          <ac:spMkLst>
            <pc:docMk/>
            <pc:sldMk cId="52825673" sldId="275"/>
            <ac:spMk id="52" creationId="{C57AFDE4-904C-634C-9D93-28B136CD3D25}"/>
          </ac:spMkLst>
        </pc:spChg>
        <pc:spChg chg="del">
          <ac:chgData name="Taneja, Sanya Bathla" userId="799d058d-57bc-440a-8f75-08d784809017" providerId="ADAL" clId="{1B4689FF-E6D9-6849-AE0C-1AFBB4FF1D76}" dt="2021-04-19T18:44:02.033" v="129" actId="478"/>
          <ac:spMkLst>
            <pc:docMk/>
            <pc:sldMk cId="52825673" sldId="275"/>
            <ac:spMk id="54" creationId="{A140EF59-C7B6-DC42-B524-626A2E30E9EE}"/>
          </ac:spMkLst>
        </pc:spChg>
        <pc:cxnChg chg="del">
          <ac:chgData name="Taneja, Sanya Bathla" userId="799d058d-57bc-440a-8f75-08d784809017" providerId="ADAL" clId="{1B4689FF-E6D9-6849-AE0C-1AFBB4FF1D76}" dt="2021-04-19T18:44:02.033" v="129" actId="478"/>
          <ac:cxnSpMkLst>
            <pc:docMk/>
            <pc:sldMk cId="52825673" sldId="275"/>
            <ac:cxnSpMk id="53" creationId="{2E703363-8B47-6A4E-B248-8508FEF6D9FF}"/>
          </ac:cxnSpMkLst>
        </pc:cxnChg>
      </pc:sldChg>
      <pc:sldChg chg="delSp mod">
        <pc:chgData name="Taneja, Sanya Bathla" userId="799d058d-57bc-440a-8f75-08d784809017" providerId="ADAL" clId="{1B4689FF-E6D9-6849-AE0C-1AFBB4FF1D76}" dt="2021-04-19T18:44:21.403" v="132" actId="478"/>
        <pc:sldMkLst>
          <pc:docMk/>
          <pc:sldMk cId="4054456901" sldId="276"/>
        </pc:sldMkLst>
        <pc:spChg chg="del">
          <ac:chgData name="Taneja, Sanya Bathla" userId="799d058d-57bc-440a-8f75-08d784809017" providerId="ADAL" clId="{1B4689FF-E6D9-6849-AE0C-1AFBB4FF1D76}" dt="2021-04-19T18:44:21.403" v="132" actId="478"/>
          <ac:spMkLst>
            <pc:docMk/>
            <pc:sldMk cId="4054456901" sldId="276"/>
            <ac:spMk id="5" creationId="{40D8CA48-8E34-1D43-84AF-6A03B6A0AD31}"/>
          </ac:spMkLst>
        </pc:spChg>
        <pc:spChg chg="del">
          <ac:chgData name="Taneja, Sanya Bathla" userId="799d058d-57bc-440a-8f75-08d784809017" providerId="ADAL" clId="{1B4689FF-E6D9-6849-AE0C-1AFBB4FF1D76}" dt="2021-04-19T18:44:21.403" v="132" actId="478"/>
          <ac:spMkLst>
            <pc:docMk/>
            <pc:sldMk cId="4054456901" sldId="276"/>
            <ac:spMk id="51" creationId="{35ECAAC9-A67C-6848-A2E2-9ECC4308AF4F}"/>
          </ac:spMkLst>
        </pc:spChg>
        <pc:cxnChg chg="del">
          <ac:chgData name="Taneja, Sanya Bathla" userId="799d058d-57bc-440a-8f75-08d784809017" providerId="ADAL" clId="{1B4689FF-E6D9-6849-AE0C-1AFBB4FF1D76}" dt="2021-04-19T18:44:21.403" v="132" actId="478"/>
          <ac:cxnSpMkLst>
            <pc:docMk/>
            <pc:sldMk cId="4054456901" sldId="276"/>
            <ac:cxnSpMk id="52" creationId="{CC558C9D-BA87-194B-9893-015A5F9B0373}"/>
          </ac:cxnSpMkLst>
        </pc:cxnChg>
      </pc:sldChg>
      <pc:sldChg chg="delSp mod modNotesTx">
        <pc:chgData name="Taneja, Sanya Bathla" userId="799d058d-57bc-440a-8f75-08d784809017" providerId="ADAL" clId="{1B4689FF-E6D9-6849-AE0C-1AFBB4FF1D76}" dt="2021-04-19T18:44:15.687" v="131" actId="20577"/>
        <pc:sldMkLst>
          <pc:docMk/>
          <pc:sldMk cId="2947715034" sldId="279"/>
        </pc:sldMkLst>
        <pc:spChg chg="del">
          <ac:chgData name="Taneja, Sanya Bathla" userId="799d058d-57bc-440a-8f75-08d784809017" providerId="ADAL" clId="{1B4689FF-E6D9-6849-AE0C-1AFBB4FF1D76}" dt="2021-04-19T18:43:55.332" v="128" actId="478"/>
          <ac:spMkLst>
            <pc:docMk/>
            <pc:sldMk cId="2947715034" sldId="279"/>
            <ac:spMk id="45" creationId="{73283335-FB92-A642-93CD-49CB6402E005}"/>
          </ac:spMkLst>
        </pc:spChg>
        <pc:spChg chg="del">
          <ac:chgData name="Taneja, Sanya Bathla" userId="799d058d-57bc-440a-8f75-08d784809017" providerId="ADAL" clId="{1B4689FF-E6D9-6849-AE0C-1AFBB4FF1D76}" dt="2021-04-19T18:43:55.332" v="128" actId="478"/>
          <ac:spMkLst>
            <pc:docMk/>
            <pc:sldMk cId="2947715034" sldId="279"/>
            <ac:spMk id="51" creationId="{0D5AD6F5-AC4D-D04B-B1B9-D9ED91B281E2}"/>
          </ac:spMkLst>
        </pc:spChg>
        <pc:spChg chg="del">
          <ac:chgData name="Taneja, Sanya Bathla" userId="799d058d-57bc-440a-8f75-08d784809017" providerId="ADAL" clId="{1B4689FF-E6D9-6849-AE0C-1AFBB4FF1D76}" dt="2021-04-19T18:44:08.538" v="130" actId="478"/>
          <ac:spMkLst>
            <pc:docMk/>
            <pc:sldMk cId="2947715034" sldId="279"/>
            <ac:spMk id="54" creationId="{03F0B056-1EEA-E644-843D-B3DE15FDFD99}"/>
          </ac:spMkLst>
        </pc:spChg>
        <pc:spChg chg="del">
          <ac:chgData name="Taneja, Sanya Bathla" userId="799d058d-57bc-440a-8f75-08d784809017" providerId="ADAL" clId="{1B4689FF-E6D9-6849-AE0C-1AFBB4FF1D76}" dt="2021-04-19T18:44:08.538" v="130" actId="478"/>
          <ac:spMkLst>
            <pc:docMk/>
            <pc:sldMk cId="2947715034" sldId="279"/>
            <ac:spMk id="62" creationId="{6E82FB6D-DD2D-D64D-9547-B7F3AF54F150}"/>
          </ac:spMkLst>
        </pc:spChg>
        <pc:cxnChg chg="del">
          <ac:chgData name="Taneja, Sanya Bathla" userId="799d058d-57bc-440a-8f75-08d784809017" providerId="ADAL" clId="{1B4689FF-E6D9-6849-AE0C-1AFBB4FF1D76}" dt="2021-04-19T18:44:08.538" v="130" actId="478"/>
          <ac:cxnSpMkLst>
            <pc:docMk/>
            <pc:sldMk cId="2947715034" sldId="279"/>
            <ac:cxnSpMk id="56" creationId="{22651495-71CA-4B42-8793-69992335F164}"/>
          </ac:cxnSpMkLst>
        </pc:cxnChg>
      </pc:sldChg>
      <pc:sldChg chg="addSp delSp modSp mod">
        <pc:chgData name="Taneja, Sanya Bathla" userId="799d058d-57bc-440a-8f75-08d784809017" providerId="ADAL" clId="{1B4689FF-E6D9-6849-AE0C-1AFBB4FF1D76}" dt="2021-04-19T18:42:11.993" v="54" actId="20577"/>
        <pc:sldMkLst>
          <pc:docMk/>
          <pc:sldMk cId="2576751953" sldId="280"/>
        </pc:sldMkLst>
        <pc:spChg chg="add del mod">
          <ac:chgData name="Taneja, Sanya Bathla" userId="799d058d-57bc-440a-8f75-08d784809017" providerId="ADAL" clId="{1B4689FF-E6D9-6849-AE0C-1AFBB4FF1D76}" dt="2021-04-19T18:34:51.933" v="9" actId="478"/>
          <ac:spMkLst>
            <pc:docMk/>
            <pc:sldMk cId="2576751953" sldId="280"/>
            <ac:spMk id="46" creationId="{9D4D4556-863B-6248-AD08-9019ADFC5CA0}"/>
          </ac:spMkLst>
        </pc:spChg>
        <pc:spChg chg="del">
          <ac:chgData name="Taneja, Sanya Bathla" userId="799d058d-57bc-440a-8f75-08d784809017" providerId="ADAL" clId="{1B4689FF-E6D9-6849-AE0C-1AFBB4FF1D76}" dt="2021-04-19T18:34:41.273" v="1" actId="478"/>
          <ac:spMkLst>
            <pc:docMk/>
            <pc:sldMk cId="2576751953" sldId="280"/>
            <ac:spMk id="49" creationId="{F4F217E5-583C-B740-B20F-7FFA731CD87A}"/>
          </ac:spMkLst>
        </pc:spChg>
        <pc:spChg chg="del">
          <ac:chgData name="Taneja, Sanya Bathla" userId="799d058d-57bc-440a-8f75-08d784809017" providerId="ADAL" clId="{1B4689FF-E6D9-6849-AE0C-1AFBB4FF1D76}" dt="2021-04-19T18:34:39.940" v="0" actId="478"/>
          <ac:spMkLst>
            <pc:docMk/>
            <pc:sldMk cId="2576751953" sldId="280"/>
            <ac:spMk id="51" creationId="{E8B8FBB4-C8EB-7E47-AA11-0FF7AB04B36A}"/>
          </ac:spMkLst>
        </pc:spChg>
        <pc:spChg chg="del">
          <ac:chgData name="Taneja, Sanya Bathla" userId="799d058d-57bc-440a-8f75-08d784809017" providerId="ADAL" clId="{1B4689FF-E6D9-6849-AE0C-1AFBB4FF1D76}" dt="2021-04-19T18:34:49.364" v="7" actId="478"/>
          <ac:spMkLst>
            <pc:docMk/>
            <pc:sldMk cId="2576751953" sldId="280"/>
            <ac:spMk id="52" creationId="{1E959BA4-C47F-CD4B-8B03-E1F51062E769}"/>
          </ac:spMkLst>
        </pc:spChg>
        <pc:spChg chg="mod">
          <ac:chgData name="Taneja, Sanya Bathla" userId="799d058d-57bc-440a-8f75-08d784809017" providerId="ADAL" clId="{1B4689FF-E6D9-6849-AE0C-1AFBB4FF1D76}" dt="2021-04-19T18:42:11.993" v="54" actId="20577"/>
          <ac:spMkLst>
            <pc:docMk/>
            <pc:sldMk cId="2576751953" sldId="280"/>
            <ac:spMk id="53" creationId="{28CF7317-7F48-8C4F-BD30-A91864D5D163}"/>
          </ac:spMkLst>
        </pc:spChg>
        <pc:spChg chg="del">
          <ac:chgData name="Taneja, Sanya Bathla" userId="799d058d-57bc-440a-8f75-08d784809017" providerId="ADAL" clId="{1B4689FF-E6D9-6849-AE0C-1AFBB4FF1D76}" dt="2021-04-19T18:34:46.108" v="5" actId="478"/>
          <ac:spMkLst>
            <pc:docMk/>
            <pc:sldMk cId="2576751953" sldId="280"/>
            <ac:spMk id="56" creationId="{13CB9995-A1FF-B94D-80CC-7BC5D11B1975}"/>
          </ac:spMkLst>
        </pc:spChg>
        <pc:spChg chg="del">
          <ac:chgData name="Taneja, Sanya Bathla" userId="799d058d-57bc-440a-8f75-08d784809017" providerId="ADAL" clId="{1B4689FF-E6D9-6849-AE0C-1AFBB4FF1D76}" dt="2021-04-19T18:34:42.481" v="2" actId="478"/>
          <ac:spMkLst>
            <pc:docMk/>
            <pc:sldMk cId="2576751953" sldId="280"/>
            <ac:spMk id="63" creationId="{F31042E8-363E-164F-B06C-81A16034E575}"/>
          </ac:spMkLst>
        </pc:spChg>
        <pc:spChg chg="add mod">
          <ac:chgData name="Taneja, Sanya Bathla" userId="799d058d-57bc-440a-8f75-08d784809017" providerId="ADAL" clId="{1B4689FF-E6D9-6849-AE0C-1AFBB4FF1D76}" dt="2021-04-19T18:35:17.915" v="18" actId="1076"/>
          <ac:spMkLst>
            <pc:docMk/>
            <pc:sldMk cId="2576751953" sldId="280"/>
            <ac:spMk id="78" creationId="{FB74F569-508D-7845-A7A5-D72F9CEF342B}"/>
          </ac:spMkLst>
        </pc:spChg>
        <pc:cxnChg chg="del">
          <ac:chgData name="Taneja, Sanya Bathla" userId="799d058d-57bc-440a-8f75-08d784809017" providerId="ADAL" clId="{1B4689FF-E6D9-6849-AE0C-1AFBB4FF1D76}" dt="2021-04-19T18:34:43.310" v="3" actId="478"/>
          <ac:cxnSpMkLst>
            <pc:docMk/>
            <pc:sldMk cId="2576751953" sldId="280"/>
            <ac:cxnSpMk id="47" creationId="{79062A12-0664-0547-8BFF-1665B3114D78}"/>
          </ac:cxnSpMkLst>
        </pc:cxnChg>
        <pc:cxnChg chg="del mod">
          <ac:chgData name="Taneja, Sanya Bathla" userId="799d058d-57bc-440a-8f75-08d784809017" providerId="ADAL" clId="{1B4689FF-E6D9-6849-AE0C-1AFBB4FF1D76}" dt="2021-04-19T18:34:47.429" v="6" actId="478"/>
          <ac:cxnSpMkLst>
            <pc:docMk/>
            <pc:sldMk cId="2576751953" sldId="280"/>
            <ac:cxnSpMk id="54" creationId="{4F5CB512-FD4D-574A-BA8A-A7C7C78314DE}"/>
          </ac:cxnSpMkLst>
        </pc:cxnChg>
        <pc:cxnChg chg="del">
          <ac:chgData name="Taneja, Sanya Bathla" userId="799d058d-57bc-440a-8f75-08d784809017" providerId="ADAL" clId="{1B4689FF-E6D9-6849-AE0C-1AFBB4FF1D76}" dt="2021-04-19T18:34:44.384" v="4" actId="478"/>
          <ac:cxnSpMkLst>
            <pc:docMk/>
            <pc:sldMk cId="2576751953" sldId="280"/>
            <ac:cxnSpMk id="62" creationId="{064C90F3-E4DB-CA41-823B-8291B22EE9CB}"/>
          </ac:cxnSpMkLst>
        </pc:cxnChg>
        <pc:cxnChg chg="add mod">
          <ac:chgData name="Taneja, Sanya Bathla" userId="799d058d-57bc-440a-8f75-08d784809017" providerId="ADAL" clId="{1B4689FF-E6D9-6849-AE0C-1AFBB4FF1D76}" dt="2021-04-19T18:34:49.801" v="8"/>
          <ac:cxnSpMkLst>
            <pc:docMk/>
            <pc:sldMk cId="2576751953" sldId="280"/>
            <ac:cxnSpMk id="77" creationId="{15F571D0-9A54-E946-8A99-DEA8E87119F7}"/>
          </ac:cxnSpMkLst>
        </pc:cxnChg>
      </pc:sldChg>
      <pc:sldChg chg="addSp delSp modSp del mod">
        <pc:chgData name="Taneja, Sanya Bathla" userId="799d058d-57bc-440a-8f75-08d784809017" providerId="ADAL" clId="{1B4689FF-E6D9-6849-AE0C-1AFBB4FF1D76}" dt="2021-04-19T18:42:18.788" v="55" actId="2696"/>
        <pc:sldMkLst>
          <pc:docMk/>
          <pc:sldMk cId="2289548936" sldId="281"/>
        </pc:sldMkLst>
        <pc:spChg chg="add del mod">
          <ac:chgData name="Taneja, Sanya Bathla" userId="799d058d-57bc-440a-8f75-08d784809017" providerId="ADAL" clId="{1B4689FF-E6D9-6849-AE0C-1AFBB4FF1D76}" dt="2021-04-19T18:36:06.581" v="23" actId="478"/>
          <ac:spMkLst>
            <pc:docMk/>
            <pc:sldMk cId="2289548936" sldId="281"/>
            <ac:spMk id="47" creationId="{B2335E0D-0B13-D34C-B712-E4981CCA7235}"/>
          </ac:spMkLst>
        </pc:spChg>
        <pc:spChg chg="add mod">
          <ac:chgData name="Taneja, Sanya Bathla" userId="799d058d-57bc-440a-8f75-08d784809017" providerId="ADAL" clId="{1B4689FF-E6D9-6849-AE0C-1AFBB4FF1D76}" dt="2021-04-19T18:36:03.432" v="22"/>
          <ac:spMkLst>
            <pc:docMk/>
            <pc:sldMk cId="2289548936" sldId="281"/>
            <ac:spMk id="51" creationId="{36990DED-5192-9F43-9EF4-83345857CCFA}"/>
          </ac:spMkLst>
        </pc:spChg>
        <pc:spChg chg="del">
          <ac:chgData name="Taneja, Sanya Bathla" userId="799d058d-57bc-440a-8f75-08d784809017" providerId="ADAL" clId="{1B4689FF-E6D9-6849-AE0C-1AFBB4FF1D76}" dt="2021-04-19T18:35:51.393" v="19" actId="478"/>
          <ac:spMkLst>
            <pc:docMk/>
            <pc:sldMk cId="2289548936" sldId="281"/>
            <ac:spMk id="77" creationId="{BE19C03A-33F3-7640-8DB1-B9748E91DEB8}"/>
          </ac:spMkLst>
        </pc:spChg>
        <pc:spChg chg="del">
          <ac:chgData name="Taneja, Sanya Bathla" userId="799d058d-57bc-440a-8f75-08d784809017" providerId="ADAL" clId="{1B4689FF-E6D9-6849-AE0C-1AFBB4FF1D76}" dt="2021-04-19T18:35:55.384" v="20" actId="478"/>
          <ac:spMkLst>
            <pc:docMk/>
            <pc:sldMk cId="2289548936" sldId="281"/>
            <ac:spMk id="78" creationId="{14DF4604-34EC-EF4E-A0EC-07D4E9C96738}"/>
          </ac:spMkLst>
        </pc:spChg>
        <pc:spChg chg="del">
          <ac:chgData name="Taneja, Sanya Bathla" userId="799d058d-57bc-440a-8f75-08d784809017" providerId="ADAL" clId="{1B4689FF-E6D9-6849-AE0C-1AFBB4FF1D76}" dt="2021-04-19T18:35:58.575" v="21" actId="478"/>
          <ac:spMkLst>
            <pc:docMk/>
            <pc:sldMk cId="2289548936" sldId="281"/>
            <ac:spMk id="79" creationId="{560EB219-1025-5E43-A544-14F586BB8053}"/>
          </ac:spMkLst>
        </pc:spChg>
        <pc:spChg chg="mod">
          <ac:chgData name="Taneja, Sanya Bathla" userId="799d058d-57bc-440a-8f75-08d784809017" providerId="ADAL" clId="{1B4689FF-E6D9-6849-AE0C-1AFBB4FF1D76}" dt="2021-04-19T18:42:07.501" v="52" actId="21"/>
          <ac:spMkLst>
            <pc:docMk/>
            <pc:sldMk cId="2289548936" sldId="281"/>
            <ac:spMk id="80" creationId="{C963490E-CB2E-DF4B-B0A0-339645BCEFDD}"/>
          </ac:spMkLst>
        </pc:spChg>
        <pc:spChg chg="del">
          <ac:chgData name="Taneja, Sanya Bathla" userId="799d058d-57bc-440a-8f75-08d784809017" providerId="ADAL" clId="{1B4689FF-E6D9-6849-AE0C-1AFBB4FF1D76}" dt="2021-04-19T18:35:58.575" v="21" actId="478"/>
          <ac:spMkLst>
            <pc:docMk/>
            <pc:sldMk cId="2289548936" sldId="281"/>
            <ac:spMk id="82" creationId="{C8DD3791-0861-8E42-86CF-157AE93E400C}"/>
          </ac:spMkLst>
        </pc:spChg>
        <pc:spChg chg="del">
          <ac:chgData name="Taneja, Sanya Bathla" userId="799d058d-57bc-440a-8f75-08d784809017" providerId="ADAL" clId="{1B4689FF-E6D9-6849-AE0C-1AFBB4FF1D76}" dt="2021-04-19T18:35:55.384" v="20" actId="478"/>
          <ac:spMkLst>
            <pc:docMk/>
            <pc:sldMk cId="2289548936" sldId="281"/>
            <ac:spMk id="84" creationId="{89FA72AC-8D5C-F048-B4BC-795F7D5432CC}"/>
          </ac:spMkLst>
        </pc:spChg>
        <pc:cxnChg chg="del">
          <ac:chgData name="Taneja, Sanya Bathla" userId="799d058d-57bc-440a-8f75-08d784809017" providerId="ADAL" clId="{1B4689FF-E6D9-6849-AE0C-1AFBB4FF1D76}" dt="2021-04-19T18:35:55.384" v="20" actId="478"/>
          <ac:cxnSpMkLst>
            <pc:docMk/>
            <pc:sldMk cId="2289548936" sldId="281"/>
            <ac:cxnSpMk id="46" creationId="{D30399BF-E74C-474F-B4A7-D8505D4CD78B}"/>
          </ac:cxnSpMkLst>
        </pc:cxnChg>
        <pc:cxnChg chg="add mod">
          <ac:chgData name="Taneja, Sanya Bathla" userId="799d058d-57bc-440a-8f75-08d784809017" providerId="ADAL" clId="{1B4689FF-E6D9-6849-AE0C-1AFBB4FF1D76}" dt="2021-04-19T18:36:03.432" v="22"/>
          <ac:cxnSpMkLst>
            <pc:docMk/>
            <pc:sldMk cId="2289548936" sldId="281"/>
            <ac:cxnSpMk id="49" creationId="{9FC71AB0-7FEB-3244-A8AB-455A9892BC9E}"/>
          </ac:cxnSpMkLst>
        </pc:cxnChg>
        <pc:cxnChg chg="del mod">
          <ac:chgData name="Taneja, Sanya Bathla" userId="799d058d-57bc-440a-8f75-08d784809017" providerId="ADAL" clId="{1B4689FF-E6D9-6849-AE0C-1AFBB4FF1D76}" dt="2021-04-19T18:35:58.575" v="21" actId="478"/>
          <ac:cxnSpMkLst>
            <pc:docMk/>
            <pc:sldMk cId="2289548936" sldId="281"/>
            <ac:cxnSpMk id="81" creationId="{4EBC05EB-0471-484D-9A32-7D5FE9E941F2}"/>
          </ac:cxnSpMkLst>
        </pc:cxnChg>
        <pc:cxnChg chg="del">
          <ac:chgData name="Taneja, Sanya Bathla" userId="799d058d-57bc-440a-8f75-08d784809017" providerId="ADAL" clId="{1B4689FF-E6D9-6849-AE0C-1AFBB4FF1D76}" dt="2021-04-19T18:35:55.384" v="20" actId="478"/>
          <ac:cxnSpMkLst>
            <pc:docMk/>
            <pc:sldMk cId="2289548936" sldId="281"/>
            <ac:cxnSpMk id="83" creationId="{EA10B9E3-D4E4-EF4B-972D-35DAF16315E1}"/>
          </ac:cxnSpMkLst>
        </pc:cxnChg>
      </pc:sldChg>
      <pc:sldChg chg="addSp delSp modSp mod">
        <pc:chgData name="Taneja, Sanya Bathla" userId="799d058d-57bc-440a-8f75-08d784809017" providerId="ADAL" clId="{1B4689FF-E6D9-6849-AE0C-1AFBB4FF1D76}" dt="2021-04-19T18:43:12.356" v="100" actId="20577"/>
        <pc:sldMkLst>
          <pc:docMk/>
          <pc:sldMk cId="3792042494" sldId="284"/>
        </pc:sldMkLst>
        <pc:spChg chg="add del mod">
          <ac:chgData name="Taneja, Sanya Bathla" userId="799d058d-57bc-440a-8f75-08d784809017" providerId="ADAL" clId="{1B4689FF-E6D9-6849-AE0C-1AFBB4FF1D76}" dt="2021-04-19T18:36:37.442" v="29" actId="478"/>
          <ac:spMkLst>
            <pc:docMk/>
            <pc:sldMk cId="3792042494" sldId="284"/>
            <ac:spMk id="37" creationId="{BBB45BA3-DF0B-CE4D-B808-456AEFF9FE84}"/>
          </ac:spMkLst>
        </pc:spChg>
        <pc:spChg chg="del">
          <ac:chgData name="Taneja, Sanya Bathla" userId="799d058d-57bc-440a-8f75-08d784809017" providerId="ADAL" clId="{1B4689FF-E6D9-6849-AE0C-1AFBB4FF1D76}" dt="2021-04-19T18:36:26.970" v="25" actId="478"/>
          <ac:spMkLst>
            <pc:docMk/>
            <pc:sldMk cId="3792042494" sldId="284"/>
            <ac:spMk id="39" creationId="{F373D322-4F66-C74F-9B8B-C1067009F43D}"/>
          </ac:spMkLst>
        </pc:spChg>
        <pc:spChg chg="del">
          <ac:chgData name="Taneja, Sanya Bathla" userId="799d058d-57bc-440a-8f75-08d784809017" providerId="ADAL" clId="{1B4689FF-E6D9-6849-AE0C-1AFBB4FF1D76}" dt="2021-04-19T18:36:30.381" v="26" actId="478"/>
          <ac:spMkLst>
            <pc:docMk/>
            <pc:sldMk cId="3792042494" sldId="284"/>
            <ac:spMk id="40" creationId="{A2B7859A-C18B-0148-805D-7BC1B9C6A6E6}"/>
          </ac:spMkLst>
        </pc:spChg>
        <pc:spChg chg="del">
          <ac:chgData name="Taneja, Sanya Bathla" userId="799d058d-57bc-440a-8f75-08d784809017" providerId="ADAL" clId="{1B4689FF-E6D9-6849-AE0C-1AFBB4FF1D76}" dt="2021-04-19T18:36:30.381" v="26" actId="478"/>
          <ac:spMkLst>
            <pc:docMk/>
            <pc:sldMk cId="3792042494" sldId="284"/>
            <ac:spMk id="43" creationId="{55474B7E-DFCE-D544-ABF8-D21C18A387CF}"/>
          </ac:spMkLst>
        </pc:spChg>
        <pc:spChg chg="mod">
          <ac:chgData name="Taneja, Sanya Bathla" userId="799d058d-57bc-440a-8f75-08d784809017" providerId="ADAL" clId="{1B4689FF-E6D9-6849-AE0C-1AFBB4FF1D76}" dt="2021-04-19T18:43:12.356" v="100" actId="20577"/>
          <ac:spMkLst>
            <pc:docMk/>
            <pc:sldMk cId="3792042494" sldId="284"/>
            <ac:spMk id="44" creationId="{A4A0195B-272C-AD43-8B11-2ADDD19F2D5A}"/>
          </ac:spMkLst>
        </pc:spChg>
        <pc:spChg chg="add mod">
          <ac:chgData name="Taneja, Sanya Bathla" userId="799d058d-57bc-440a-8f75-08d784809017" providerId="ADAL" clId="{1B4689FF-E6D9-6849-AE0C-1AFBB4FF1D76}" dt="2021-04-19T18:36:34.850" v="28" actId="1076"/>
          <ac:spMkLst>
            <pc:docMk/>
            <pc:sldMk cId="3792042494" sldId="284"/>
            <ac:spMk id="48" creationId="{E756E6A0-45AF-A74D-AE66-CE451E551ED0}"/>
          </ac:spMkLst>
        </pc:spChg>
        <pc:cxnChg chg="add del mod">
          <ac:chgData name="Taneja, Sanya Bathla" userId="799d058d-57bc-440a-8f75-08d784809017" providerId="ADAL" clId="{1B4689FF-E6D9-6849-AE0C-1AFBB4FF1D76}" dt="2021-04-19T18:36:38.666" v="30" actId="478"/>
          <ac:cxnSpMkLst>
            <pc:docMk/>
            <pc:sldMk cId="3792042494" sldId="284"/>
            <ac:cxnSpMk id="45" creationId="{8BF79F13-2F32-BB48-869F-4A779E7FC73D}"/>
          </ac:cxnSpMkLst>
        </pc:cxnChg>
        <pc:cxnChg chg="del mod">
          <ac:chgData name="Taneja, Sanya Bathla" userId="799d058d-57bc-440a-8f75-08d784809017" providerId="ADAL" clId="{1B4689FF-E6D9-6849-AE0C-1AFBB4FF1D76}" dt="2021-04-19T18:36:30.381" v="26" actId="478"/>
          <ac:cxnSpMkLst>
            <pc:docMk/>
            <pc:sldMk cId="3792042494" sldId="284"/>
            <ac:cxnSpMk id="46" creationId="{9D2EF186-1DE2-314F-AAA0-B4F411DD6A21}"/>
          </ac:cxnSpMkLst>
        </pc:cxnChg>
        <pc:cxnChg chg="mod">
          <ac:chgData name="Taneja, Sanya Bathla" userId="799d058d-57bc-440a-8f75-08d784809017" providerId="ADAL" clId="{1B4689FF-E6D9-6849-AE0C-1AFBB4FF1D76}" dt="2021-04-19T18:36:51.565" v="32" actId="14100"/>
          <ac:cxnSpMkLst>
            <pc:docMk/>
            <pc:sldMk cId="3792042494" sldId="284"/>
            <ac:cxnSpMk id="47" creationId="{A7F0D89C-FC45-9C4B-9078-15A36765772A}"/>
          </ac:cxnSpMkLst>
        </pc:cxnChg>
      </pc:sldChg>
      <pc:sldChg chg="addSp delSp modSp mod ord modNotesTx">
        <pc:chgData name="Taneja, Sanya Bathla" userId="799d058d-57bc-440a-8f75-08d784809017" providerId="ADAL" clId="{1B4689FF-E6D9-6849-AE0C-1AFBB4FF1D76}" dt="2021-04-20T19:01:11.831" v="541" actId="20578"/>
        <pc:sldMkLst>
          <pc:docMk/>
          <pc:sldMk cId="2506656500" sldId="285"/>
        </pc:sldMkLst>
        <pc:spChg chg="mod">
          <ac:chgData name="Taneja, Sanya Bathla" userId="799d058d-57bc-440a-8f75-08d784809017" providerId="ADAL" clId="{1B4689FF-E6D9-6849-AE0C-1AFBB4FF1D76}" dt="2021-04-20T18:34:09.078" v="297" actId="2085"/>
          <ac:spMkLst>
            <pc:docMk/>
            <pc:sldMk cId="2506656500" sldId="285"/>
            <ac:spMk id="33" creationId="{4083D672-00C3-A841-BAA9-DDD5D986E697}"/>
          </ac:spMkLst>
        </pc:spChg>
        <pc:spChg chg="del">
          <ac:chgData name="Taneja, Sanya Bathla" userId="799d058d-57bc-440a-8f75-08d784809017" providerId="ADAL" clId="{1B4689FF-E6D9-6849-AE0C-1AFBB4FF1D76}" dt="2021-04-20T18:56:21.001" v="539" actId="478"/>
          <ac:spMkLst>
            <pc:docMk/>
            <pc:sldMk cId="2506656500" sldId="285"/>
            <ac:spMk id="37" creationId="{25389995-02C6-1140-A5FA-931DBFF112C3}"/>
          </ac:spMkLst>
        </pc:spChg>
        <pc:spChg chg="del">
          <ac:chgData name="Taneja, Sanya Bathla" userId="799d058d-57bc-440a-8f75-08d784809017" providerId="ADAL" clId="{1B4689FF-E6D9-6849-AE0C-1AFBB4FF1D76}" dt="2021-04-20T18:56:21.001" v="539" actId="478"/>
          <ac:spMkLst>
            <pc:docMk/>
            <pc:sldMk cId="2506656500" sldId="285"/>
            <ac:spMk id="40" creationId="{560E1553-BC98-3548-9C19-56C5F6F26405}"/>
          </ac:spMkLst>
        </pc:spChg>
        <pc:spChg chg="add mod">
          <ac:chgData name="Taneja, Sanya Bathla" userId="799d058d-57bc-440a-8f75-08d784809017" providerId="ADAL" clId="{1B4689FF-E6D9-6849-AE0C-1AFBB4FF1D76}" dt="2021-04-20T18:51:18.197" v="504"/>
          <ac:spMkLst>
            <pc:docMk/>
            <pc:sldMk cId="2506656500" sldId="285"/>
            <ac:spMk id="43" creationId="{0BE21B0D-5B59-754A-BE3F-1E3EFC8F4978}"/>
          </ac:spMkLst>
        </pc:spChg>
        <pc:spChg chg="del mod">
          <ac:chgData name="Taneja, Sanya Bathla" userId="799d058d-57bc-440a-8f75-08d784809017" providerId="ADAL" clId="{1B4689FF-E6D9-6849-AE0C-1AFBB4FF1D76}" dt="2021-04-20T18:51:17.899" v="503" actId="478"/>
          <ac:spMkLst>
            <pc:docMk/>
            <pc:sldMk cId="2506656500" sldId="285"/>
            <ac:spMk id="61" creationId="{E9CC9CAA-350D-0D48-A7CB-1C0470EA7D79}"/>
          </ac:spMkLst>
        </pc:spChg>
        <pc:spChg chg="mod">
          <ac:chgData name="Taneja, Sanya Bathla" userId="799d058d-57bc-440a-8f75-08d784809017" providerId="ADAL" clId="{1B4689FF-E6D9-6849-AE0C-1AFBB4FF1D76}" dt="2021-04-20T18:34:09.078" v="297" actId="2085"/>
          <ac:spMkLst>
            <pc:docMk/>
            <pc:sldMk cId="2506656500" sldId="285"/>
            <ac:spMk id="66" creationId="{F1626724-68AE-384A-9A3A-5C805122FFB0}"/>
          </ac:spMkLst>
        </pc:spChg>
        <pc:spChg chg="mod">
          <ac:chgData name="Taneja, Sanya Bathla" userId="799d058d-57bc-440a-8f75-08d784809017" providerId="ADAL" clId="{1B4689FF-E6D9-6849-AE0C-1AFBB4FF1D76}" dt="2021-04-20T18:34:09.078" v="297" actId="2085"/>
          <ac:spMkLst>
            <pc:docMk/>
            <pc:sldMk cId="2506656500" sldId="285"/>
            <ac:spMk id="71" creationId="{871064A8-782B-6B43-A918-995F235A2D75}"/>
          </ac:spMkLst>
        </pc:spChg>
        <pc:cxnChg chg="del">
          <ac:chgData name="Taneja, Sanya Bathla" userId="799d058d-57bc-440a-8f75-08d784809017" providerId="ADAL" clId="{1B4689FF-E6D9-6849-AE0C-1AFBB4FF1D76}" dt="2021-04-20T18:56:21.001" v="539" actId="478"/>
          <ac:cxnSpMkLst>
            <pc:docMk/>
            <pc:sldMk cId="2506656500" sldId="285"/>
            <ac:cxnSpMk id="39" creationId="{390AF592-876B-514E-B662-1145AB99B91D}"/>
          </ac:cxnSpMkLst>
        </pc:cxnChg>
      </pc:sldChg>
      <pc:sldChg chg="addSp delSp modSp mod">
        <pc:chgData name="Taneja, Sanya Bathla" userId="799d058d-57bc-440a-8f75-08d784809017" providerId="ADAL" clId="{1B4689FF-E6D9-6849-AE0C-1AFBB4FF1D76}" dt="2021-04-20T19:36:27.385" v="967" actId="478"/>
        <pc:sldMkLst>
          <pc:docMk/>
          <pc:sldMk cId="48797460" sldId="286"/>
        </pc:sldMkLst>
        <pc:spChg chg="mod">
          <ac:chgData name="Taneja, Sanya Bathla" userId="799d058d-57bc-440a-8f75-08d784809017" providerId="ADAL" clId="{1B4689FF-E6D9-6849-AE0C-1AFBB4FF1D76}" dt="2021-04-20T19:36:25.639" v="966" actId="14100"/>
          <ac:spMkLst>
            <pc:docMk/>
            <pc:sldMk cId="48797460" sldId="286"/>
            <ac:spMk id="16" creationId="{01BED2DA-8124-F542-A289-B6DE92795068}"/>
          </ac:spMkLst>
        </pc:spChg>
        <pc:spChg chg="add del mod">
          <ac:chgData name="Taneja, Sanya Bathla" userId="799d058d-57bc-440a-8f75-08d784809017" providerId="ADAL" clId="{1B4689FF-E6D9-6849-AE0C-1AFBB4FF1D76}" dt="2021-04-20T19:36:27.385" v="967" actId="478"/>
          <ac:spMkLst>
            <pc:docMk/>
            <pc:sldMk cId="48797460" sldId="286"/>
            <ac:spMk id="24" creationId="{9D45C0EC-AA74-AE4B-BDF7-AB2F1F28DD8F}"/>
          </ac:spMkLst>
        </pc:spChg>
        <pc:spChg chg="add del mod">
          <ac:chgData name="Taneja, Sanya Bathla" userId="799d058d-57bc-440a-8f75-08d784809017" providerId="ADAL" clId="{1B4689FF-E6D9-6849-AE0C-1AFBB4FF1D76}" dt="2021-04-20T19:36:27.385" v="967" actId="478"/>
          <ac:spMkLst>
            <pc:docMk/>
            <pc:sldMk cId="48797460" sldId="286"/>
            <ac:spMk id="26" creationId="{A5634358-4ABC-6747-BC88-B2303A4FCCEF}"/>
          </ac:spMkLst>
        </pc:spChg>
        <pc:cxnChg chg="add del mod">
          <ac:chgData name="Taneja, Sanya Bathla" userId="799d058d-57bc-440a-8f75-08d784809017" providerId="ADAL" clId="{1B4689FF-E6D9-6849-AE0C-1AFBB4FF1D76}" dt="2021-04-20T19:36:27.385" v="967" actId="478"/>
          <ac:cxnSpMkLst>
            <pc:docMk/>
            <pc:sldMk cId="48797460" sldId="286"/>
            <ac:cxnSpMk id="25" creationId="{703475AE-676F-8544-B4F0-D58F7E10AE27}"/>
          </ac:cxnSpMkLst>
        </pc:cxnChg>
      </pc:sldChg>
      <pc:sldChg chg="addSp delSp modSp mod ord">
        <pc:chgData name="Taneja, Sanya Bathla" userId="799d058d-57bc-440a-8f75-08d784809017" providerId="ADAL" clId="{1B4689FF-E6D9-6849-AE0C-1AFBB4FF1D76}" dt="2021-04-20T18:53:32.018" v="534" actId="20578"/>
        <pc:sldMkLst>
          <pc:docMk/>
          <pc:sldMk cId="2686333934" sldId="288"/>
        </pc:sldMkLst>
        <pc:spChg chg="mod">
          <ac:chgData name="Taneja, Sanya Bathla" userId="799d058d-57bc-440a-8f75-08d784809017" providerId="ADAL" clId="{1B4689FF-E6D9-6849-AE0C-1AFBB4FF1D76}" dt="2021-04-20T18:37:48.995" v="386" actId="2085"/>
          <ac:spMkLst>
            <pc:docMk/>
            <pc:sldMk cId="2686333934" sldId="288"/>
            <ac:spMk id="33" creationId="{4083D672-00C3-A841-BAA9-DDD5D986E697}"/>
          </ac:spMkLst>
        </pc:spChg>
        <pc:spChg chg="add mod">
          <ac:chgData name="Taneja, Sanya Bathla" userId="799d058d-57bc-440a-8f75-08d784809017" providerId="ADAL" clId="{1B4689FF-E6D9-6849-AE0C-1AFBB4FF1D76}" dt="2021-04-20T18:34:42.818" v="300"/>
          <ac:spMkLst>
            <pc:docMk/>
            <pc:sldMk cId="2686333934" sldId="288"/>
            <ac:spMk id="47" creationId="{583E294C-49C9-1943-A397-B0724D8CBF94}"/>
          </ac:spMkLst>
        </pc:spChg>
        <pc:spChg chg="del">
          <ac:chgData name="Taneja, Sanya Bathla" userId="799d058d-57bc-440a-8f75-08d784809017" providerId="ADAL" clId="{1B4689FF-E6D9-6849-AE0C-1AFBB4FF1D76}" dt="2021-04-20T18:34:31.490" v="298" actId="478"/>
          <ac:spMkLst>
            <pc:docMk/>
            <pc:sldMk cId="2686333934" sldId="288"/>
            <ac:spMk id="51" creationId="{74E7D6BC-BF8B-6749-A666-BAC246C2D5FD}"/>
          </ac:spMkLst>
        </pc:spChg>
        <pc:spChg chg="del">
          <ac:chgData name="Taneja, Sanya Bathla" userId="799d058d-57bc-440a-8f75-08d784809017" providerId="ADAL" clId="{1B4689FF-E6D9-6849-AE0C-1AFBB4FF1D76}" dt="2021-04-20T18:34:36.686" v="299" actId="478"/>
          <ac:spMkLst>
            <pc:docMk/>
            <pc:sldMk cId="2686333934" sldId="288"/>
            <ac:spMk id="53" creationId="{7B51EE3A-6BB8-E242-BD7A-69E2F59B83AD}"/>
          </ac:spMkLst>
        </pc:spChg>
        <pc:spChg chg="mod">
          <ac:chgData name="Taneja, Sanya Bathla" userId="799d058d-57bc-440a-8f75-08d784809017" providerId="ADAL" clId="{1B4689FF-E6D9-6849-AE0C-1AFBB4FF1D76}" dt="2021-04-20T18:41:24.527" v="422" actId="14100"/>
          <ac:spMkLst>
            <pc:docMk/>
            <pc:sldMk cId="2686333934" sldId="288"/>
            <ac:spMk id="54" creationId="{8C617E63-6935-7849-958A-6EE678E385DC}"/>
          </ac:spMkLst>
        </pc:spChg>
        <pc:spChg chg="add del mod">
          <ac:chgData name="Taneja, Sanya Bathla" userId="799d058d-57bc-440a-8f75-08d784809017" providerId="ADAL" clId="{1B4689FF-E6D9-6849-AE0C-1AFBB4FF1D76}" dt="2021-04-20T18:51:20.398" v="505" actId="478"/>
          <ac:spMkLst>
            <pc:docMk/>
            <pc:sldMk cId="2686333934" sldId="288"/>
            <ac:spMk id="56" creationId="{884A7F79-69D2-CE4B-A699-A55B7C8F4FC5}"/>
          </ac:spMkLst>
        </pc:spChg>
        <pc:spChg chg="del mod">
          <ac:chgData name="Taneja, Sanya Bathla" userId="799d058d-57bc-440a-8f75-08d784809017" providerId="ADAL" clId="{1B4689FF-E6D9-6849-AE0C-1AFBB4FF1D76}" dt="2021-04-20T18:42:18.811" v="433" actId="478"/>
          <ac:spMkLst>
            <pc:docMk/>
            <pc:sldMk cId="2686333934" sldId="288"/>
            <ac:spMk id="61" creationId="{E9CC9CAA-350D-0D48-A7CB-1C0470EA7D79}"/>
          </ac:spMkLst>
        </pc:spChg>
        <pc:spChg chg="add mod">
          <ac:chgData name="Taneja, Sanya Bathla" userId="799d058d-57bc-440a-8f75-08d784809017" providerId="ADAL" clId="{1B4689FF-E6D9-6849-AE0C-1AFBB4FF1D76}" dt="2021-04-20T18:51:20.767" v="506"/>
          <ac:spMkLst>
            <pc:docMk/>
            <pc:sldMk cId="2686333934" sldId="288"/>
            <ac:spMk id="62" creationId="{F83841DF-EA22-324A-9CA6-626AB99F631A}"/>
          </ac:spMkLst>
        </pc:spChg>
        <pc:spChg chg="mod">
          <ac:chgData name="Taneja, Sanya Bathla" userId="799d058d-57bc-440a-8f75-08d784809017" providerId="ADAL" clId="{1B4689FF-E6D9-6849-AE0C-1AFBB4FF1D76}" dt="2021-04-20T18:37:48.995" v="386" actId="2085"/>
          <ac:spMkLst>
            <pc:docMk/>
            <pc:sldMk cId="2686333934" sldId="288"/>
            <ac:spMk id="66" creationId="{F1626724-68AE-384A-9A3A-5C805122FFB0}"/>
          </ac:spMkLst>
        </pc:spChg>
        <pc:spChg chg="mod">
          <ac:chgData name="Taneja, Sanya Bathla" userId="799d058d-57bc-440a-8f75-08d784809017" providerId="ADAL" clId="{1B4689FF-E6D9-6849-AE0C-1AFBB4FF1D76}" dt="2021-04-20T18:37:48.995" v="386" actId="2085"/>
          <ac:spMkLst>
            <pc:docMk/>
            <pc:sldMk cId="2686333934" sldId="288"/>
            <ac:spMk id="71" creationId="{871064A8-782B-6B43-A918-995F235A2D75}"/>
          </ac:spMkLst>
        </pc:spChg>
        <pc:cxnChg chg="mod">
          <ac:chgData name="Taneja, Sanya Bathla" userId="799d058d-57bc-440a-8f75-08d784809017" providerId="ADAL" clId="{1B4689FF-E6D9-6849-AE0C-1AFBB4FF1D76}" dt="2021-04-20T18:41:21.924" v="418" actId="14100"/>
          <ac:cxnSpMkLst>
            <pc:docMk/>
            <pc:sldMk cId="2686333934" sldId="288"/>
            <ac:cxnSpMk id="49" creationId="{F65FA639-C843-614D-9A40-24A9FB6AB7C1}"/>
          </ac:cxnSpMkLst>
        </pc:cxnChg>
        <pc:cxnChg chg="del">
          <ac:chgData name="Taneja, Sanya Bathla" userId="799d058d-57bc-440a-8f75-08d784809017" providerId="ADAL" clId="{1B4689FF-E6D9-6849-AE0C-1AFBB4FF1D76}" dt="2021-04-20T18:34:31.490" v="298" actId="478"/>
          <ac:cxnSpMkLst>
            <pc:docMk/>
            <pc:sldMk cId="2686333934" sldId="288"/>
            <ac:cxnSpMk id="52" creationId="{187124CD-87F4-944C-8433-7DDD74309949}"/>
          </ac:cxnSpMkLst>
        </pc:cxnChg>
      </pc:sldChg>
      <pc:sldChg chg="delSp modSp mod">
        <pc:chgData name="Taneja, Sanya Bathla" userId="799d058d-57bc-440a-8f75-08d784809017" providerId="ADAL" clId="{1B4689FF-E6D9-6849-AE0C-1AFBB4FF1D76}" dt="2021-04-20T18:43:14.705" v="438" actId="478"/>
        <pc:sldMkLst>
          <pc:docMk/>
          <pc:sldMk cId="2779532749" sldId="289"/>
        </pc:sldMkLst>
        <pc:spChg chg="mod">
          <ac:chgData name="Taneja, Sanya Bathla" userId="799d058d-57bc-440a-8f75-08d784809017" providerId="ADAL" clId="{1B4689FF-E6D9-6849-AE0C-1AFBB4FF1D76}" dt="2021-04-20T18:40:58.015" v="409" actId="21"/>
          <ac:spMkLst>
            <pc:docMk/>
            <pc:sldMk cId="2779532749" sldId="289"/>
            <ac:spMk id="49" creationId="{689E807A-25B8-E34A-8953-F95BC452FC71}"/>
          </ac:spMkLst>
        </pc:spChg>
        <pc:spChg chg="del">
          <ac:chgData name="Taneja, Sanya Bathla" userId="799d058d-57bc-440a-8f75-08d784809017" providerId="ADAL" clId="{1B4689FF-E6D9-6849-AE0C-1AFBB4FF1D76}" dt="2021-04-20T18:43:14.705" v="438" actId="478"/>
          <ac:spMkLst>
            <pc:docMk/>
            <pc:sldMk cId="2779532749" sldId="289"/>
            <ac:spMk id="52" creationId="{5F11299D-9ADF-1348-9912-920E1F750631}"/>
          </ac:spMkLst>
        </pc:spChg>
        <pc:spChg chg="del">
          <ac:chgData name="Taneja, Sanya Bathla" userId="799d058d-57bc-440a-8f75-08d784809017" providerId="ADAL" clId="{1B4689FF-E6D9-6849-AE0C-1AFBB4FF1D76}" dt="2021-04-20T18:43:14.705" v="438" actId="478"/>
          <ac:spMkLst>
            <pc:docMk/>
            <pc:sldMk cId="2779532749" sldId="289"/>
            <ac:spMk id="54" creationId="{3B8B9207-B5FD-9F44-94E7-94ECA9717C80}"/>
          </ac:spMkLst>
        </pc:spChg>
        <pc:cxnChg chg="mod">
          <ac:chgData name="Taneja, Sanya Bathla" userId="799d058d-57bc-440a-8f75-08d784809017" providerId="ADAL" clId="{1B4689FF-E6D9-6849-AE0C-1AFBB4FF1D76}" dt="2021-04-20T18:40:26.066" v="389" actId="14100"/>
          <ac:cxnSpMkLst>
            <pc:docMk/>
            <pc:sldMk cId="2779532749" sldId="289"/>
            <ac:cxnSpMk id="51" creationId="{429E2452-AC74-6E43-9E18-AA41761743C7}"/>
          </ac:cxnSpMkLst>
        </pc:cxnChg>
        <pc:cxnChg chg="del">
          <ac:chgData name="Taneja, Sanya Bathla" userId="799d058d-57bc-440a-8f75-08d784809017" providerId="ADAL" clId="{1B4689FF-E6D9-6849-AE0C-1AFBB4FF1D76}" dt="2021-04-20T18:43:14.705" v="438" actId="478"/>
          <ac:cxnSpMkLst>
            <pc:docMk/>
            <pc:sldMk cId="2779532749" sldId="289"/>
            <ac:cxnSpMk id="63" creationId="{4C6C677D-6E4F-644E-ABA9-63C5117FBF39}"/>
          </ac:cxnSpMkLst>
        </pc:cxnChg>
      </pc:sldChg>
      <pc:sldChg chg="addSp delSp modSp mod ord">
        <pc:chgData name="Taneja, Sanya Bathla" userId="799d058d-57bc-440a-8f75-08d784809017" providerId="ADAL" clId="{1B4689FF-E6D9-6849-AE0C-1AFBB4FF1D76}" dt="2021-04-27T02:17:01.053" v="1669" actId="20577"/>
        <pc:sldMkLst>
          <pc:docMk/>
          <pc:sldMk cId="3643127012" sldId="290"/>
        </pc:sldMkLst>
        <pc:spChg chg="mod">
          <ac:chgData name="Taneja, Sanya Bathla" userId="799d058d-57bc-440a-8f75-08d784809017" providerId="ADAL" clId="{1B4689FF-E6D9-6849-AE0C-1AFBB4FF1D76}" dt="2021-04-20T18:52:44.308" v="512" actId="1076"/>
          <ac:spMkLst>
            <pc:docMk/>
            <pc:sldMk cId="3643127012" sldId="290"/>
            <ac:spMk id="27" creationId="{8200F678-D458-E04E-9C49-D614BDD58B07}"/>
          </ac:spMkLst>
        </pc:spChg>
        <pc:spChg chg="mod">
          <ac:chgData name="Taneja, Sanya Bathla" userId="799d058d-57bc-440a-8f75-08d784809017" providerId="ADAL" clId="{1B4689FF-E6D9-6849-AE0C-1AFBB4FF1D76}" dt="2021-04-20T18:51:13.369" v="502" actId="2085"/>
          <ac:spMkLst>
            <pc:docMk/>
            <pc:sldMk cId="3643127012" sldId="290"/>
            <ac:spMk id="33" creationId="{4083D672-00C3-A841-BAA9-DDD5D986E697}"/>
          </ac:spMkLst>
        </pc:spChg>
        <pc:spChg chg="del">
          <ac:chgData name="Taneja, Sanya Bathla" userId="799d058d-57bc-440a-8f75-08d784809017" providerId="ADAL" clId="{1B4689FF-E6D9-6849-AE0C-1AFBB4FF1D76}" dt="2021-04-20T18:35:00.642" v="302" actId="478"/>
          <ac:spMkLst>
            <pc:docMk/>
            <pc:sldMk cId="3643127012" sldId="290"/>
            <ac:spMk id="44" creationId="{AFB2D914-884D-EE48-ADBA-03DBA0DB83E3}"/>
          </ac:spMkLst>
        </pc:spChg>
        <pc:spChg chg="del mod">
          <ac:chgData name="Taneja, Sanya Bathla" userId="799d058d-57bc-440a-8f75-08d784809017" providerId="ADAL" clId="{1B4689FF-E6D9-6849-AE0C-1AFBB4FF1D76}" dt="2021-04-20T19:33:00.414" v="916" actId="21"/>
          <ac:spMkLst>
            <pc:docMk/>
            <pc:sldMk cId="3643127012" sldId="290"/>
            <ac:spMk id="46" creationId="{D8B4060B-BA18-AF48-B087-06974D64D20E}"/>
          </ac:spMkLst>
        </pc:spChg>
        <pc:spChg chg="del">
          <ac:chgData name="Taneja, Sanya Bathla" userId="799d058d-57bc-440a-8f75-08d784809017" providerId="ADAL" clId="{1B4689FF-E6D9-6849-AE0C-1AFBB4FF1D76}" dt="2021-04-20T18:35:13.416" v="336" actId="478"/>
          <ac:spMkLst>
            <pc:docMk/>
            <pc:sldMk cId="3643127012" sldId="290"/>
            <ac:spMk id="47" creationId="{AC64CAA5-7811-B24B-BC9E-82A36CCBD116}"/>
          </ac:spMkLst>
        </pc:spChg>
        <pc:spChg chg="mod">
          <ac:chgData name="Taneja, Sanya Bathla" userId="799d058d-57bc-440a-8f75-08d784809017" providerId="ADAL" clId="{1B4689FF-E6D9-6849-AE0C-1AFBB4FF1D76}" dt="2021-04-27T02:17:01.053" v="1669" actId="20577"/>
          <ac:spMkLst>
            <pc:docMk/>
            <pc:sldMk cId="3643127012" sldId="290"/>
            <ac:spMk id="49" creationId="{48879B3F-8120-0743-B803-73DF59791A30}"/>
          </ac:spMkLst>
        </pc:spChg>
        <pc:spChg chg="del">
          <ac:chgData name="Taneja, Sanya Bathla" userId="799d058d-57bc-440a-8f75-08d784809017" providerId="ADAL" clId="{1B4689FF-E6D9-6849-AE0C-1AFBB4FF1D76}" dt="2021-04-20T18:34:51.684" v="301" actId="478"/>
          <ac:spMkLst>
            <pc:docMk/>
            <pc:sldMk cId="3643127012" sldId="290"/>
            <ac:spMk id="52" creationId="{0F375CA3-23F4-584D-AF75-DB44A9515BBE}"/>
          </ac:spMkLst>
        </pc:spChg>
        <pc:spChg chg="del">
          <ac:chgData name="Taneja, Sanya Bathla" userId="799d058d-57bc-440a-8f75-08d784809017" providerId="ADAL" clId="{1B4689FF-E6D9-6849-AE0C-1AFBB4FF1D76}" dt="2021-04-20T18:34:51.684" v="301" actId="478"/>
          <ac:spMkLst>
            <pc:docMk/>
            <pc:sldMk cId="3643127012" sldId="290"/>
            <ac:spMk id="54" creationId="{AA659E3D-C413-0546-90C6-679D02F8B3BF}"/>
          </ac:spMkLst>
        </pc:spChg>
        <pc:spChg chg="add mod">
          <ac:chgData name="Taneja, Sanya Bathla" userId="799d058d-57bc-440a-8f75-08d784809017" providerId="ADAL" clId="{1B4689FF-E6D9-6849-AE0C-1AFBB4FF1D76}" dt="2021-04-20T19:33:03.659" v="918"/>
          <ac:spMkLst>
            <pc:docMk/>
            <pc:sldMk cId="3643127012" sldId="290"/>
            <ac:spMk id="56" creationId="{CB8AD2C6-0435-E744-BFD0-E70FB43EF6AD}"/>
          </ac:spMkLst>
        </pc:spChg>
        <pc:spChg chg="mod">
          <ac:chgData name="Taneja, Sanya Bathla" userId="799d058d-57bc-440a-8f75-08d784809017" providerId="ADAL" clId="{1B4689FF-E6D9-6849-AE0C-1AFBB4FF1D76}" dt="2021-04-20T18:51:13.369" v="502" actId="2085"/>
          <ac:spMkLst>
            <pc:docMk/>
            <pc:sldMk cId="3643127012" sldId="290"/>
            <ac:spMk id="61" creationId="{E9CC9CAA-350D-0D48-A7CB-1C0470EA7D79}"/>
          </ac:spMkLst>
        </pc:spChg>
        <pc:spChg chg="mod">
          <ac:chgData name="Taneja, Sanya Bathla" userId="799d058d-57bc-440a-8f75-08d784809017" providerId="ADAL" clId="{1B4689FF-E6D9-6849-AE0C-1AFBB4FF1D76}" dt="2021-04-20T18:51:13.369" v="502" actId="2085"/>
          <ac:spMkLst>
            <pc:docMk/>
            <pc:sldMk cId="3643127012" sldId="290"/>
            <ac:spMk id="66" creationId="{F1626724-68AE-384A-9A3A-5C805122FFB0}"/>
          </ac:spMkLst>
        </pc:spChg>
        <pc:spChg chg="mod">
          <ac:chgData name="Taneja, Sanya Bathla" userId="799d058d-57bc-440a-8f75-08d784809017" providerId="ADAL" clId="{1B4689FF-E6D9-6849-AE0C-1AFBB4FF1D76}" dt="2021-04-20T18:51:13.369" v="502" actId="2085"/>
          <ac:spMkLst>
            <pc:docMk/>
            <pc:sldMk cId="3643127012" sldId="290"/>
            <ac:spMk id="71" creationId="{871064A8-782B-6B43-A918-995F235A2D75}"/>
          </ac:spMkLst>
        </pc:spChg>
        <pc:cxnChg chg="mod">
          <ac:chgData name="Taneja, Sanya Bathla" userId="799d058d-57bc-440a-8f75-08d784809017" providerId="ADAL" clId="{1B4689FF-E6D9-6849-AE0C-1AFBB4FF1D76}" dt="2021-04-20T19:33:08.316" v="919" actId="1076"/>
          <ac:cxnSpMkLst>
            <pc:docMk/>
            <pc:sldMk cId="3643127012" sldId="290"/>
            <ac:cxnSpMk id="43" creationId="{B157A53A-3B7B-564C-A198-88AF77B10070}"/>
          </ac:cxnSpMkLst>
        </pc:cxnChg>
        <pc:cxnChg chg="del mod">
          <ac:chgData name="Taneja, Sanya Bathla" userId="799d058d-57bc-440a-8f75-08d784809017" providerId="ADAL" clId="{1B4689FF-E6D9-6849-AE0C-1AFBB4FF1D76}" dt="2021-04-20T18:35:13.416" v="336" actId="478"/>
          <ac:cxnSpMkLst>
            <pc:docMk/>
            <pc:sldMk cId="3643127012" sldId="290"/>
            <ac:cxnSpMk id="51" creationId="{25CF4E61-579A-2043-8560-DE37AA6922E8}"/>
          </ac:cxnSpMkLst>
        </pc:cxnChg>
        <pc:cxnChg chg="del">
          <ac:chgData name="Taneja, Sanya Bathla" userId="799d058d-57bc-440a-8f75-08d784809017" providerId="ADAL" clId="{1B4689FF-E6D9-6849-AE0C-1AFBB4FF1D76}" dt="2021-04-20T18:34:51.684" v="301" actId="478"/>
          <ac:cxnSpMkLst>
            <pc:docMk/>
            <pc:sldMk cId="3643127012" sldId="290"/>
            <ac:cxnSpMk id="53" creationId="{F485FD9F-CE46-3A4F-83F5-4A4BD321A453}"/>
          </ac:cxnSpMkLst>
        </pc:cxnChg>
      </pc:sldChg>
      <pc:sldChg chg="addSp delSp del mod">
        <pc:chgData name="Taneja, Sanya Bathla" userId="799d058d-57bc-440a-8f75-08d784809017" providerId="ADAL" clId="{1B4689FF-E6D9-6849-AE0C-1AFBB4FF1D76}" dt="2021-04-20T19:00:40.472" v="540" actId="2696"/>
        <pc:sldMkLst>
          <pc:docMk/>
          <pc:sldMk cId="2234095180" sldId="293"/>
        </pc:sldMkLst>
        <pc:spChg chg="add del">
          <ac:chgData name="Taneja, Sanya Bathla" userId="799d058d-57bc-440a-8f75-08d784809017" providerId="ADAL" clId="{1B4689FF-E6D9-6849-AE0C-1AFBB4FF1D76}" dt="2021-04-20T18:56:06.569" v="538" actId="478"/>
          <ac:spMkLst>
            <pc:docMk/>
            <pc:sldMk cId="2234095180" sldId="293"/>
            <ac:spMk id="45" creationId="{F7BFB07C-83A3-524C-9B8B-FA13BD6B96A8}"/>
          </ac:spMkLst>
        </pc:spChg>
      </pc:sldChg>
      <pc:sldChg chg="delSp modSp mod ord">
        <pc:chgData name="Taneja, Sanya Bathla" userId="799d058d-57bc-440a-8f75-08d784809017" providerId="ADAL" clId="{1B4689FF-E6D9-6849-AE0C-1AFBB4FF1D76}" dt="2021-04-20T19:05:49.691" v="649" actId="20578"/>
        <pc:sldMkLst>
          <pc:docMk/>
          <pc:sldMk cId="2532702208" sldId="294"/>
        </pc:sldMkLst>
        <pc:spChg chg="mod">
          <ac:chgData name="Taneja, Sanya Bathla" userId="799d058d-57bc-440a-8f75-08d784809017" providerId="ADAL" clId="{1B4689FF-E6D9-6849-AE0C-1AFBB4FF1D76}" dt="2021-04-20T19:05:29.672" v="647" actId="20577"/>
          <ac:spMkLst>
            <pc:docMk/>
            <pc:sldMk cId="2532702208" sldId="294"/>
            <ac:spMk id="33" creationId="{4083D672-00C3-A841-BAA9-DDD5D986E697}"/>
          </ac:spMkLst>
        </pc:spChg>
        <pc:spChg chg="del">
          <ac:chgData name="Taneja, Sanya Bathla" userId="799d058d-57bc-440a-8f75-08d784809017" providerId="ADAL" clId="{1B4689FF-E6D9-6849-AE0C-1AFBB4FF1D76}" dt="2021-04-20T18:35:29.717" v="339" actId="478"/>
          <ac:spMkLst>
            <pc:docMk/>
            <pc:sldMk cId="2532702208" sldId="294"/>
            <ac:spMk id="44" creationId="{62696B7E-8983-8747-8498-0050455FD260}"/>
          </ac:spMkLst>
        </pc:spChg>
        <pc:spChg chg="mod">
          <ac:chgData name="Taneja, Sanya Bathla" userId="799d058d-57bc-440a-8f75-08d784809017" providerId="ADAL" clId="{1B4689FF-E6D9-6849-AE0C-1AFBB4FF1D76}" dt="2021-04-20T18:35:53.876" v="383" actId="14100"/>
          <ac:spMkLst>
            <pc:docMk/>
            <pc:sldMk cId="2532702208" sldId="294"/>
            <ac:spMk id="46" creationId="{86790D68-8F2B-F943-BCC2-1EC67B3ACC46}"/>
          </ac:spMkLst>
        </pc:spChg>
        <pc:spChg chg="del">
          <ac:chgData name="Taneja, Sanya Bathla" userId="799d058d-57bc-440a-8f75-08d784809017" providerId="ADAL" clId="{1B4689FF-E6D9-6849-AE0C-1AFBB4FF1D76}" dt="2021-04-20T18:35:59.349" v="385" actId="478"/>
          <ac:spMkLst>
            <pc:docMk/>
            <pc:sldMk cId="2532702208" sldId="294"/>
            <ac:spMk id="47" creationId="{2E50F6A9-F55B-B344-B131-AFB76AD7EFA2}"/>
          </ac:spMkLst>
        </pc:spChg>
        <pc:spChg chg="del">
          <ac:chgData name="Taneja, Sanya Bathla" userId="799d058d-57bc-440a-8f75-08d784809017" providerId="ADAL" clId="{1B4689FF-E6D9-6849-AE0C-1AFBB4FF1D76}" dt="2021-04-20T18:35:27.211" v="338" actId="478"/>
          <ac:spMkLst>
            <pc:docMk/>
            <pc:sldMk cId="2532702208" sldId="294"/>
            <ac:spMk id="51" creationId="{8981469C-3402-5F40-8AAD-1AE14F0039F8}"/>
          </ac:spMkLst>
        </pc:spChg>
        <pc:spChg chg="del">
          <ac:chgData name="Taneja, Sanya Bathla" userId="799d058d-57bc-440a-8f75-08d784809017" providerId="ADAL" clId="{1B4689FF-E6D9-6849-AE0C-1AFBB4FF1D76}" dt="2021-04-20T18:35:27.211" v="338" actId="478"/>
          <ac:spMkLst>
            <pc:docMk/>
            <pc:sldMk cId="2532702208" sldId="294"/>
            <ac:spMk id="53" creationId="{CC6FCFF3-FEB1-B04C-B50E-175EEC65A56E}"/>
          </ac:spMkLst>
        </pc:spChg>
        <pc:spChg chg="mod">
          <ac:chgData name="Taneja, Sanya Bathla" userId="799d058d-57bc-440a-8f75-08d784809017" providerId="ADAL" clId="{1B4689FF-E6D9-6849-AE0C-1AFBB4FF1D76}" dt="2021-04-20T18:35:57.060" v="384" actId="1076"/>
          <ac:spMkLst>
            <pc:docMk/>
            <pc:sldMk cId="2532702208" sldId="294"/>
            <ac:spMk id="54" creationId="{4E7FAD01-9BD1-2844-AC00-EAE2C9F6E32F}"/>
          </ac:spMkLst>
        </pc:spChg>
        <pc:cxnChg chg="del mod">
          <ac:chgData name="Taneja, Sanya Bathla" userId="799d058d-57bc-440a-8f75-08d784809017" providerId="ADAL" clId="{1B4689FF-E6D9-6849-AE0C-1AFBB4FF1D76}" dt="2021-04-20T18:35:44.431" v="380" actId="478"/>
          <ac:cxnSpMkLst>
            <pc:docMk/>
            <pc:sldMk cId="2532702208" sldId="294"/>
            <ac:cxnSpMk id="49" creationId="{14D67A3E-84A7-2848-A554-C733F0ABB383}"/>
          </ac:cxnSpMkLst>
        </pc:cxnChg>
        <pc:cxnChg chg="del">
          <ac:chgData name="Taneja, Sanya Bathla" userId="799d058d-57bc-440a-8f75-08d784809017" providerId="ADAL" clId="{1B4689FF-E6D9-6849-AE0C-1AFBB4FF1D76}" dt="2021-04-20T18:35:27.211" v="338" actId="478"/>
          <ac:cxnSpMkLst>
            <pc:docMk/>
            <pc:sldMk cId="2532702208" sldId="294"/>
            <ac:cxnSpMk id="52" creationId="{1633DC59-B7EA-5246-9353-C5319C80E82B}"/>
          </ac:cxnSpMkLst>
        </pc:cxnChg>
      </pc:sldChg>
      <pc:sldChg chg="addSp delSp modSp mod">
        <pc:chgData name="Taneja, Sanya Bathla" userId="799d058d-57bc-440a-8f75-08d784809017" providerId="ADAL" clId="{1B4689FF-E6D9-6849-AE0C-1AFBB4FF1D76}" dt="2021-04-20T19:32:19.162" v="913" actId="14100"/>
        <pc:sldMkLst>
          <pc:docMk/>
          <pc:sldMk cId="838674251" sldId="297"/>
        </pc:sldMkLst>
        <pc:spChg chg="add mod">
          <ac:chgData name="Taneja, Sanya Bathla" userId="799d058d-57bc-440a-8f75-08d784809017" providerId="ADAL" clId="{1B4689FF-E6D9-6849-AE0C-1AFBB4FF1D76}" dt="2021-04-20T19:30:16.472" v="824" actId="1076"/>
          <ac:spMkLst>
            <pc:docMk/>
            <pc:sldMk cId="838674251" sldId="297"/>
            <ac:spMk id="31" creationId="{56A54E5F-96B6-664D-AB81-C7946D5A7220}"/>
          </ac:spMkLst>
        </pc:spChg>
        <pc:spChg chg="add del mod">
          <ac:chgData name="Taneja, Sanya Bathla" userId="799d058d-57bc-440a-8f75-08d784809017" providerId="ADAL" clId="{1B4689FF-E6D9-6849-AE0C-1AFBB4FF1D76}" dt="2021-04-20T19:30:41.442" v="841" actId="478"/>
          <ac:spMkLst>
            <pc:docMk/>
            <pc:sldMk cId="838674251" sldId="297"/>
            <ac:spMk id="33" creationId="{C957F3CF-0C19-6E42-A363-F15C6EB54C04}"/>
          </ac:spMkLst>
        </pc:spChg>
        <pc:spChg chg="add mod">
          <ac:chgData name="Taneja, Sanya Bathla" userId="799d058d-57bc-440a-8f75-08d784809017" providerId="ADAL" clId="{1B4689FF-E6D9-6849-AE0C-1AFBB4FF1D76}" dt="2021-04-20T19:32:19.162" v="913" actId="14100"/>
          <ac:spMkLst>
            <pc:docMk/>
            <pc:sldMk cId="838674251" sldId="297"/>
            <ac:spMk id="34" creationId="{09C94CB9-5180-514D-B5EE-01E9E062A69E}"/>
          </ac:spMkLst>
        </pc:spChg>
        <pc:cxnChg chg="add mod">
          <ac:chgData name="Taneja, Sanya Bathla" userId="799d058d-57bc-440a-8f75-08d784809017" providerId="ADAL" clId="{1B4689FF-E6D9-6849-AE0C-1AFBB4FF1D76}" dt="2021-04-20T19:30:23.102" v="826" actId="1036"/>
          <ac:cxnSpMkLst>
            <pc:docMk/>
            <pc:sldMk cId="838674251" sldId="297"/>
            <ac:cxnSpMk id="32" creationId="{226477D4-63E8-2B4F-9722-CF38733CB29D}"/>
          </ac:cxnSpMkLst>
        </pc:cxnChg>
      </pc:sldChg>
      <pc:sldChg chg="addSp modSp mod">
        <pc:chgData name="Taneja, Sanya Bathla" userId="799d058d-57bc-440a-8f75-08d784809017" providerId="ADAL" clId="{1B4689FF-E6D9-6849-AE0C-1AFBB4FF1D76}" dt="2021-04-27T02:54:10.666" v="1691" actId="20577"/>
        <pc:sldMkLst>
          <pc:docMk/>
          <pc:sldMk cId="4263574891" sldId="298"/>
        </pc:sldMkLst>
        <pc:spChg chg="mod">
          <ac:chgData name="Taneja, Sanya Bathla" userId="799d058d-57bc-440a-8f75-08d784809017" providerId="ADAL" clId="{1B4689FF-E6D9-6849-AE0C-1AFBB4FF1D76}" dt="2021-04-27T02:54:10.666" v="1691" actId="20577"/>
          <ac:spMkLst>
            <pc:docMk/>
            <pc:sldMk cId="4263574891" sldId="298"/>
            <ac:spMk id="16" creationId="{01BED2DA-8124-F542-A289-B6DE92795068}"/>
          </ac:spMkLst>
        </pc:spChg>
        <pc:spChg chg="mod">
          <ac:chgData name="Taneja, Sanya Bathla" userId="799d058d-57bc-440a-8f75-08d784809017" providerId="ADAL" clId="{1B4689FF-E6D9-6849-AE0C-1AFBB4FF1D76}" dt="2021-04-20T19:07:01.315" v="652" actId="207"/>
          <ac:spMkLst>
            <pc:docMk/>
            <pc:sldMk cId="4263574891" sldId="298"/>
            <ac:spMk id="24" creationId="{5371CB15-0128-C248-84C6-CC917BB573B1}"/>
          </ac:spMkLst>
        </pc:spChg>
        <pc:spChg chg="add mod">
          <ac:chgData name="Taneja, Sanya Bathla" userId="799d058d-57bc-440a-8f75-08d784809017" providerId="ADAL" clId="{1B4689FF-E6D9-6849-AE0C-1AFBB4FF1D76}" dt="2021-04-20T19:33:46.300" v="925"/>
          <ac:spMkLst>
            <pc:docMk/>
            <pc:sldMk cId="4263574891" sldId="298"/>
            <ac:spMk id="38" creationId="{256F4B02-1580-4549-9CDE-46A5EB2C93D1}"/>
          </ac:spMkLst>
        </pc:spChg>
        <pc:spChg chg="add mod">
          <ac:chgData name="Taneja, Sanya Bathla" userId="799d058d-57bc-440a-8f75-08d784809017" providerId="ADAL" clId="{1B4689FF-E6D9-6849-AE0C-1AFBB4FF1D76}" dt="2021-04-20T19:34:15.121" v="950" actId="1076"/>
          <ac:spMkLst>
            <pc:docMk/>
            <pc:sldMk cId="4263574891" sldId="298"/>
            <ac:spMk id="39" creationId="{D06D064D-3AE4-9F47-8F37-ABDFA2898B07}"/>
          </ac:spMkLst>
        </pc:spChg>
        <pc:cxnChg chg="add mod">
          <ac:chgData name="Taneja, Sanya Bathla" userId="799d058d-57bc-440a-8f75-08d784809017" providerId="ADAL" clId="{1B4689FF-E6D9-6849-AE0C-1AFBB4FF1D76}" dt="2021-04-20T19:33:46.300" v="925"/>
          <ac:cxnSpMkLst>
            <pc:docMk/>
            <pc:sldMk cId="4263574891" sldId="298"/>
            <ac:cxnSpMk id="40" creationId="{0AD34191-F109-FD45-AA2C-A2BBE3B6607C}"/>
          </ac:cxnSpMkLst>
        </pc:cxnChg>
      </pc:sldChg>
      <pc:sldChg chg="addSp delSp modSp mod">
        <pc:chgData name="Taneja, Sanya Bathla" userId="799d058d-57bc-440a-8f75-08d784809017" providerId="ADAL" clId="{1B4689FF-E6D9-6849-AE0C-1AFBB4FF1D76}" dt="2021-04-20T19:33:39.275" v="924" actId="21"/>
        <pc:sldMkLst>
          <pc:docMk/>
          <pc:sldMk cId="4223024080" sldId="299"/>
        </pc:sldMkLst>
        <pc:spChg chg="add del mod">
          <ac:chgData name="Taneja, Sanya Bathla" userId="799d058d-57bc-440a-8f75-08d784809017" providerId="ADAL" clId="{1B4689FF-E6D9-6849-AE0C-1AFBB4FF1D76}" dt="2021-04-20T19:33:39.275" v="924" actId="21"/>
          <ac:spMkLst>
            <pc:docMk/>
            <pc:sldMk cId="4223024080" sldId="299"/>
            <ac:spMk id="39" creationId="{501640D4-9698-7A4E-A4FB-4EDA1D2982EA}"/>
          </ac:spMkLst>
        </pc:spChg>
        <pc:spChg chg="add del mod">
          <ac:chgData name="Taneja, Sanya Bathla" userId="799d058d-57bc-440a-8f75-08d784809017" providerId="ADAL" clId="{1B4689FF-E6D9-6849-AE0C-1AFBB4FF1D76}" dt="2021-04-20T19:33:39.275" v="924" actId="21"/>
          <ac:spMkLst>
            <pc:docMk/>
            <pc:sldMk cId="4223024080" sldId="299"/>
            <ac:spMk id="40" creationId="{0BCD292A-25A0-9647-8ED8-A67C21A90B63}"/>
          </ac:spMkLst>
        </pc:spChg>
        <pc:cxnChg chg="add del mod">
          <ac:chgData name="Taneja, Sanya Bathla" userId="799d058d-57bc-440a-8f75-08d784809017" providerId="ADAL" clId="{1B4689FF-E6D9-6849-AE0C-1AFBB4FF1D76}" dt="2021-04-20T19:33:39.275" v="924" actId="21"/>
          <ac:cxnSpMkLst>
            <pc:docMk/>
            <pc:sldMk cId="4223024080" sldId="299"/>
            <ac:cxnSpMk id="41" creationId="{25F8462B-371D-A447-BC85-08A48B305D2E}"/>
          </ac:cxnSpMkLst>
        </pc:cxnChg>
      </pc:sldChg>
      <pc:sldChg chg="ord">
        <pc:chgData name="Taneja, Sanya Bathla" userId="799d058d-57bc-440a-8f75-08d784809017" providerId="ADAL" clId="{1B4689FF-E6D9-6849-AE0C-1AFBB4FF1D76}" dt="2021-04-27T03:14:03.864" v="1784" actId="20578"/>
        <pc:sldMkLst>
          <pc:docMk/>
          <pc:sldMk cId="221380671" sldId="300"/>
        </pc:sldMkLst>
      </pc:sldChg>
      <pc:sldChg chg="ord modNotesTx">
        <pc:chgData name="Taneja, Sanya Bathla" userId="799d058d-57bc-440a-8f75-08d784809017" providerId="ADAL" clId="{1B4689FF-E6D9-6849-AE0C-1AFBB4FF1D76}" dt="2021-04-27T03:14:05.078" v="1785" actId="20578"/>
        <pc:sldMkLst>
          <pc:docMk/>
          <pc:sldMk cId="2419303207" sldId="301"/>
        </pc:sldMkLst>
      </pc:sldChg>
      <pc:sldChg chg="delSp mod ord">
        <pc:chgData name="Taneja, Sanya Bathla" userId="799d058d-57bc-440a-8f75-08d784809017" providerId="ADAL" clId="{1B4689FF-E6D9-6849-AE0C-1AFBB4FF1D76}" dt="2021-04-20T19:26:40.024" v="689" actId="20578"/>
        <pc:sldMkLst>
          <pc:docMk/>
          <pc:sldMk cId="992551317" sldId="303"/>
        </pc:sldMkLst>
        <pc:spChg chg="del">
          <ac:chgData name="Taneja, Sanya Bathla" userId="799d058d-57bc-440a-8f75-08d784809017" providerId="ADAL" clId="{1B4689FF-E6D9-6849-AE0C-1AFBB4FF1D76}" dt="2021-04-20T19:21:46.070" v="658" actId="478"/>
          <ac:spMkLst>
            <pc:docMk/>
            <pc:sldMk cId="992551317" sldId="303"/>
            <ac:spMk id="46" creationId="{C017ED93-F514-6C4D-8F92-E7A1A8C670CD}"/>
          </ac:spMkLst>
        </pc:spChg>
        <pc:spChg chg="del">
          <ac:chgData name="Taneja, Sanya Bathla" userId="799d058d-57bc-440a-8f75-08d784809017" providerId="ADAL" clId="{1B4689FF-E6D9-6849-AE0C-1AFBB4FF1D76}" dt="2021-04-20T19:21:46.070" v="658" actId="478"/>
          <ac:spMkLst>
            <pc:docMk/>
            <pc:sldMk cId="992551317" sldId="303"/>
            <ac:spMk id="47" creationId="{A37BD4E4-A583-9141-91F5-2FFFCEA3250F}"/>
          </ac:spMkLst>
        </pc:spChg>
        <pc:cxnChg chg="del">
          <ac:chgData name="Taneja, Sanya Bathla" userId="799d058d-57bc-440a-8f75-08d784809017" providerId="ADAL" clId="{1B4689FF-E6D9-6849-AE0C-1AFBB4FF1D76}" dt="2021-04-20T19:21:46.070" v="658" actId="478"/>
          <ac:cxnSpMkLst>
            <pc:docMk/>
            <pc:sldMk cId="992551317" sldId="303"/>
            <ac:cxnSpMk id="51" creationId="{59A80D86-9339-2B4B-A114-2A68918A581C}"/>
          </ac:cxnSpMkLst>
        </pc:cxnChg>
      </pc:sldChg>
      <pc:sldChg chg="addSp delSp modSp mod ord modNotesTx">
        <pc:chgData name="Taneja, Sanya Bathla" userId="799d058d-57bc-440a-8f75-08d784809017" providerId="ADAL" clId="{1B4689FF-E6D9-6849-AE0C-1AFBB4FF1D76}" dt="2021-04-27T02:31:35.239" v="1686"/>
        <pc:sldMkLst>
          <pc:docMk/>
          <pc:sldMk cId="43735971" sldId="305"/>
        </pc:sldMkLst>
        <pc:spChg chg="mod">
          <ac:chgData name="Taneja, Sanya Bathla" userId="799d058d-57bc-440a-8f75-08d784809017" providerId="ADAL" clId="{1B4689FF-E6D9-6849-AE0C-1AFBB4FF1D76}" dt="2021-04-20T19:26:20.003" v="684" actId="1076"/>
          <ac:spMkLst>
            <pc:docMk/>
            <pc:sldMk cId="43735971" sldId="305"/>
            <ac:spMk id="40" creationId="{9F9D68A1-C72B-AE45-8A15-0EF5EFF8B91C}"/>
          </ac:spMkLst>
        </pc:spChg>
        <pc:spChg chg="mod">
          <ac:chgData name="Taneja, Sanya Bathla" userId="799d058d-57bc-440a-8f75-08d784809017" providerId="ADAL" clId="{1B4689FF-E6D9-6849-AE0C-1AFBB4FF1D76}" dt="2021-04-27T02:31:35.239" v="1686"/>
          <ac:spMkLst>
            <pc:docMk/>
            <pc:sldMk cId="43735971" sldId="305"/>
            <ac:spMk id="43" creationId="{6BB91A2B-3CA0-4546-A98D-87992B811A9F}"/>
          </ac:spMkLst>
        </pc:spChg>
        <pc:spChg chg="del">
          <ac:chgData name="Taneja, Sanya Bathla" userId="799d058d-57bc-440a-8f75-08d784809017" providerId="ADAL" clId="{1B4689FF-E6D9-6849-AE0C-1AFBB4FF1D76}" dt="2021-04-20T19:21:55.629" v="659" actId="478"/>
          <ac:spMkLst>
            <pc:docMk/>
            <pc:sldMk cId="43735971" sldId="305"/>
            <ac:spMk id="46" creationId="{C017ED93-F514-6C4D-8F92-E7A1A8C670CD}"/>
          </ac:spMkLst>
        </pc:spChg>
        <pc:spChg chg="del">
          <ac:chgData name="Taneja, Sanya Bathla" userId="799d058d-57bc-440a-8f75-08d784809017" providerId="ADAL" clId="{1B4689FF-E6D9-6849-AE0C-1AFBB4FF1D76}" dt="2021-04-20T19:21:55.629" v="659" actId="478"/>
          <ac:spMkLst>
            <pc:docMk/>
            <pc:sldMk cId="43735971" sldId="305"/>
            <ac:spMk id="47" creationId="{A37BD4E4-A583-9141-91F5-2FFFCEA3250F}"/>
          </ac:spMkLst>
        </pc:spChg>
        <pc:cxnChg chg="add mod">
          <ac:chgData name="Taneja, Sanya Bathla" userId="799d058d-57bc-440a-8f75-08d784809017" providerId="ADAL" clId="{1B4689FF-E6D9-6849-AE0C-1AFBB4FF1D76}" dt="2021-04-20T19:26:26.552" v="687" actId="14100"/>
          <ac:cxnSpMkLst>
            <pc:docMk/>
            <pc:sldMk cId="43735971" sldId="305"/>
            <ac:cxnSpMk id="31" creationId="{EDA830D8-1301-F745-8DD9-465FD87B4D2F}"/>
          </ac:cxnSpMkLst>
        </pc:cxnChg>
        <pc:cxnChg chg="del mod">
          <ac:chgData name="Taneja, Sanya Bathla" userId="799d058d-57bc-440a-8f75-08d784809017" providerId="ADAL" clId="{1B4689FF-E6D9-6849-AE0C-1AFBB4FF1D76}" dt="2021-04-20T19:26:16.383" v="683" actId="478"/>
          <ac:cxnSpMkLst>
            <pc:docMk/>
            <pc:sldMk cId="43735971" sldId="305"/>
            <ac:cxnSpMk id="44" creationId="{F8B6AD66-9956-FB4B-B394-C14010AEB926}"/>
          </ac:cxnSpMkLst>
        </pc:cxnChg>
        <pc:cxnChg chg="del">
          <ac:chgData name="Taneja, Sanya Bathla" userId="799d058d-57bc-440a-8f75-08d784809017" providerId="ADAL" clId="{1B4689FF-E6D9-6849-AE0C-1AFBB4FF1D76}" dt="2021-04-20T19:21:55.629" v="659" actId="478"/>
          <ac:cxnSpMkLst>
            <pc:docMk/>
            <pc:sldMk cId="43735971" sldId="305"/>
            <ac:cxnSpMk id="51" creationId="{59A80D86-9339-2B4B-A114-2A68918A581C}"/>
          </ac:cxnSpMkLst>
        </pc:cxnChg>
      </pc:sldChg>
      <pc:sldChg chg="modSp mod">
        <pc:chgData name="Taneja, Sanya Bathla" userId="799d058d-57bc-440a-8f75-08d784809017" providerId="ADAL" clId="{1B4689FF-E6D9-6849-AE0C-1AFBB4FF1D76}" dt="2021-04-20T19:13:36.060" v="655" actId="207"/>
        <pc:sldMkLst>
          <pc:docMk/>
          <pc:sldMk cId="1535563961" sldId="307"/>
        </pc:sldMkLst>
        <pc:spChg chg="mod">
          <ac:chgData name="Taneja, Sanya Bathla" userId="799d058d-57bc-440a-8f75-08d784809017" providerId="ADAL" clId="{1B4689FF-E6D9-6849-AE0C-1AFBB4FF1D76}" dt="2021-04-20T19:13:36.060" v="655" actId="207"/>
          <ac:spMkLst>
            <pc:docMk/>
            <pc:sldMk cId="1535563961" sldId="307"/>
            <ac:spMk id="24" creationId="{5371CB15-0128-C248-84C6-CC917BB573B1}"/>
          </ac:spMkLst>
        </pc:spChg>
      </pc:sldChg>
      <pc:sldChg chg="delSp mod">
        <pc:chgData name="Taneja, Sanya Bathla" userId="799d058d-57bc-440a-8f75-08d784809017" providerId="ADAL" clId="{1B4689FF-E6D9-6849-AE0C-1AFBB4FF1D76}" dt="2021-04-19T18:44:58.347" v="134" actId="478"/>
        <pc:sldMkLst>
          <pc:docMk/>
          <pc:sldMk cId="2789705677" sldId="312"/>
        </pc:sldMkLst>
        <pc:spChg chg="del">
          <ac:chgData name="Taneja, Sanya Bathla" userId="799d058d-57bc-440a-8f75-08d784809017" providerId="ADAL" clId="{1B4689FF-E6D9-6849-AE0C-1AFBB4FF1D76}" dt="2021-04-19T18:44:58.347" v="134" actId="478"/>
          <ac:spMkLst>
            <pc:docMk/>
            <pc:sldMk cId="2789705677" sldId="312"/>
            <ac:spMk id="46" creationId="{C017ED93-F514-6C4D-8F92-E7A1A8C670CD}"/>
          </ac:spMkLst>
        </pc:spChg>
        <pc:spChg chg="del">
          <ac:chgData name="Taneja, Sanya Bathla" userId="799d058d-57bc-440a-8f75-08d784809017" providerId="ADAL" clId="{1B4689FF-E6D9-6849-AE0C-1AFBB4FF1D76}" dt="2021-04-19T18:44:58.347" v="134" actId="478"/>
          <ac:spMkLst>
            <pc:docMk/>
            <pc:sldMk cId="2789705677" sldId="312"/>
            <ac:spMk id="47" creationId="{A37BD4E4-A583-9141-91F5-2FFFCEA3250F}"/>
          </ac:spMkLst>
        </pc:spChg>
        <pc:cxnChg chg="del">
          <ac:chgData name="Taneja, Sanya Bathla" userId="799d058d-57bc-440a-8f75-08d784809017" providerId="ADAL" clId="{1B4689FF-E6D9-6849-AE0C-1AFBB4FF1D76}" dt="2021-04-19T18:44:58.347" v="134" actId="478"/>
          <ac:cxnSpMkLst>
            <pc:docMk/>
            <pc:sldMk cId="2789705677" sldId="312"/>
            <ac:cxnSpMk id="51" creationId="{59A80D86-9339-2B4B-A114-2A68918A581C}"/>
          </ac:cxnSpMkLst>
        </pc:cxnChg>
      </pc:sldChg>
      <pc:sldChg chg="delSp mod">
        <pc:chgData name="Taneja, Sanya Bathla" userId="799d058d-57bc-440a-8f75-08d784809017" providerId="ADAL" clId="{1B4689FF-E6D9-6849-AE0C-1AFBB4FF1D76}" dt="2021-04-19T18:44:51.366" v="133" actId="478"/>
        <pc:sldMkLst>
          <pc:docMk/>
          <pc:sldMk cId="526919023" sldId="313"/>
        </pc:sldMkLst>
        <pc:spChg chg="del">
          <ac:chgData name="Taneja, Sanya Bathla" userId="799d058d-57bc-440a-8f75-08d784809017" providerId="ADAL" clId="{1B4689FF-E6D9-6849-AE0C-1AFBB4FF1D76}" dt="2021-04-19T18:44:51.366" v="133" actId="478"/>
          <ac:spMkLst>
            <pc:docMk/>
            <pc:sldMk cId="526919023" sldId="313"/>
            <ac:spMk id="46" creationId="{C017ED93-F514-6C4D-8F92-E7A1A8C670CD}"/>
          </ac:spMkLst>
        </pc:spChg>
        <pc:spChg chg="del">
          <ac:chgData name="Taneja, Sanya Bathla" userId="799d058d-57bc-440a-8f75-08d784809017" providerId="ADAL" clId="{1B4689FF-E6D9-6849-AE0C-1AFBB4FF1D76}" dt="2021-04-19T18:44:51.366" v="133" actId="478"/>
          <ac:spMkLst>
            <pc:docMk/>
            <pc:sldMk cId="526919023" sldId="313"/>
            <ac:spMk id="47" creationId="{A37BD4E4-A583-9141-91F5-2FFFCEA3250F}"/>
          </ac:spMkLst>
        </pc:spChg>
        <pc:cxnChg chg="del">
          <ac:chgData name="Taneja, Sanya Bathla" userId="799d058d-57bc-440a-8f75-08d784809017" providerId="ADAL" clId="{1B4689FF-E6D9-6849-AE0C-1AFBB4FF1D76}" dt="2021-04-19T18:44:51.366" v="133" actId="478"/>
          <ac:cxnSpMkLst>
            <pc:docMk/>
            <pc:sldMk cId="526919023" sldId="313"/>
            <ac:cxnSpMk id="51" creationId="{59A80D86-9339-2B4B-A114-2A68918A581C}"/>
          </ac:cxnSpMkLst>
        </pc:cxnChg>
      </pc:sldChg>
      <pc:sldChg chg="modSp add del mod">
        <pc:chgData name="Taneja, Sanya Bathla" userId="799d058d-57bc-440a-8f75-08d784809017" providerId="ADAL" clId="{1B4689FF-E6D9-6849-AE0C-1AFBB4FF1D76}" dt="2021-04-19T18:43:15.670" v="101" actId="2696"/>
        <pc:sldMkLst>
          <pc:docMk/>
          <pc:sldMk cId="170149899" sldId="314"/>
        </pc:sldMkLst>
        <pc:spChg chg="mod">
          <ac:chgData name="Taneja, Sanya Bathla" userId="799d058d-57bc-440a-8f75-08d784809017" providerId="ADAL" clId="{1B4689FF-E6D9-6849-AE0C-1AFBB4FF1D76}" dt="2021-04-19T18:42:34.899" v="64" actId="21"/>
          <ac:spMkLst>
            <pc:docMk/>
            <pc:sldMk cId="170149899" sldId="314"/>
            <ac:spMk id="44" creationId="{A4A0195B-272C-AD43-8B11-2ADDD19F2D5A}"/>
          </ac:spMkLst>
        </pc:spChg>
      </pc:sldChg>
      <pc:sldChg chg="addSp delSp modSp add mod ord modNotesTx">
        <pc:chgData name="Taneja, Sanya Bathla" userId="799d058d-57bc-440a-8f75-08d784809017" providerId="ADAL" clId="{1B4689FF-E6D9-6849-AE0C-1AFBB4FF1D76}" dt="2021-04-19T18:46:21.900" v="220" actId="1076"/>
        <pc:sldMkLst>
          <pc:docMk/>
          <pc:sldMk cId="1728577880" sldId="314"/>
        </pc:sldMkLst>
        <pc:spChg chg="del">
          <ac:chgData name="Taneja, Sanya Bathla" userId="799d058d-57bc-440a-8f75-08d784809017" providerId="ADAL" clId="{1B4689FF-E6D9-6849-AE0C-1AFBB4FF1D76}" dt="2021-04-19T18:45:32.218" v="155" actId="478"/>
          <ac:spMkLst>
            <pc:docMk/>
            <pc:sldMk cId="1728577880" sldId="314"/>
            <ac:spMk id="39" creationId="{53B5231F-70E7-AD46-BEE7-AA7A57F3F1A9}"/>
          </ac:spMkLst>
        </pc:spChg>
        <pc:spChg chg="del">
          <ac:chgData name="Taneja, Sanya Bathla" userId="799d058d-57bc-440a-8f75-08d784809017" providerId="ADAL" clId="{1B4689FF-E6D9-6849-AE0C-1AFBB4FF1D76}" dt="2021-04-19T18:45:35.877" v="156" actId="478"/>
          <ac:spMkLst>
            <pc:docMk/>
            <pc:sldMk cId="1728577880" sldId="314"/>
            <ac:spMk id="40" creationId="{CF685588-C5BF-7C4A-B99C-BE9DF7C32679}"/>
          </ac:spMkLst>
        </pc:spChg>
        <pc:spChg chg="del">
          <ac:chgData name="Taneja, Sanya Bathla" userId="799d058d-57bc-440a-8f75-08d784809017" providerId="ADAL" clId="{1B4689FF-E6D9-6849-AE0C-1AFBB4FF1D76}" dt="2021-04-19T18:45:35.877" v="156" actId="478"/>
          <ac:spMkLst>
            <pc:docMk/>
            <pc:sldMk cId="1728577880" sldId="314"/>
            <ac:spMk id="43" creationId="{0263606E-EFEC-2E45-9B7E-2DB92CCDD899}"/>
          </ac:spMkLst>
        </pc:spChg>
        <pc:spChg chg="mod">
          <ac:chgData name="Taneja, Sanya Bathla" userId="799d058d-57bc-440a-8f75-08d784809017" providerId="ADAL" clId="{1B4689FF-E6D9-6849-AE0C-1AFBB4FF1D76}" dt="2021-04-19T18:45:43.292" v="165" actId="20577"/>
          <ac:spMkLst>
            <pc:docMk/>
            <pc:sldMk cId="1728577880" sldId="314"/>
            <ac:spMk id="44" creationId="{22B3DC85-87B0-F545-A05E-3F8E7536EDBB}"/>
          </ac:spMkLst>
        </pc:spChg>
        <pc:spChg chg="add mod">
          <ac:chgData name="Taneja, Sanya Bathla" userId="799d058d-57bc-440a-8f75-08d784809017" providerId="ADAL" clId="{1B4689FF-E6D9-6849-AE0C-1AFBB4FF1D76}" dt="2021-04-19T18:46:21.900" v="220" actId="1076"/>
          <ac:spMkLst>
            <pc:docMk/>
            <pc:sldMk cId="1728577880" sldId="314"/>
            <ac:spMk id="45" creationId="{0AD5A0E6-FFEA-7C45-A28D-98A5CF973CC5}"/>
          </ac:spMkLst>
        </pc:spChg>
        <pc:cxnChg chg="mod">
          <ac:chgData name="Taneja, Sanya Bathla" userId="799d058d-57bc-440a-8f75-08d784809017" providerId="ADAL" clId="{1B4689FF-E6D9-6849-AE0C-1AFBB4FF1D76}" dt="2021-04-19T18:45:48.712" v="166" actId="14100"/>
          <ac:cxnSpMkLst>
            <pc:docMk/>
            <pc:sldMk cId="1728577880" sldId="314"/>
            <ac:cxnSpMk id="37" creationId="{49F576E3-94DD-C946-9E70-A932DD898FB3}"/>
          </ac:cxnSpMkLst>
        </pc:cxnChg>
        <pc:cxnChg chg="del mod">
          <ac:chgData name="Taneja, Sanya Bathla" userId="799d058d-57bc-440a-8f75-08d784809017" providerId="ADAL" clId="{1B4689FF-E6D9-6849-AE0C-1AFBB4FF1D76}" dt="2021-04-19T18:45:35.877" v="156" actId="478"/>
          <ac:cxnSpMkLst>
            <pc:docMk/>
            <pc:sldMk cId="1728577880" sldId="314"/>
            <ac:cxnSpMk id="46" creationId="{5D6AE1D7-D2F3-AE45-A2F7-FC9876E3CE85}"/>
          </ac:cxnSpMkLst>
        </pc:cxnChg>
      </pc:sldChg>
      <pc:sldChg chg="addSp delSp modSp add mod modNotesTx">
        <pc:chgData name="Taneja, Sanya Bathla" userId="799d058d-57bc-440a-8f75-08d784809017" providerId="ADAL" clId="{1B4689FF-E6D9-6849-AE0C-1AFBB4FF1D76}" dt="2021-04-20T19:14:03.988" v="657" actId="20577"/>
        <pc:sldMkLst>
          <pc:docMk/>
          <pc:sldMk cId="770886844" sldId="315"/>
        </pc:sldMkLst>
        <pc:spChg chg="add mod">
          <ac:chgData name="Taneja, Sanya Bathla" userId="799d058d-57bc-440a-8f75-08d784809017" providerId="ADAL" clId="{1B4689FF-E6D9-6849-AE0C-1AFBB4FF1D76}" dt="2021-04-19T18:47:30.905" v="296" actId="1076"/>
          <ac:spMkLst>
            <pc:docMk/>
            <pc:sldMk cId="770886844" sldId="315"/>
            <ac:spMk id="24" creationId="{5B6E8CDD-B66B-5A4B-B266-FC1BC08CDF57}"/>
          </ac:spMkLst>
        </pc:spChg>
        <pc:spChg chg="del">
          <ac:chgData name="Taneja, Sanya Bathla" userId="799d058d-57bc-440a-8f75-08d784809017" providerId="ADAL" clId="{1B4689FF-E6D9-6849-AE0C-1AFBB4FF1D76}" dt="2021-04-19T18:46:45.497" v="222" actId="478"/>
          <ac:spMkLst>
            <pc:docMk/>
            <pc:sldMk cId="770886844" sldId="315"/>
            <ac:spMk id="30" creationId="{C2DF02B8-86E9-2744-87CB-B7CBEDBE391A}"/>
          </ac:spMkLst>
        </pc:spChg>
        <pc:spChg chg="del">
          <ac:chgData name="Taneja, Sanya Bathla" userId="799d058d-57bc-440a-8f75-08d784809017" providerId="ADAL" clId="{1B4689FF-E6D9-6849-AE0C-1AFBB4FF1D76}" dt="2021-04-19T18:47:07.816" v="264" actId="478"/>
          <ac:spMkLst>
            <pc:docMk/>
            <pc:sldMk cId="770886844" sldId="315"/>
            <ac:spMk id="39" creationId="{385145E6-F01B-A24A-81E9-AA05F6BA633B}"/>
          </ac:spMkLst>
        </pc:spChg>
        <pc:spChg chg="del">
          <ac:chgData name="Taneja, Sanya Bathla" userId="799d058d-57bc-440a-8f75-08d784809017" providerId="ADAL" clId="{1B4689FF-E6D9-6849-AE0C-1AFBB4FF1D76}" dt="2021-04-19T18:46:45.497" v="222" actId="478"/>
          <ac:spMkLst>
            <pc:docMk/>
            <pc:sldMk cId="770886844" sldId="315"/>
            <ac:spMk id="40" creationId="{9F9D68A1-C72B-AE45-8A15-0EF5EFF8B91C}"/>
          </ac:spMkLst>
        </pc:spChg>
        <pc:spChg chg="mod">
          <ac:chgData name="Taneja, Sanya Bathla" userId="799d058d-57bc-440a-8f75-08d784809017" providerId="ADAL" clId="{1B4689FF-E6D9-6849-AE0C-1AFBB4FF1D76}" dt="2021-04-20T19:14:03.988" v="657" actId="20577"/>
          <ac:spMkLst>
            <pc:docMk/>
            <pc:sldMk cId="770886844" sldId="315"/>
            <ac:spMk id="43" creationId="{6BB91A2B-3CA0-4546-A98D-87992B811A9F}"/>
          </ac:spMkLst>
        </pc:spChg>
        <pc:cxnChg chg="del mod">
          <ac:chgData name="Taneja, Sanya Bathla" userId="799d058d-57bc-440a-8f75-08d784809017" providerId="ADAL" clId="{1B4689FF-E6D9-6849-AE0C-1AFBB4FF1D76}" dt="2021-04-19T18:46:45.497" v="222" actId="478"/>
          <ac:cxnSpMkLst>
            <pc:docMk/>
            <pc:sldMk cId="770886844" sldId="315"/>
            <ac:cxnSpMk id="44" creationId="{F8B6AD66-9956-FB4B-B394-C14010AEB926}"/>
          </ac:cxnSpMkLst>
        </pc:cxnChg>
      </pc:sldChg>
      <pc:sldChg chg="addSp delSp modSp add mod ord">
        <pc:chgData name="Taneja, Sanya Bathla" userId="799d058d-57bc-440a-8f75-08d784809017" providerId="ADAL" clId="{1B4689FF-E6D9-6849-AE0C-1AFBB4FF1D76}" dt="2021-04-20T18:54:11.142" v="535" actId="20578"/>
        <pc:sldMkLst>
          <pc:docMk/>
          <pc:sldMk cId="126370308" sldId="316"/>
        </pc:sldMkLst>
        <pc:spChg chg="del">
          <ac:chgData name="Taneja, Sanya Bathla" userId="799d058d-57bc-440a-8f75-08d784809017" providerId="ADAL" clId="{1B4689FF-E6D9-6849-AE0C-1AFBB4FF1D76}" dt="2021-04-20T18:41:37.449" v="424" actId="478"/>
          <ac:spMkLst>
            <pc:docMk/>
            <pc:sldMk cId="126370308" sldId="316"/>
            <ac:spMk id="44" creationId="{F6567975-1514-E648-B012-68A36C97B81E}"/>
          </ac:spMkLst>
        </pc:spChg>
        <pc:spChg chg="add mod">
          <ac:chgData name="Taneja, Sanya Bathla" userId="799d058d-57bc-440a-8f75-08d784809017" providerId="ADAL" clId="{1B4689FF-E6D9-6849-AE0C-1AFBB4FF1D76}" dt="2021-04-20T18:42:02.323" v="430" actId="1076"/>
          <ac:spMkLst>
            <pc:docMk/>
            <pc:sldMk cId="126370308" sldId="316"/>
            <ac:spMk id="51" creationId="{B2DC1C87-7CF9-054C-A765-DEA1CB4904D0}"/>
          </ac:spMkLst>
        </pc:spChg>
        <pc:spChg chg="add del mod">
          <ac:chgData name="Taneja, Sanya Bathla" userId="799d058d-57bc-440a-8f75-08d784809017" providerId="ADAL" clId="{1B4689FF-E6D9-6849-AE0C-1AFBB4FF1D76}" dt="2021-04-20T18:51:23.297" v="507" actId="478"/>
          <ac:spMkLst>
            <pc:docMk/>
            <pc:sldMk cId="126370308" sldId="316"/>
            <ac:spMk id="52" creationId="{4376E0AB-61D2-474E-B82D-49400EB4B88E}"/>
          </ac:spMkLst>
        </pc:spChg>
        <pc:spChg chg="add mod">
          <ac:chgData name="Taneja, Sanya Bathla" userId="799d058d-57bc-440a-8f75-08d784809017" providerId="ADAL" clId="{1B4689FF-E6D9-6849-AE0C-1AFBB4FF1D76}" dt="2021-04-20T18:51:23.669" v="508"/>
          <ac:spMkLst>
            <pc:docMk/>
            <pc:sldMk cId="126370308" sldId="316"/>
            <ac:spMk id="53" creationId="{077832CA-3C76-E24F-819A-DA713DCA6698}"/>
          </ac:spMkLst>
        </pc:spChg>
        <pc:spChg chg="mod">
          <ac:chgData name="Taneja, Sanya Bathla" userId="799d058d-57bc-440a-8f75-08d784809017" providerId="ADAL" clId="{1B4689FF-E6D9-6849-AE0C-1AFBB4FF1D76}" dt="2021-04-20T18:41:45.769" v="428" actId="14100"/>
          <ac:spMkLst>
            <pc:docMk/>
            <pc:sldMk cId="126370308" sldId="316"/>
            <ac:spMk id="54" creationId="{8C617E63-6935-7849-958A-6EE678E385DC}"/>
          </ac:spMkLst>
        </pc:spChg>
        <pc:spChg chg="del">
          <ac:chgData name="Taneja, Sanya Bathla" userId="799d058d-57bc-440a-8f75-08d784809017" providerId="ADAL" clId="{1B4689FF-E6D9-6849-AE0C-1AFBB4FF1D76}" dt="2021-04-20T18:42:20.923" v="435" actId="478"/>
          <ac:spMkLst>
            <pc:docMk/>
            <pc:sldMk cId="126370308" sldId="316"/>
            <ac:spMk id="61" creationId="{E9CC9CAA-350D-0D48-A7CB-1C0470EA7D79}"/>
          </ac:spMkLst>
        </pc:spChg>
        <pc:cxnChg chg="mod">
          <ac:chgData name="Taneja, Sanya Bathla" userId="799d058d-57bc-440a-8f75-08d784809017" providerId="ADAL" clId="{1B4689FF-E6D9-6849-AE0C-1AFBB4FF1D76}" dt="2021-04-20T18:42:04.918" v="432" actId="1035"/>
          <ac:cxnSpMkLst>
            <pc:docMk/>
            <pc:sldMk cId="126370308" sldId="316"/>
            <ac:cxnSpMk id="49" creationId="{F65FA639-C843-614D-9A40-24A9FB6AB7C1}"/>
          </ac:cxnSpMkLst>
        </pc:cxnChg>
      </pc:sldChg>
      <pc:sldChg chg="addSp delSp modSp add mod modNotesTx">
        <pc:chgData name="Taneja, Sanya Bathla" userId="799d058d-57bc-440a-8f75-08d784809017" providerId="ADAL" clId="{1B4689FF-E6D9-6849-AE0C-1AFBB4FF1D76}" dt="2021-04-27T01:07:30.927" v="1665" actId="20577"/>
        <pc:sldMkLst>
          <pc:docMk/>
          <pc:sldMk cId="3125760960" sldId="317"/>
        </pc:sldMkLst>
        <pc:spChg chg="add mod">
          <ac:chgData name="Taneja, Sanya Bathla" userId="799d058d-57bc-440a-8f75-08d784809017" providerId="ADAL" clId="{1B4689FF-E6D9-6849-AE0C-1AFBB4FF1D76}" dt="2021-04-20T18:43:29.515" v="442" actId="1076"/>
          <ac:spMkLst>
            <pc:docMk/>
            <pc:sldMk cId="3125760960" sldId="317"/>
            <ac:spMk id="24" creationId="{A6D24FE6-01D0-C04A-8595-30B781818721}"/>
          </ac:spMkLst>
        </pc:spChg>
        <pc:spChg chg="del">
          <ac:chgData name="Taneja, Sanya Bathla" userId="799d058d-57bc-440a-8f75-08d784809017" providerId="ADAL" clId="{1B4689FF-E6D9-6849-AE0C-1AFBB4FF1D76}" dt="2021-04-20T18:43:20.432" v="440" actId="478"/>
          <ac:spMkLst>
            <pc:docMk/>
            <pc:sldMk cId="3125760960" sldId="317"/>
            <ac:spMk id="44" creationId="{EB66A1FE-5C9D-A043-B2F5-AA1599C9A4B2}"/>
          </ac:spMkLst>
        </pc:spChg>
        <pc:spChg chg="mod">
          <ac:chgData name="Taneja, Sanya Bathla" userId="799d058d-57bc-440a-8f75-08d784809017" providerId="ADAL" clId="{1B4689FF-E6D9-6849-AE0C-1AFBB4FF1D76}" dt="2021-04-27T01:07:30.927" v="1665" actId="20577"/>
          <ac:spMkLst>
            <pc:docMk/>
            <pc:sldMk cId="3125760960" sldId="317"/>
            <ac:spMk id="49" creationId="{689E807A-25B8-E34A-8953-F95BC452FC71}"/>
          </ac:spMkLst>
        </pc:spChg>
        <pc:cxnChg chg="mod">
          <ac:chgData name="Taneja, Sanya Bathla" userId="799d058d-57bc-440a-8f75-08d784809017" providerId="ADAL" clId="{1B4689FF-E6D9-6849-AE0C-1AFBB4FF1D76}" dt="2021-04-27T01:07:09.658" v="1655" actId="14100"/>
          <ac:cxnSpMkLst>
            <pc:docMk/>
            <pc:sldMk cId="3125760960" sldId="317"/>
            <ac:cxnSpMk id="51" creationId="{429E2452-AC74-6E43-9E18-AA41761743C7}"/>
          </ac:cxnSpMkLst>
        </pc:cxnChg>
        <pc:cxnChg chg="mod">
          <ac:chgData name="Taneja, Sanya Bathla" userId="799d058d-57bc-440a-8f75-08d784809017" providerId="ADAL" clId="{1B4689FF-E6D9-6849-AE0C-1AFBB4FF1D76}" dt="2021-04-20T18:43:20.432" v="440" actId="478"/>
          <ac:cxnSpMkLst>
            <pc:docMk/>
            <pc:sldMk cId="3125760960" sldId="317"/>
            <ac:cxnSpMk id="56" creationId="{1D62EA40-A6C0-9944-AD27-8A3E642412EA}"/>
          </ac:cxnSpMkLst>
        </pc:cxnChg>
      </pc:sldChg>
      <pc:sldChg chg="addSp delSp modSp add mod ord modNotesTx">
        <pc:chgData name="Taneja, Sanya Bathla" userId="799d058d-57bc-440a-8f75-08d784809017" providerId="ADAL" clId="{1B4689FF-E6D9-6849-AE0C-1AFBB4FF1D76}" dt="2021-04-20T19:05:38.850" v="648" actId="20578"/>
        <pc:sldMkLst>
          <pc:docMk/>
          <pc:sldMk cId="2031001010" sldId="318"/>
        </pc:sldMkLst>
        <pc:spChg chg="del mod">
          <ac:chgData name="Taneja, Sanya Bathla" userId="799d058d-57bc-440a-8f75-08d784809017" providerId="ADAL" clId="{1B4689FF-E6D9-6849-AE0C-1AFBB4FF1D76}" dt="2021-04-20T18:47:55.536" v="499" actId="478"/>
          <ac:spMkLst>
            <pc:docMk/>
            <pc:sldMk cId="2031001010" sldId="318"/>
            <ac:spMk id="16" creationId="{01BED2DA-8124-F542-A289-B6DE92795068}"/>
          </ac:spMkLst>
        </pc:spChg>
        <pc:spChg chg="del">
          <ac:chgData name="Taneja, Sanya Bathla" userId="799d058d-57bc-440a-8f75-08d784809017" providerId="ADAL" clId="{1B4689FF-E6D9-6849-AE0C-1AFBB4FF1D76}" dt="2021-04-20T18:47:47.127" v="496" actId="478"/>
          <ac:spMkLst>
            <pc:docMk/>
            <pc:sldMk cId="2031001010" sldId="318"/>
            <ac:spMk id="33" creationId="{4083D672-00C3-A841-BAA9-DDD5D986E697}"/>
          </ac:spMkLst>
        </pc:spChg>
        <pc:spChg chg="add mod">
          <ac:chgData name="Taneja, Sanya Bathla" userId="799d058d-57bc-440a-8f75-08d784809017" providerId="ADAL" clId="{1B4689FF-E6D9-6849-AE0C-1AFBB4FF1D76}" dt="2021-04-20T18:47:34.553" v="494" actId="1076"/>
          <ac:spMkLst>
            <pc:docMk/>
            <pc:sldMk cId="2031001010" sldId="318"/>
            <ac:spMk id="39" creationId="{FA01E193-0389-B446-A3F2-1EED6A6D4AF1}"/>
          </ac:spMkLst>
        </pc:spChg>
        <pc:spChg chg="add mod">
          <ac:chgData name="Taneja, Sanya Bathla" userId="799d058d-57bc-440a-8f75-08d784809017" providerId="ADAL" clId="{1B4689FF-E6D9-6849-AE0C-1AFBB4FF1D76}" dt="2021-04-20T19:03:35.893" v="643" actId="20577"/>
          <ac:spMkLst>
            <pc:docMk/>
            <pc:sldMk cId="2031001010" sldId="318"/>
            <ac:spMk id="40" creationId="{183208E0-42F1-3D40-899A-EA2C4C686B58}"/>
          </ac:spMkLst>
        </pc:spChg>
        <pc:spChg chg="del">
          <ac:chgData name="Taneja, Sanya Bathla" userId="799d058d-57bc-440a-8f75-08d784809017" providerId="ADAL" clId="{1B4689FF-E6D9-6849-AE0C-1AFBB4FF1D76}" dt="2021-04-20T18:47:47.127" v="496" actId="478"/>
          <ac:spMkLst>
            <pc:docMk/>
            <pc:sldMk cId="2031001010" sldId="318"/>
            <ac:spMk id="41" creationId="{A7436711-8DA7-D947-BCF4-60AFD3A595A0}"/>
          </ac:spMkLst>
        </pc:spChg>
        <pc:spChg chg="del">
          <ac:chgData name="Taneja, Sanya Bathla" userId="799d058d-57bc-440a-8f75-08d784809017" providerId="ADAL" clId="{1B4689FF-E6D9-6849-AE0C-1AFBB4FF1D76}" dt="2021-04-20T18:47:47.127" v="496" actId="478"/>
          <ac:spMkLst>
            <pc:docMk/>
            <pc:sldMk cId="2031001010" sldId="318"/>
            <ac:spMk id="45" creationId="{F7BFB07C-83A3-524C-9B8B-FA13BD6B96A8}"/>
          </ac:spMkLst>
        </pc:spChg>
        <pc:spChg chg="add mod">
          <ac:chgData name="Taneja, Sanya Bathla" userId="799d058d-57bc-440a-8f75-08d784809017" providerId="ADAL" clId="{1B4689FF-E6D9-6849-AE0C-1AFBB4FF1D76}" dt="2021-04-20T19:03:21.330" v="620" actId="20577"/>
          <ac:spMkLst>
            <pc:docMk/>
            <pc:sldMk cId="2031001010" sldId="318"/>
            <ac:spMk id="47" creationId="{B2287297-3541-7840-A41B-1EFC04E8B0FE}"/>
          </ac:spMkLst>
        </pc:spChg>
        <pc:spChg chg="add mod">
          <ac:chgData name="Taneja, Sanya Bathla" userId="799d058d-57bc-440a-8f75-08d784809017" providerId="ADAL" clId="{1B4689FF-E6D9-6849-AE0C-1AFBB4FF1D76}" dt="2021-04-20T19:03:29.072" v="622" actId="1076"/>
          <ac:spMkLst>
            <pc:docMk/>
            <pc:sldMk cId="2031001010" sldId="318"/>
            <ac:spMk id="49" creationId="{1F6D7FEC-5A79-2447-B6A0-3E9332DA3AE6}"/>
          </ac:spMkLst>
        </pc:spChg>
        <pc:spChg chg="del">
          <ac:chgData name="Taneja, Sanya Bathla" userId="799d058d-57bc-440a-8f75-08d784809017" providerId="ADAL" clId="{1B4689FF-E6D9-6849-AE0C-1AFBB4FF1D76}" dt="2021-04-20T18:47:30.683" v="492" actId="478"/>
          <ac:spMkLst>
            <pc:docMk/>
            <pc:sldMk cId="2031001010" sldId="318"/>
            <ac:spMk id="54" creationId="{4E7FAD01-9BD1-2844-AC00-EAE2C9F6E32F}"/>
          </ac:spMkLst>
        </pc:spChg>
        <pc:spChg chg="del">
          <ac:chgData name="Taneja, Sanya Bathla" userId="799d058d-57bc-440a-8f75-08d784809017" providerId="ADAL" clId="{1B4689FF-E6D9-6849-AE0C-1AFBB4FF1D76}" dt="2021-04-20T18:47:47.127" v="496" actId="478"/>
          <ac:spMkLst>
            <pc:docMk/>
            <pc:sldMk cId="2031001010" sldId="318"/>
            <ac:spMk id="61" creationId="{E9CC9CAA-350D-0D48-A7CB-1C0470EA7D79}"/>
          </ac:spMkLst>
        </pc:spChg>
        <pc:spChg chg="del">
          <ac:chgData name="Taneja, Sanya Bathla" userId="799d058d-57bc-440a-8f75-08d784809017" providerId="ADAL" clId="{1B4689FF-E6D9-6849-AE0C-1AFBB4FF1D76}" dt="2021-04-20T18:47:47.127" v="496" actId="478"/>
          <ac:spMkLst>
            <pc:docMk/>
            <pc:sldMk cId="2031001010" sldId="318"/>
            <ac:spMk id="66" creationId="{F1626724-68AE-384A-9A3A-5C805122FFB0}"/>
          </ac:spMkLst>
        </pc:spChg>
        <pc:spChg chg="del">
          <ac:chgData name="Taneja, Sanya Bathla" userId="799d058d-57bc-440a-8f75-08d784809017" providerId="ADAL" clId="{1B4689FF-E6D9-6849-AE0C-1AFBB4FF1D76}" dt="2021-04-20T18:47:47.127" v="496" actId="478"/>
          <ac:spMkLst>
            <pc:docMk/>
            <pc:sldMk cId="2031001010" sldId="318"/>
            <ac:spMk id="67" creationId="{D3E25DBA-0460-E845-9354-5FEE849C41F5}"/>
          </ac:spMkLst>
        </pc:spChg>
        <pc:spChg chg="del">
          <ac:chgData name="Taneja, Sanya Bathla" userId="799d058d-57bc-440a-8f75-08d784809017" providerId="ADAL" clId="{1B4689FF-E6D9-6849-AE0C-1AFBB4FF1D76}" dt="2021-04-20T18:47:49.477" v="497" actId="478"/>
          <ac:spMkLst>
            <pc:docMk/>
            <pc:sldMk cId="2031001010" sldId="318"/>
            <ac:spMk id="68" creationId="{CDE53F2C-1722-4946-8193-F6C1657768CC}"/>
          </ac:spMkLst>
        </pc:spChg>
        <pc:spChg chg="del">
          <ac:chgData name="Taneja, Sanya Bathla" userId="799d058d-57bc-440a-8f75-08d784809017" providerId="ADAL" clId="{1B4689FF-E6D9-6849-AE0C-1AFBB4FF1D76}" dt="2021-04-20T18:47:49.477" v="497" actId="478"/>
          <ac:spMkLst>
            <pc:docMk/>
            <pc:sldMk cId="2031001010" sldId="318"/>
            <ac:spMk id="71" creationId="{871064A8-782B-6B43-A918-995F235A2D75}"/>
          </ac:spMkLst>
        </pc:spChg>
        <pc:cxnChg chg="del">
          <ac:chgData name="Taneja, Sanya Bathla" userId="799d058d-57bc-440a-8f75-08d784809017" providerId="ADAL" clId="{1B4689FF-E6D9-6849-AE0C-1AFBB4FF1D76}" dt="2021-04-20T18:47:47.127" v="496" actId="478"/>
          <ac:cxnSpMkLst>
            <pc:docMk/>
            <pc:sldMk cId="2031001010" sldId="318"/>
            <ac:cxnSpMk id="34" creationId="{272EFAFF-3AF4-5145-A4D1-6F2205E63227}"/>
          </ac:cxnSpMkLst>
        </pc:cxnChg>
        <pc:cxnChg chg="del">
          <ac:chgData name="Taneja, Sanya Bathla" userId="799d058d-57bc-440a-8f75-08d784809017" providerId="ADAL" clId="{1B4689FF-E6D9-6849-AE0C-1AFBB4FF1D76}" dt="2021-04-20T18:47:49.477" v="497" actId="478"/>
          <ac:cxnSpMkLst>
            <pc:docMk/>
            <pc:sldMk cId="2031001010" sldId="318"/>
            <ac:cxnSpMk id="38" creationId="{05BBEB37-AF28-7D4A-AF10-BA13DEE9996C}"/>
          </ac:cxnSpMkLst>
        </pc:cxnChg>
        <pc:cxnChg chg="add mod">
          <ac:chgData name="Taneja, Sanya Bathla" userId="799d058d-57bc-440a-8f75-08d784809017" providerId="ADAL" clId="{1B4689FF-E6D9-6849-AE0C-1AFBB4FF1D76}" dt="2021-04-20T19:03:15.691" v="599" actId="1076"/>
          <ac:cxnSpMkLst>
            <pc:docMk/>
            <pc:sldMk cId="2031001010" sldId="318"/>
            <ac:cxnSpMk id="44" creationId="{88F8C888-73FE-124C-8642-648FE0E98854}"/>
          </ac:cxnSpMkLst>
        </pc:cxnChg>
        <pc:cxnChg chg="mod">
          <ac:chgData name="Taneja, Sanya Bathla" userId="799d058d-57bc-440a-8f75-08d784809017" providerId="ADAL" clId="{1B4689FF-E6D9-6849-AE0C-1AFBB4FF1D76}" dt="2021-04-20T18:47:55.536" v="499" actId="478"/>
          <ac:cxnSpMkLst>
            <pc:docMk/>
            <pc:sldMk cId="2031001010" sldId="318"/>
            <ac:cxnSpMk id="58" creationId="{8768EA97-A0CD-7D40-9888-6B64DE8CA737}"/>
          </ac:cxnSpMkLst>
        </pc:cxnChg>
        <pc:cxnChg chg="del">
          <ac:chgData name="Taneja, Sanya Bathla" userId="799d058d-57bc-440a-8f75-08d784809017" providerId="ADAL" clId="{1B4689FF-E6D9-6849-AE0C-1AFBB4FF1D76}" dt="2021-04-20T18:47:47.127" v="496" actId="478"/>
          <ac:cxnSpMkLst>
            <pc:docMk/>
            <pc:sldMk cId="2031001010" sldId="318"/>
            <ac:cxnSpMk id="69" creationId="{4B2BF5A9-7773-9944-981D-4FBC99F9CB2F}"/>
          </ac:cxnSpMkLst>
        </pc:cxnChg>
        <pc:cxnChg chg="del">
          <ac:chgData name="Taneja, Sanya Bathla" userId="799d058d-57bc-440a-8f75-08d784809017" providerId="ADAL" clId="{1B4689FF-E6D9-6849-AE0C-1AFBB4FF1D76}" dt="2021-04-20T18:47:47.127" v="496" actId="478"/>
          <ac:cxnSpMkLst>
            <pc:docMk/>
            <pc:sldMk cId="2031001010" sldId="318"/>
            <ac:cxnSpMk id="72" creationId="{58E2307A-CF9D-E84D-9BFC-F268714415B9}"/>
          </ac:cxnSpMkLst>
        </pc:cxnChg>
      </pc:sldChg>
      <pc:sldChg chg="delSp modSp add mod">
        <pc:chgData name="Taneja, Sanya Bathla" userId="799d058d-57bc-440a-8f75-08d784809017" providerId="ADAL" clId="{1B4689FF-E6D9-6849-AE0C-1AFBB4FF1D76}" dt="2021-04-20T19:02:00.158" v="552" actId="1076"/>
        <pc:sldMkLst>
          <pc:docMk/>
          <pc:sldMk cId="3140945200" sldId="319"/>
        </pc:sldMkLst>
        <pc:spChg chg="mod">
          <ac:chgData name="Taneja, Sanya Bathla" userId="799d058d-57bc-440a-8f75-08d784809017" providerId="ADAL" clId="{1B4689FF-E6D9-6849-AE0C-1AFBB4FF1D76}" dt="2021-04-20T19:01:48.488" v="550" actId="20577"/>
          <ac:spMkLst>
            <pc:docMk/>
            <pc:sldMk cId="3140945200" sldId="319"/>
            <ac:spMk id="33" creationId="{4083D672-00C3-A841-BAA9-DDD5D986E697}"/>
          </ac:spMkLst>
        </pc:spChg>
        <pc:spChg chg="mod">
          <ac:chgData name="Taneja, Sanya Bathla" userId="799d058d-57bc-440a-8f75-08d784809017" providerId="ADAL" clId="{1B4689FF-E6D9-6849-AE0C-1AFBB4FF1D76}" dt="2021-04-20T19:01:33.759" v="545" actId="207"/>
          <ac:spMkLst>
            <pc:docMk/>
            <pc:sldMk cId="3140945200" sldId="319"/>
            <ac:spMk id="45" creationId="{F7BFB07C-83A3-524C-9B8B-FA13BD6B96A8}"/>
          </ac:spMkLst>
        </pc:spChg>
        <pc:spChg chg="del">
          <ac:chgData name="Taneja, Sanya Bathla" userId="799d058d-57bc-440a-8f75-08d784809017" providerId="ADAL" clId="{1B4689FF-E6D9-6849-AE0C-1AFBB4FF1D76}" dt="2021-04-20T19:01:27.979" v="543" actId="478"/>
          <ac:spMkLst>
            <pc:docMk/>
            <pc:sldMk cId="3140945200" sldId="319"/>
            <ac:spMk id="46" creationId="{D8B4060B-BA18-AF48-B087-06974D64D20E}"/>
          </ac:spMkLst>
        </pc:spChg>
        <pc:spChg chg="del">
          <ac:chgData name="Taneja, Sanya Bathla" userId="799d058d-57bc-440a-8f75-08d784809017" providerId="ADAL" clId="{1B4689FF-E6D9-6849-AE0C-1AFBB4FF1D76}" dt="2021-04-20T19:01:27.979" v="543" actId="478"/>
          <ac:spMkLst>
            <pc:docMk/>
            <pc:sldMk cId="3140945200" sldId="319"/>
            <ac:spMk id="49" creationId="{48879B3F-8120-0743-B803-73DF59791A30}"/>
          </ac:spMkLst>
        </pc:spChg>
        <pc:spChg chg="del">
          <ac:chgData name="Taneja, Sanya Bathla" userId="799d058d-57bc-440a-8f75-08d784809017" providerId="ADAL" clId="{1B4689FF-E6D9-6849-AE0C-1AFBB4FF1D76}" dt="2021-04-20T19:01:40.116" v="546" actId="478"/>
          <ac:spMkLst>
            <pc:docMk/>
            <pc:sldMk cId="3140945200" sldId="319"/>
            <ac:spMk id="66" creationId="{F1626724-68AE-384A-9A3A-5C805122FFB0}"/>
          </ac:spMkLst>
        </pc:spChg>
        <pc:spChg chg="del">
          <ac:chgData name="Taneja, Sanya Bathla" userId="799d058d-57bc-440a-8f75-08d784809017" providerId="ADAL" clId="{1B4689FF-E6D9-6849-AE0C-1AFBB4FF1D76}" dt="2021-04-20T19:01:40.116" v="546" actId="478"/>
          <ac:spMkLst>
            <pc:docMk/>
            <pc:sldMk cId="3140945200" sldId="319"/>
            <ac:spMk id="67" creationId="{D3E25DBA-0460-E845-9354-5FEE849C41F5}"/>
          </ac:spMkLst>
        </pc:spChg>
        <pc:spChg chg="mod">
          <ac:chgData name="Taneja, Sanya Bathla" userId="799d058d-57bc-440a-8f75-08d784809017" providerId="ADAL" clId="{1B4689FF-E6D9-6849-AE0C-1AFBB4FF1D76}" dt="2021-04-20T19:01:57.829" v="551" actId="1076"/>
          <ac:spMkLst>
            <pc:docMk/>
            <pc:sldMk cId="3140945200" sldId="319"/>
            <ac:spMk id="68" creationId="{CDE53F2C-1722-4946-8193-F6C1657768CC}"/>
          </ac:spMkLst>
        </pc:spChg>
        <pc:spChg chg="mod">
          <ac:chgData name="Taneja, Sanya Bathla" userId="799d058d-57bc-440a-8f75-08d784809017" providerId="ADAL" clId="{1B4689FF-E6D9-6849-AE0C-1AFBB4FF1D76}" dt="2021-04-20T19:01:57.829" v="551" actId="1076"/>
          <ac:spMkLst>
            <pc:docMk/>
            <pc:sldMk cId="3140945200" sldId="319"/>
            <ac:spMk id="71" creationId="{871064A8-782B-6B43-A918-995F235A2D75}"/>
          </ac:spMkLst>
        </pc:spChg>
        <pc:cxnChg chg="del">
          <ac:chgData name="Taneja, Sanya Bathla" userId="799d058d-57bc-440a-8f75-08d784809017" providerId="ADAL" clId="{1B4689FF-E6D9-6849-AE0C-1AFBB4FF1D76}" dt="2021-04-20T19:01:40.116" v="546" actId="478"/>
          <ac:cxnSpMkLst>
            <pc:docMk/>
            <pc:sldMk cId="3140945200" sldId="319"/>
            <ac:cxnSpMk id="38" creationId="{05BBEB37-AF28-7D4A-AF10-BA13DEE9996C}"/>
          </ac:cxnSpMkLst>
        </pc:cxnChg>
        <pc:cxnChg chg="del">
          <ac:chgData name="Taneja, Sanya Bathla" userId="799d058d-57bc-440a-8f75-08d784809017" providerId="ADAL" clId="{1B4689FF-E6D9-6849-AE0C-1AFBB4FF1D76}" dt="2021-04-20T19:01:29.357" v="544" actId="478"/>
          <ac:cxnSpMkLst>
            <pc:docMk/>
            <pc:sldMk cId="3140945200" sldId="319"/>
            <ac:cxnSpMk id="43" creationId="{B157A53A-3B7B-564C-A198-88AF77B10070}"/>
          </ac:cxnSpMkLst>
        </pc:cxnChg>
        <pc:cxnChg chg="mod">
          <ac:chgData name="Taneja, Sanya Bathla" userId="799d058d-57bc-440a-8f75-08d784809017" providerId="ADAL" clId="{1B4689FF-E6D9-6849-AE0C-1AFBB4FF1D76}" dt="2021-04-20T19:02:00.158" v="552" actId="1076"/>
          <ac:cxnSpMkLst>
            <pc:docMk/>
            <pc:sldMk cId="3140945200" sldId="319"/>
            <ac:cxnSpMk id="69" creationId="{4B2BF5A9-7773-9944-981D-4FBC99F9CB2F}"/>
          </ac:cxnSpMkLst>
        </pc:cxnChg>
      </pc:sldChg>
      <pc:sldChg chg="delSp modSp add del mod">
        <pc:chgData name="Taneja, Sanya Bathla" userId="799d058d-57bc-440a-8f75-08d784809017" providerId="ADAL" clId="{1B4689FF-E6D9-6849-AE0C-1AFBB4FF1D76}" dt="2021-04-20T19:03:05.112" v="597" actId="2696"/>
        <pc:sldMkLst>
          <pc:docMk/>
          <pc:sldMk cId="1346400068" sldId="320"/>
        </pc:sldMkLst>
        <pc:spChg chg="del">
          <ac:chgData name="Taneja, Sanya Bathla" userId="799d058d-57bc-440a-8f75-08d784809017" providerId="ADAL" clId="{1B4689FF-E6D9-6849-AE0C-1AFBB4FF1D76}" dt="2021-04-20T19:02:36.839" v="575" actId="478"/>
          <ac:spMkLst>
            <pc:docMk/>
            <pc:sldMk cId="1346400068" sldId="320"/>
            <ac:spMk id="33" creationId="{4083D672-00C3-A841-BAA9-DDD5D986E697}"/>
          </ac:spMkLst>
        </pc:spChg>
        <pc:spChg chg="del">
          <ac:chgData name="Taneja, Sanya Bathla" userId="799d058d-57bc-440a-8f75-08d784809017" providerId="ADAL" clId="{1B4689FF-E6D9-6849-AE0C-1AFBB4FF1D76}" dt="2021-04-20T19:02:36.839" v="575" actId="478"/>
          <ac:spMkLst>
            <pc:docMk/>
            <pc:sldMk cId="1346400068" sldId="320"/>
            <ac:spMk id="41" creationId="{A7436711-8DA7-D947-BCF4-60AFD3A595A0}"/>
          </ac:spMkLst>
        </pc:spChg>
        <pc:spChg chg="mod">
          <ac:chgData name="Taneja, Sanya Bathla" userId="799d058d-57bc-440a-8f75-08d784809017" providerId="ADAL" clId="{1B4689FF-E6D9-6849-AE0C-1AFBB4FF1D76}" dt="2021-04-20T19:02:21.900" v="571" actId="207"/>
          <ac:spMkLst>
            <pc:docMk/>
            <pc:sldMk cId="1346400068" sldId="320"/>
            <ac:spMk id="45" creationId="{F7BFB07C-83A3-524C-9B8B-FA13BD6B96A8}"/>
          </ac:spMkLst>
        </pc:spChg>
        <pc:spChg chg="mod">
          <ac:chgData name="Taneja, Sanya Bathla" userId="799d058d-57bc-440a-8f75-08d784809017" providerId="ADAL" clId="{1B4689FF-E6D9-6849-AE0C-1AFBB4FF1D76}" dt="2021-04-20T19:02:51.438" v="596" actId="20577"/>
          <ac:spMkLst>
            <pc:docMk/>
            <pc:sldMk cId="1346400068" sldId="320"/>
            <ac:spMk id="61" creationId="{E9CC9CAA-350D-0D48-A7CB-1C0470EA7D79}"/>
          </ac:spMkLst>
        </pc:spChg>
        <pc:spChg chg="del">
          <ac:chgData name="Taneja, Sanya Bathla" userId="799d058d-57bc-440a-8f75-08d784809017" providerId="ADAL" clId="{1B4689FF-E6D9-6849-AE0C-1AFBB4FF1D76}" dt="2021-04-20T19:02:28.259" v="572" actId="478"/>
          <ac:spMkLst>
            <pc:docMk/>
            <pc:sldMk cId="1346400068" sldId="320"/>
            <ac:spMk id="66" creationId="{F1626724-68AE-384A-9A3A-5C805122FFB0}"/>
          </ac:spMkLst>
        </pc:spChg>
        <pc:spChg chg="del">
          <ac:chgData name="Taneja, Sanya Bathla" userId="799d058d-57bc-440a-8f75-08d784809017" providerId="ADAL" clId="{1B4689FF-E6D9-6849-AE0C-1AFBB4FF1D76}" dt="2021-04-20T19:02:30.724" v="573" actId="478"/>
          <ac:spMkLst>
            <pc:docMk/>
            <pc:sldMk cId="1346400068" sldId="320"/>
            <ac:spMk id="67" creationId="{D3E25DBA-0460-E845-9354-5FEE849C41F5}"/>
          </ac:spMkLst>
        </pc:spChg>
        <pc:spChg chg="del">
          <ac:chgData name="Taneja, Sanya Bathla" userId="799d058d-57bc-440a-8f75-08d784809017" providerId="ADAL" clId="{1B4689FF-E6D9-6849-AE0C-1AFBB4FF1D76}" dt="2021-04-20T19:02:33.288" v="574" actId="478"/>
          <ac:spMkLst>
            <pc:docMk/>
            <pc:sldMk cId="1346400068" sldId="320"/>
            <ac:spMk id="68" creationId="{CDE53F2C-1722-4946-8193-F6C1657768CC}"/>
          </ac:spMkLst>
        </pc:spChg>
        <pc:spChg chg="del">
          <ac:chgData name="Taneja, Sanya Bathla" userId="799d058d-57bc-440a-8f75-08d784809017" providerId="ADAL" clId="{1B4689FF-E6D9-6849-AE0C-1AFBB4FF1D76}" dt="2021-04-20T19:02:28.259" v="572" actId="478"/>
          <ac:spMkLst>
            <pc:docMk/>
            <pc:sldMk cId="1346400068" sldId="320"/>
            <ac:spMk id="71" creationId="{871064A8-782B-6B43-A918-995F235A2D75}"/>
          </ac:spMkLst>
        </pc:spChg>
        <pc:cxnChg chg="del">
          <ac:chgData name="Taneja, Sanya Bathla" userId="799d058d-57bc-440a-8f75-08d784809017" providerId="ADAL" clId="{1B4689FF-E6D9-6849-AE0C-1AFBB4FF1D76}" dt="2021-04-20T19:02:36.839" v="575" actId="478"/>
          <ac:cxnSpMkLst>
            <pc:docMk/>
            <pc:sldMk cId="1346400068" sldId="320"/>
            <ac:cxnSpMk id="34" creationId="{272EFAFF-3AF4-5145-A4D1-6F2205E63227}"/>
          </ac:cxnSpMkLst>
        </pc:cxnChg>
        <pc:cxnChg chg="del">
          <ac:chgData name="Taneja, Sanya Bathla" userId="799d058d-57bc-440a-8f75-08d784809017" providerId="ADAL" clId="{1B4689FF-E6D9-6849-AE0C-1AFBB4FF1D76}" dt="2021-04-20T19:02:33.288" v="574" actId="478"/>
          <ac:cxnSpMkLst>
            <pc:docMk/>
            <pc:sldMk cId="1346400068" sldId="320"/>
            <ac:cxnSpMk id="38" creationId="{05BBEB37-AF28-7D4A-AF10-BA13DEE9996C}"/>
          </ac:cxnSpMkLst>
        </pc:cxnChg>
        <pc:cxnChg chg="del">
          <ac:chgData name="Taneja, Sanya Bathla" userId="799d058d-57bc-440a-8f75-08d784809017" providerId="ADAL" clId="{1B4689FF-E6D9-6849-AE0C-1AFBB4FF1D76}" dt="2021-04-20T19:02:30.724" v="573" actId="478"/>
          <ac:cxnSpMkLst>
            <pc:docMk/>
            <pc:sldMk cId="1346400068" sldId="320"/>
            <ac:cxnSpMk id="69" creationId="{4B2BF5A9-7773-9944-981D-4FBC99F9CB2F}"/>
          </ac:cxnSpMkLst>
        </pc:cxnChg>
      </pc:sldChg>
      <pc:sldChg chg="addSp delSp modSp add mod modNotesTx">
        <pc:chgData name="Taneja, Sanya Bathla" userId="799d058d-57bc-440a-8f75-08d784809017" providerId="ADAL" clId="{1B4689FF-E6D9-6849-AE0C-1AFBB4FF1D76}" dt="2021-04-20T19:29:02.488" v="822" actId="478"/>
        <pc:sldMkLst>
          <pc:docMk/>
          <pc:sldMk cId="3157120122" sldId="320"/>
        </pc:sldMkLst>
        <pc:spChg chg="del">
          <ac:chgData name="Taneja, Sanya Bathla" userId="799d058d-57bc-440a-8f75-08d784809017" providerId="ADAL" clId="{1B4689FF-E6D9-6849-AE0C-1AFBB4FF1D76}" dt="2021-04-20T19:27:01.574" v="692" actId="478"/>
          <ac:spMkLst>
            <pc:docMk/>
            <pc:sldMk cId="3157120122" sldId="320"/>
            <ac:spMk id="30" creationId="{C2DF02B8-86E9-2744-87CB-B7CBEDBE391A}"/>
          </ac:spMkLst>
        </pc:spChg>
        <pc:spChg chg="mod">
          <ac:chgData name="Taneja, Sanya Bathla" userId="799d058d-57bc-440a-8f75-08d784809017" providerId="ADAL" clId="{1B4689FF-E6D9-6849-AE0C-1AFBB4FF1D76}" dt="2021-04-20T19:27:14.867" v="727" actId="1076"/>
          <ac:spMkLst>
            <pc:docMk/>
            <pc:sldMk cId="3157120122" sldId="320"/>
            <ac:spMk id="39" creationId="{385145E6-F01B-A24A-81E9-AA05F6BA633B}"/>
          </ac:spMkLst>
        </pc:spChg>
        <pc:spChg chg="del">
          <ac:chgData name="Taneja, Sanya Bathla" userId="799d058d-57bc-440a-8f75-08d784809017" providerId="ADAL" clId="{1B4689FF-E6D9-6849-AE0C-1AFBB4FF1D76}" dt="2021-04-20T19:27:03.634" v="693" actId="478"/>
          <ac:spMkLst>
            <pc:docMk/>
            <pc:sldMk cId="3157120122" sldId="320"/>
            <ac:spMk id="40" creationId="{9F9D68A1-C72B-AE45-8A15-0EF5EFF8B91C}"/>
          </ac:spMkLst>
        </pc:spChg>
        <pc:spChg chg="mod">
          <ac:chgData name="Taneja, Sanya Bathla" userId="799d058d-57bc-440a-8f75-08d784809017" providerId="ADAL" clId="{1B4689FF-E6D9-6849-AE0C-1AFBB4FF1D76}" dt="2021-04-20T19:28:58.390" v="821" actId="14100"/>
          <ac:spMkLst>
            <pc:docMk/>
            <pc:sldMk cId="3157120122" sldId="320"/>
            <ac:spMk id="43" creationId="{6BB91A2B-3CA0-4546-A98D-87992B811A9F}"/>
          </ac:spMkLst>
        </pc:spChg>
        <pc:graphicFrameChg chg="add del mod">
          <ac:chgData name="Taneja, Sanya Bathla" userId="799d058d-57bc-440a-8f75-08d784809017" providerId="ADAL" clId="{1B4689FF-E6D9-6849-AE0C-1AFBB4FF1D76}" dt="2021-04-20T19:29:02.488" v="822" actId="478"/>
          <ac:graphicFrameMkLst>
            <pc:docMk/>
            <pc:sldMk cId="3157120122" sldId="320"/>
            <ac:graphicFrameMk id="2" creationId="{3BABBFA1-B33A-DD4A-AC27-86F5A96DF224}"/>
          </ac:graphicFrameMkLst>
        </pc:graphicFrameChg>
        <pc:cxnChg chg="del">
          <ac:chgData name="Taneja, Sanya Bathla" userId="799d058d-57bc-440a-8f75-08d784809017" providerId="ADAL" clId="{1B4689FF-E6D9-6849-AE0C-1AFBB4FF1D76}" dt="2021-04-20T19:27:01.574" v="692" actId="478"/>
          <ac:cxnSpMkLst>
            <pc:docMk/>
            <pc:sldMk cId="3157120122" sldId="320"/>
            <ac:cxnSpMk id="31" creationId="{EDA830D8-1301-F745-8DD9-465FD87B4D2F}"/>
          </ac:cxnSpMkLst>
        </pc:cxnChg>
      </pc:sldChg>
      <pc:sldChg chg="addSp delSp modSp add mod">
        <pc:chgData name="Taneja, Sanya Bathla" userId="799d058d-57bc-440a-8f75-08d784809017" providerId="ADAL" clId="{1B4689FF-E6D9-6849-AE0C-1AFBB4FF1D76}" dt="2021-04-27T02:59:23.122" v="1783" actId="14100"/>
        <pc:sldMkLst>
          <pc:docMk/>
          <pc:sldMk cId="2355370881" sldId="321"/>
        </pc:sldMkLst>
        <pc:spChg chg="add del mod">
          <ac:chgData name="Taneja, Sanya Bathla" userId="799d058d-57bc-440a-8f75-08d784809017" providerId="ADAL" clId="{1B4689FF-E6D9-6849-AE0C-1AFBB4FF1D76}" dt="2021-04-20T19:36:30.574" v="969"/>
          <ac:spMkLst>
            <pc:docMk/>
            <pc:sldMk cId="2355370881" sldId="321"/>
            <ac:spMk id="2" creationId="{8ED1E969-5CF5-9A4F-9868-014987AC6038}"/>
          </ac:spMkLst>
        </pc:spChg>
        <pc:spChg chg="add mod">
          <ac:chgData name="Taneja, Sanya Bathla" userId="799d058d-57bc-440a-8f75-08d784809017" providerId="ADAL" clId="{1B4689FF-E6D9-6849-AE0C-1AFBB4FF1D76}" dt="2021-04-27T02:59:23.122" v="1783" actId="14100"/>
          <ac:spMkLst>
            <pc:docMk/>
            <pc:sldMk cId="2355370881" sldId="321"/>
            <ac:spMk id="2" creationId="{AF50E4D9-750D-B043-BD20-78C63853AA12}"/>
          </ac:spMkLst>
        </pc:spChg>
        <pc:spChg chg="mod">
          <ac:chgData name="Taneja, Sanya Bathla" userId="799d058d-57bc-440a-8f75-08d784809017" providerId="ADAL" clId="{1B4689FF-E6D9-6849-AE0C-1AFBB4FF1D76}" dt="2021-04-20T19:36:13.221" v="962" actId="14100"/>
          <ac:spMkLst>
            <pc:docMk/>
            <pc:sldMk cId="2355370881" sldId="321"/>
            <ac:spMk id="16" creationId="{01BED2DA-8124-F542-A289-B6DE92795068}"/>
          </ac:spMkLst>
        </pc:spChg>
        <pc:spChg chg="mod">
          <ac:chgData name="Taneja, Sanya Bathla" userId="799d058d-57bc-440a-8f75-08d784809017" providerId="ADAL" clId="{1B4689FF-E6D9-6849-AE0C-1AFBB4FF1D76}" dt="2021-04-20T19:36:46.323" v="983" actId="1076"/>
          <ac:spMkLst>
            <pc:docMk/>
            <pc:sldMk cId="2355370881" sldId="321"/>
            <ac:spMk id="24" creationId="{9D45C0EC-AA74-AE4B-BDF7-AB2F1F28DD8F}"/>
          </ac:spMkLst>
        </pc:spChg>
        <pc:spChg chg="mod">
          <ac:chgData name="Taneja, Sanya Bathla" userId="799d058d-57bc-440a-8f75-08d784809017" providerId="ADAL" clId="{1B4689FF-E6D9-6849-AE0C-1AFBB4FF1D76}" dt="2021-04-20T19:36:42.827" v="982" actId="20577"/>
          <ac:spMkLst>
            <pc:docMk/>
            <pc:sldMk cId="2355370881" sldId="321"/>
            <ac:spMk id="26" creationId="{A5634358-4ABC-6747-BC88-B2303A4FCCEF}"/>
          </ac:spMkLst>
        </pc:spChg>
        <pc:cxnChg chg="mod">
          <ac:chgData name="Taneja, Sanya Bathla" userId="799d058d-57bc-440a-8f75-08d784809017" providerId="ADAL" clId="{1B4689FF-E6D9-6849-AE0C-1AFBB4FF1D76}" dt="2021-04-20T19:36:15.504" v="963" actId="1076"/>
          <ac:cxnSpMkLst>
            <pc:docMk/>
            <pc:sldMk cId="2355370881" sldId="321"/>
            <ac:cxnSpMk id="25" creationId="{703475AE-676F-8544-B4F0-D58F7E10AE27}"/>
          </ac:cxnSpMkLst>
        </pc:cxnChg>
      </pc:sldChg>
      <pc:sldChg chg="addSp delSp modSp new mod">
        <pc:chgData name="Taneja, Sanya Bathla" userId="799d058d-57bc-440a-8f75-08d784809017" providerId="ADAL" clId="{1B4689FF-E6D9-6849-AE0C-1AFBB4FF1D76}" dt="2021-04-21T19:20:01.325" v="1491" actId="1076"/>
        <pc:sldMkLst>
          <pc:docMk/>
          <pc:sldMk cId="2278840111" sldId="322"/>
        </pc:sldMkLst>
        <pc:spChg chg="del">
          <ac:chgData name="Taneja, Sanya Bathla" userId="799d058d-57bc-440a-8f75-08d784809017" providerId="ADAL" clId="{1B4689FF-E6D9-6849-AE0C-1AFBB4FF1D76}" dt="2021-04-20T19:44:55.333" v="985" actId="478"/>
          <ac:spMkLst>
            <pc:docMk/>
            <pc:sldMk cId="2278840111" sldId="322"/>
            <ac:spMk id="2" creationId="{717D783E-2A06-374F-BF7E-4D9EBA32ADB7}"/>
          </ac:spMkLst>
        </pc:spChg>
        <pc:spChg chg="del">
          <ac:chgData name="Taneja, Sanya Bathla" userId="799d058d-57bc-440a-8f75-08d784809017" providerId="ADAL" clId="{1B4689FF-E6D9-6849-AE0C-1AFBB4FF1D76}" dt="2021-04-20T19:44:55.333" v="985" actId="478"/>
          <ac:spMkLst>
            <pc:docMk/>
            <pc:sldMk cId="2278840111" sldId="322"/>
            <ac:spMk id="3" creationId="{2245D33C-2DF5-C342-8C05-5F109331D0BD}"/>
          </ac:spMkLst>
        </pc:spChg>
        <pc:spChg chg="add mod">
          <ac:chgData name="Taneja, Sanya Bathla" userId="799d058d-57bc-440a-8f75-08d784809017" providerId="ADAL" clId="{1B4689FF-E6D9-6849-AE0C-1AFBB4FF1D76}" dt="2021-04-20T19:45:34.720" v="990"/>
          <ac:spMkLst>
            <pc:docMk/>
            <pc:sldMk cId="2278840111" sldId="322"/>
            <ac:spMk id="4" creationId="{C3712A72-264F-B44E-9145-E3DD63F05E01}"/>
          </ac:spMkLst>
        </pc:spChg>
        <pc:spChg chg="add mod">
          <ac:chgData name="Taneja, Sanya Bathla" userId="799d058d-57bc-440a-8f75-08d784809017" providerId="ADAL" clId="{1B4689FF-E6D9-6849-AE0C-1AFBB4FF1D76}" dt="2021-04-20T19:55:23.641" v="1219" actId="20577"/>
          <ac:spMkLst>
            <pc:docMk/>
            <pc:sldMk cId="2278840111" sldId="322"/>
            <ac:spMk id="5" creationId="{BE77B38E-0A9C-4742-8075-D1FA244CFEDE}"/>
          </ac:spMkLst>
        </pc:spChg>
        <pc:spChg chg="add mod">
          <ac:chgData name="Taneja, Sanya Bathla" userId="799d058d-57bc-440a-8f75-08d784809017" providerId="ADAL" clId="{1B4689FF-E6D9-6849-AE0C-1AFBB4FF1D76}" dt="2021-04-20T19:49:51.474" v="1139" actId="20577"/>
          <ac:spMkLst>
            <pc:docMk/>
            <pc:sldMk cId="2278840111" sldId="322"/>
            <ac:spMk id="6" creationId="{2F111317-EE01-FE43-AC10-6B7D477A2602}"/>
          </ac:spMkLst>
        </pc:spChg>
        <pc:spChg chg="add mod">
          <ac:chgData name="Taneja, Sanya Bathla" userId="799d058d-57bc-440a-8f75-08d784809017" providerId="ADAL" clId="{1B4689FF-E6D9-6849-AE0C-1AFBB4FF1D76}" dt="2021-04-20T19:45:34.720" v="990"/>
          <ac:spMkLst>
            <pc:docMk/>
            <pc:sldMk cId="2278840111" sldId="322"/>
            <ac:spMk id="8" creationId="{2ACE029F-6199-4F4A-BC16-9456F2E42751}"/>
          </ac:spMkLst>
        </pc:spChg>
        <pc:spChg chg="add mod">
          <ac:chgData name="Taneja, Sanya Bathla" userId="799d058d-57bc-440a-8f75-08d784809017" providerId="ADAL" clId="{1B4689FF-E6D9-6849-AE0C-1AFBB4FF1D76}" dt="2021-04-20T19:45:34.720" v="990"/>
          <ac:spMkLst>
            <pc:docMk/>
            <pc:sldMk cId="2278840111" sldId="322"/>
            <ac:spMk id="12" creationId="{876D6200-479A-824C-A5EE-85EEAD002B1B}"/>
          </ac:spMkLst>
        </pc:spChg>
        <pc:spChg chg="add del mod">
          <ac:chgData name="Taneja, Sanya Bathla" userId="799d058d-57bc-440a-8f75-08d784809017" providerId="ADAL" clId="{1B4689FF-E6D9-6849-AE0C-1AFBB4FF1D76}" dt="2021-04-20T19:49:19.839" v="1122" actId="478"/>
          <ac:spMkLst>
            <pc:docMk/>
            <pc:sldMk cId="2278840111" sldId="322"/>
            <ac:spMk id="13" creationId="{293BB51B-6E24-D84F-AA09-F01B7187309E}"/>
          </ac:spMkLst>
        </pc:spChg>
        <pc:spChg chg="add del mod">
          <ac:chgData name="Taneja, Sanya Bathla" userId="799d058d-57bc-440a-8f75-08d784809017" providerId="ADAL" clId="{1B4689FF-E6D9-6849-AE0C-1AFBB4FF1D76}" dt="2021-04-20T19:49:19.839" v="1122" actId="478"/>
          <ac:spMkLst>
            <pc:docMk/>
            <pc:sldMk cId="2278840111" sldId="322"/>
            <ac:spMk id="15" creationId="{23B3F887-20C1-B045-9606-6A3DB5662D7F}"/>
          </ac:spMkLst>
        </pc:spChg>
        <pc:spChg chg="add mod">
          <ac:chgData name="Taneja, Sanya Bathla" userId="799d058d-57bc-440a-8f75-08d784809017" providerId="ADAL" clId="{1B4689FF-E6D9-6849-AE0C-1AFBB4FF1D76}" dt="2021-04-20T19:45:34.720" v="990"/>
          <ac:spMkLst>
            <pc:docMk/>
            <pc:sldMk cId="2278840111" sldId="322"/>
            <ac:spMk id="16" creationId="{291728DA-F515-5F46-B010-B87736F95D68}"/>
          </ac:spMkLst>
        </pc:spChg>
        <pc:spChg chg="add mod">
          <ac:chgData name="Taneja, Sanya Bathla" userId="799d058d-57bc-440a-8f75-08d784809017" providerId="ADAL" clId="{1B4689FF-E6D9-6849-AE0C-1AFBB4FF1D76}" dt="2021-04-20T19:45:34.720" v="990"/>
          <ac:spMkLst>
            <pc:docMk/>
            <pc:sldMk cId="2278840111" sldId="322"/>
            <ac:spMk id="17" creationId="{CCAEE7FA-6BB8-A041-9A66-585F5A3E50C7}"/>
          </ac:spMkLst>
        </pc:spChg>
        <pc:spChg chg="add del mod">
          <ac:chgData name="Taneja, Sanya Bathla" userId="799d058d-57bc-440a-8f75-08d784809017" providerId="ADAL" clId="{1B4689FF-E6D9-6849-AE0C-1AFBB4FF1D76}" dt="2021-04-20T19:49:19.839" v="1122" actId="478"/>
          <ac:spMkLst>
            <pc:docMk/>
            <pc:sldMk cId="2278840111" sldId="322"/>
            <ac:spMk id="18" creationId="{DB9C580C-D44E-7049-AA91-6AA455C8F393}"/>
          </ac:spMkLst>
        </pc:spChg>
        <pc:spChg chg="add mod">
          <ac:chgData name="Taneja, Sanya Bathla" userId="799d058d-57bc-440a-8f75-08d784809017" providerId="ADAL" clId="{1B4689FF-E6D9-6849-AE0C-1AFBB4FF1D76}" dt="2021-04-20T19:48:22.567" v="1096" actId="20577"/>
          <ac:spMkLst>
            <pc:docMk/>
            <pc:sldMk cId="2278840111" sldId="322"/>
            <ac:spMk id="19" creationId="{6B73C5F0-6055-734D-891C-28A2E557011B}"/>
          </ac:spMkLst>
        </pc:spChg>
        <pc:spChg chg="add del mod">
          <ac:chgData name="Taneja, Sanya Bathla" userId="799d058d-57bc-440a-8f75-08d784809017" providerId="ADAL" clId="{1B4689FF-E6D9-6849-AE0C-1AFBB4FF1D76}" dt="2021-04-20T19:49:19.839" v="1122" actId="478"/>
          <ac:spMkLst>
            <pc:docMk/>
            <pc:sldMk cId="2278840111" sldId="322"/>
            <ac:spMk id="21" creationId="{C3D54A2A-E7F7-6543-A1A9-082D59D0A1C0}"/>
          </ac:spMkLst>
        </pc:spChg>
        <pc:spChg chg="add mod">
          <ac:chgData name="Taneja, Sanya Bathla" userId="799d058d-57bc-440a-8f75-08d784809017" providerId="ADAL" clId="{1B4689FF-E6D9-6849-AE0C-1AFBB4FF1D76}" dt="2021-04-20T19:45:34.720" v="990"/>
          <ac:spMkLst>
            <pc:docMk/>
            <pc:sldMk cId="2278840111" sldId="322"/>
            <ac:spMk id="22" creationId="{61BB687C-FDE0-2A47-B3CA-B2B5B3109795}"/>
          </ac:spMkLst>
        </pc:spChg>
        <pc:spChg chg="add del mod">
          <ac:chgData name="Taneja, Sanya Bathla" userId="799d058d-57bc-440a-8f75-08d784809017" providerId="ADAL" clId="{1B4689FF-E6D9-6849-AE0C-1AFBB4FF1D76}" dt="2021-04-20T19:49:24.165" v="1123" actId="478"/>
          <ac:spMkLst>
            <pc:docMk/>
            <pc:sldMk cId="2278840111" sldId="322"/>
            <ac:spMk id="23" creationId="{C41558E8-8A56-E341-87F9-00724DACC04B}"/>
          </ac:spMkLst>
        </pc:spChg>
        <pc:spChg chg="add del mod">
          <ac:chgData name="Taneja, Sanya Bathla" userId="799d058d-57bc-440a-8f75-08d784809017" providerId="ADAL" clId="{1B4689FF-E6D9-6849-AE0C-1AFBB4FF1D76}" dt="2021-04-20T19:49:19.839" v="1122" actId="478"/>
          <ac:spMkLst>
            <pc:docMk/>
            <pc:sldMk cId="2278840111" sldId="322"/>
            <ac:spMk id="24" creationId="{B7F86775-552F-2A44-BC70-0F8976704374}"/>
          </ac:spMkLst>
        </pc:spChg>
        <pc:spChg chg="add del mod">
          <ac:chgData name="Taneja, Sanya Bathla" userId="799d058d-57bc-440a-8f75-08d784809017" providerId="ADAL" clId="{1B4689FF-E6D9-6849-AE0C-1AFBB4FF1D76}" dt="2021-04-20T19:49:24.165" v="1123" actId="478"/>
          <ac:spMkLst>
            <pc:docMk/>
            <pc:sldMk cId="2278840111" sldId="322"/>
            <ac:spMk id="26" creationId="{3F75B69F-31CE-6A47-AEFF-0AD766F1872E}"/>
          </ac:spMkLst>
        </pc:spChg>
        <pc:spChg chg="add del mod">
          <ac:chgData name="Taneja, Sanya Bathla" userId="799d058d-57bc-440a-8f75-08d784809017" providerId="ADAL" clId="{1B4689FF-E6D9-6849-AE0C-1AFBB4FF1D76}" dt="2021-04-20T19:49:24.165" v="1123" actId="478"/>
          <ac:spMkLst>
            <pc:docMk/>
            <pc:sldMk cId="2278840111" sldId="322"/>
            <ac:spMk id="28" creationId="{E484848B-DAF1-EF4C-8853-4D6C55ABBF2C}"/>
          </ac:spMkLst>
        </pc:spChg>
        <pc:spChg chg="add mod">
          <ac:chgData name="Taneja, Sanya Bathla" userId="799d058d-57bc-440a-8f75-08d784809017" providerId="ADAL" clId="{1B4689FF-E6D9-6849-AE0C-1AFBB4FF1D76}" dt="2021-04-20T19:48:40.649" v="1121" actId="20577"/>
          <ac:spMkLst>
            <pc:docMk/>
            <pc:sldMk cId="2278840111" sldId="322"/>
            <ac:spMk id="31" creationId="{71B6AAF7-11D9-3F43-B721-A13F0A116093}"/>
          </ac:spMkLst>
        </pc:spChg>
        <pc:spChg chg="add mod">
          <ac:chgData name="Taneja, Sanya Bathla" userId="799d058d-57bc-440a-8f75-08d784809017" providerId="ADAL" clId="{1B4689FF-E6D9-6849-AE0C-1AFBB4FF1D76}" dt="2021-04-20T19:45:34.720" v="990"/>
          <ac:spMkLst>
            <pc:docMk/>
            <pc:sldMk cId="2278840111" sldId="322"/>
            <ac:spMk id="32" creationId="{25A8E18F-C201-1E44-B5BA-0A56198D3CD8}"/>
          </ac:spMkLst>
        </pc:spChg>
        <pc:spChg chg="add mod">
          <ac:chgData name="Taneja, Sanya Bathla" userId="799d058d-57bc-440a-8f75-08d784809017" providerId="ADAL" clId="{1B4689FF-E6D9-6849-AE0C-1AFBB4FF1D76}" dt="2021-04-20T19:45:34.720" v="990"/>
          <ac:spMkLst>
            <pc:docMk/>
            <pc:sldMk cId="2278840111" sldId="322"/>
            <ac:spMk id="34" creationId="{7A458098-A0C3-544C-91F6-03DA1E7AB59A}"/>
          </ac:spMkLst>
        </pc:spChg>
        <pc:spChg chg="add mod">
          <ac:chgData name="Taneja, Sanya Bathla" userId="799d058d-57bc-440a-8f75-08d784809017" providerId="ADAL" clId="{1B4689FF-E6D9-6849-AE0C-1AFBB4FF1D76}" dt="2021-04-20T19:45:34.720" v="990"/>
          <ac:spMkLst>
            <pc:docMk/>
            <pc:sldMk cId="2278840111" sldId="322"/>
            <ac:spMk id="37" creationId="{1FD9733C-3E57-9E46-8DBA-A6CF1BB9E590}"/>
          </ac:spMkLst>
        </pc:spChg>
        <pc:spChg chg="add mod">
          <ac:chgData name="Taneja, Sanya Bathla" userId="799d058d-57bc-440a-8f75-08d784809017" providerId="ADAL" clId="{1B4689FF-E6D9-6849-AE0C-1AFBB4FF1D76}" dt="2021-04-20T20:10:52.251" v="1443" actId="13926"/>
          <ac:spMkLst>
            <pc:docMk/>
            <pc:sldMk cId="2278840111" sldId="322"/>
            <ac:spMk id="39" creationId="{5A46275B-6695-3B4B-A2FC-95994284AA5E}"/>
          </ac:spMkLst>
        </pc:spChg>
        <pc:spChg chg="add mod">
          <ac:chgData name="Taneja, Sanya Bathla" userId="799d058d-57bc-440a-8f75-08d784809017" providerId="ADAL" clId="{1B4689FF-E6D9-6849-AE0C-1AFBB4FF1D76}" dt="2021-04-20T19:58:43.366" v="1231" actId="108"/>
          <ac:spMkLst>
            <pc:docMk/>
            <pc:sldMk cId="2278840111" sldId="322"/>
            <ac:spMk id="40" creationId="{FA0ECE6A-78BD-034F-8141-FC6F4C7AEE02}"/>
          </ac:spMkLst>
        </pc:spChg>
        <pc:spChg chg="add mod">
          <ac:chgData name="Taneja, Sanya Bathla" userId="799d058d-57bc-440a-8f75-08d784809017" providerId="ADAL" clId="{1B4689FF-E6D9-6849-AE0C-1AFBB4FF1D76}" dt="2021-04-20T19:57:10.382" v="1226"/>
          <ac:spMkLst>
            <pc:docMk/>
            <pc:sldMk cId="2278840111" sldId="322"/>
            <ac:spMk id="41" creationId="{ACB97124-4B41-4B49-BBB9-AC4F25527683}"/>
          </ac:spMkLst>
        </pc:spChg>
        <pc:spChg chg="add mod">
          <ac:chgData name="Taneja, Sanya Bathla" userId="799d058d-57bc-440a-8f75-08d784809017" providerId="ADAL" clId="{1B4689FF-E6D9-6849-AE0C-1AFBB4FF1D76}" dt="2021-04-20T19:57:10.382" v="1226"/>
          <ac:spMkLst>
            <pc:docMk/>
            <pc:sldMk cId="2278840111" sldId="322"/>
            <ac:spMk id="43" creationId="{66AB4A73-9A66-AF40-8B4D-6E6A98BA8DB2}"/>
          </ac:spMkLst>
        </pc:spChg>
        <pc:spChg chg="add mod">
          <ac:chgData name="Taneja, Sanya Bathla" userId="799d058d-57bc-440a-8f75-08d784809017" providerId="ADAL" clId="{1B4689FF-E6D9-6849-AE0C-1AFBB4FF1D76}" dt="2021-04-20T19:57:10.382" v="1226"/>
          <ac:spMkLst>
            <pc:docMk/>
            <pc:sldMk cId="2278840111" sldId="322"/>
            <ac:spMk id="45" creationId="{2BB85E4D-7F9A-6447-8DD7-CE1229D86600}"/>
          </ac:spMkLst>
        </pc:spChg>
        <pc:spChg chg="add mod">
          <ac:chgData name="Taneja, Sanya Bathla" userId="799d058d-57bc-440a-8f75-08d784809017" providerId="ADAL" clId="{1B4689FF-E6D9-6849-AE0C-1AFBB4FF1D76}" dt="2021-04-20T19:57:21.362" v="1227"/>
          <ac:spMkLst>
            <pc:docMk/>
            <pc:sldMk cId="2278840111" sldId="322"/>
            <ac:spMk id="47" creationId="{CE06DD5A-D963-4A4C-8FD8-80F9911C3758}"/>
          </ac:spMkLst>
        </pc:spChg>
        <pc:spChg chg="add del mod">
          <ac:chgData name="Taneja, Sanya Bathla" userId="799d058d-57bc-440a-8f75-08d784809017" providerId="ADAL" clId="{1B4689FF-E6D9-6849-AE0C-1AFBB4FF1D76}" dt="2021-04-20T19:59:54.291" v="1244"/>
          <ac:spMkLst>
            <pc:docMk/>
            <pc:sldMk cId="2278840111" sldId="322"/>
            <ac:spMk id="48" creationId="{239D44B9-D9E4-CB4C-BABF-9308069DEA05}"/>
          </ac:spMkLst>
        </pc:spChg>
        <pc:spChg chg="add mod">
          <ac:chgData name="Taneja, Sanya Bathla" userId="799d058d-57bc-440a-8f75-08d784809017" providerId="ADAL" clId="{1B4689FF-E6D9-6849-AE0C-1AFBB4FF1D76}" dt="2021-04-21T19:19:51.960" v="1489"/>
          <ac:spMkLst>
            <pc:docMk/>
            <pc:sldMk cId="2278840111" sldId="322"/>
            <ac:spMk id="50" creationId="{2806EDB4-3028-DF44-81CF-E8DB87362C76}"/>
          </ac:spMkLst>
        </pc:spChg>
        <pc:spChg chg="add mod">
          <ac:chgData name="Taneja, Sanya Bathla" userId="799d058d-57bc-440a-8f75-08d784809017" providerId="ADAL" clId="{1B4689FF-E6D9-6849-AE0C-1AFBB4FF1D76}" dt="2021-04-21T19:19:51.960" v="1489"/>
          <ac:spMkLst>
            <pc:docMk/>
            <pc:sldMk cId="2278840111" sldId="322"/>
            <ac:spMk id="51" creationId="{41E88076-5FE7-1E43-91A0-A5F9863A3312}"/>
          </ac:spMkLst>
        </pc:spChg>
        <pc:spChg chg="add mod">
          <ac:chgData name="Taneja, Sanya Bathla" userId="799d058d-57bc-440a-8f75-08d784809017" providerId="ADAL" clId="{1B4689FF-E6D9-6849-AE0C-1AFBB4FF1D76}" dt="2021-04-21T19:20:01.325" v="1491" actId="1076"/>
          <ac:spMkLst>
            <pc:docMk/>
            <pc:sldMk cId="2278840111" sldId="322"/>
            <ac:spMk id="52" creationId="{DDD1BE6A-D739-7244-B48D-CCE6D91398C4}"/>
          </ac:spMkLst>
        </pc:spChg>
        <pc:spChg chg="add mod">
          <ac:chgData name="Taneja, Sanya Bathla" userId="799d058d-57bc-440a-8f75-08d784809017" providerId="ADAL" clId="{1B4689FF-E6D9-6849-AE0C-1AFBB4FF1D76}" dt="2021-04-21T19:19:57.670" v="1490" actId="1076"/>
          <ac:spMkLst>
            <pc:docMk/>
            <pc:sldMk cId="2278840111" sldId="322"/>
            <ac:spMk id="53" creationId="{AFCB094C-9CFA-094B-BCEE-668BB8A36F9F}"/>
          </ac:spMkLst>
        </pc:spChg>
        <pc:cxnChg chg="add mod">
          <ac:chgData name="Taneja, Sanya Bathla" userId="799d058d-57bc-440a-8f75-08d784809017" providerId="ADAL" clId="{1B4689FF-E6D9-6849-AE0C-1AFBB4FF1D76}" dt="2021-04-20T19:45:34.720" v="990"/>
          <ac:cxnSpMkLst>
            <pc:docMk/>
            <pc:sldMk cId="2278840111" sldId="322"/>
            <ac:cxnSpMk id="7" creationId="{E9F9F39C-5D50-8F4C-AE8B-08A5D970B35B}"/>
          </ac:cxnSpMkLst>
        </pc:cxnChg>
        <pc:cxnChg chg="add mod">
          <ac:chgData name="Taneja, Sanya Bathla" userId="799d058d-57bc-440a-8f75-08d784809017" providerId="ADAL" clId="{1B4689FF-E6D9-6849-AE0C-1AFBB4FF1D76}" dt="2021-04-20T19:45:34.720" v="990"/>
          <ac:cxnSpMkLst>
            <pc:docMk/>
            <pc:sldMk cId="2278840111" sldId="322"/>
            <ac:cxnSpMk id="9" creationId="{9EC8599E-DAB2-9A48-A0CC-00CD0ED9D9C4}"/>
          </ac:cxnSpMkLst>
        </pc:cxnChg>
        <pc:cxnChg chg="add mod">
          <ac:chgData name="Taneja, Sanya Bathla" userId="799d058d-57bc-440a-8f75-08d784809017" providerId="ADAL" clId="{1B4689FF-E6D9-6849-AE0C-1AFBB4FF1D76}" dt="2021-04-20T19:45:34.720" v="990"/>
          <ac:cxnSpMkLst>
            <pc:docMk/>
            <pc:sldMk cId="2278840111" sldId="322"/>
            <ac:cxnSpMk id="10" creationId="{AC6F1D55-6308-364C-A656-DFBF0BD2D81E}"/>
          </ac:cxnSpMkLst>
        </pc:cxnChg>
        <pc:cxnChg chg="add mod">
          <ac:chgData name="Taneja, Sanya Bathla" userId="799d058d-57bc-440a-8f75-08d784809017" providerId="ADAL" clId="{1B4689FF-E6D9-6849-AE0C-1AFBB4FF1D76}" dt="2021-04-20T19:45:34.720" v="990"/>
          <ac:cxnSpMkLst>
            <pc:docMk/>
            <pc:sldMk cId="2278840111" sldId="322"/>
            <ac:cxnSpMk id="11" creationId="{38BB4D72-F85D-BD48-AF3A-2680444302D4}"/>
          </ac:cxnSpMkLst>
        </pc:cxnChg>
        <pc:cxnChg chg="add del mod">
          <ac:chgData name="Taneja, Sanya Bathla" userId="799d058d-57bc-440a-8f75-08d784809017" providerId="ADAL" clId="{1B4689FF-E6D9-6849-AE0C-1AFBB4FF1D76}" dt="2021-04-20T19:49:24.165" v="1123" actId="478"/>
          <ac:cxnSpMkLst>
            <pc:docMk/>
            <pc:sldMk cId="2278840111" sldId="322"/>
            <ac:cxnSpMk id="14" creationId="{4533F44A-F006-3443-8A9C-4CF9FF3B24F4}"/>
          </ac:cxnSpMkLst>
        </pc:cxnChg>
        <pc:cxnChg chg="add mod">
          <ac:chgData name="Taneja, Sanya Bathla" userId="799d058d-57bc-440a-8f75-08d784809017" providerId="ADAL" clId="{1B4689FF-E6D9-6849-AE0C-1AFBB4FF1D76}" dt="2021-04-20T19:46:42.092" v="1086" actId="14100"/>
          <ac:cxnSpMkLst>
            <pc:docMk/>
            <pc:sldMk cId="2278840111" sldId="322"/>
            <ac:cxnSpMk id="20" creationId="{19931291-DC70-3B42-A547-2D14E20DB5B3}"/>
          </ac:cxnSpMkLst>
        </pc:cxnChg>
        <pc:cxnChg chg="add del mod">
          <ac:chgData name="Taneja, Sanya Bathla" userId="799d058d-57bc-440a-8f75-08d784809017" providerId="ADAL" clId="{1B4689FF-E6D9-6849-AE0C-1AFBB4FF1D76}" dt="2021-04-20T19:49:24.165" v="1123" actId="478"/>
          <ac:cxnSpMkLst>
            <pc:docMk/>
            <pc:sldMk cId="2278840111" sldId="322"/>
            <ac:cxnSpMk id="25" creationId="{BD5F5FAE-DE0D-B446-B92C-2BC73BE09388}"/>
          </ac:cxnSpMkLst>
        </pc:cxnChg>
        <pc:cxnChg chg="add del mod">
          <ac:chgData name="Taneja, Sanya Bathla" userId="799d058d-57bc-440a-8f75-08d784809017" providerId="ADAL" clId="{1B4689FF-E6D9-6849-AE0C-1AFBB4FF1D76}" dt="2021-04-20T19:49:24.165" v="1123" actId="478"/>
          <ac:cxnSpMkLst>
            <pc:docMk/>
            <pc:sldMk cId="2278840111" sldId="322"/>
            <ac:cxnSpMk id="27" creationId="{C73BA5C5-244C-ED49-9648-7B5CE6E40121}"/>
          </ac:cxnSpMkLst>
        </pc:cxnChg>
        <pc:cxnChg chg="add del mod">
          <ac:chgData name="Taneja, Sanya Bathla" userId="799d058d-57bc-440a-8f75-08d784809017" providerId="ADAL" clId="{1B4689FF-E6D9-6849-AE0C-1AFBB4FF1D76}" dt="2021-04-20T19:49:19.839" v="1122" actId="478"/>
          <ac:cxnSpMkLst>
            <pc:docMk/>
            <pc:sldMk cId="2278840111" sldId="322"/>
            <ac:cxnSpMk id="29" creationId="{C1508D18-A6EC-D144-87D4-45F7313DDC4E}"/>
          </ac:cxnSpMkLst>
        </pc:cxnChg>
        <pc:cxnChg chg="add mod">
          <ac:chgData name="Taneja, Sanya Bathla" userId="799d058d-57bc-440a-8f75-08d784809017" providerId="ADAL" clId="{1B4689FF-E6D9-6849-AE0C-1AFBB4FF1D76}" dt="2021-04-20T19:45:34.720" v="990"/>
          <ac:cxnSpMkLst>
            <pc:docMk/>
            <pc:sldMk cId="2278840111" sldId="322"/>
            <ac:cxnSpMk id="30" creationId="{FD7078B7-1E90-1842-BF40-996CE2AE77A5}"/>
          </ac:cxnSpMkLst>
        </pc:cxnChg>
        <pc:cxnChg chg="add mod">
          <ac:chgData name="Taneja, Sanya Bathla" userId="799d058d-57bc-440a-8f75-08d784809017" providerId="ADAL" clId="{1B4689FF-E6D9-6849-AE0C-1AFBB4FF1D76}" dt="2021-04-20T19:45:34.720" v="990"/>
          <ac:cxnSpMkLst>
            <pc:docMk/>
            <pc:sldMk cId="2278840111" sldId="322"/>
            <ac:cxnSpMk id="33" creationId="{7A6F6952-2E59-564B-A650-D907D77489B4}"/>
          </ac:cxnSpMkLst>
        </pc:cxnChg>
        <pc:cxnChg chg="add mod">
          <ac:chgData name="Taneja, Sanya Bathla" userId="799d058d-57bc-440a-8f75-08d784809017" providerId="ADAL" clId="{1B4689FF-E6D9-6849-AE0C-1AFBB4FF1D76}" dt="2021-04-20T19:45:34.720" v="990"/>
          <ac:cxnSpMkLst>
            <pc:docMk/>
            <pc:sldMk cId="2278840111" sldId="322"/>
            <ac:cxnSpMk id="35" creationId="{AE26481D-069A-B440-A527-D730550C89D2}"/>
          </ac:cxnSpMkLst>
        </pc:cxnChg>
        <pc:cxnChg chg="add mod">
          <ac:chgData name="Taneja, Sanya Bathla" userId="799d058d-57bc-440a-8f75-08d784809017" providerId="ADAL" clId="{1B4689FF-E6D9-6849-AE0C-1AFBB4FF1D76}" dt="2021-04-20T19:45:34.720" v="990"/>
          <ac:cxnSpMkLst>
            <pc:docMk/>
            <pc:sldMk cId="2278840111" sldId="322"/>
            <ac:cxnSpMk id="36" creationId="{0F406355-A88D-9E46-90F8-3D1DF05721AE}"/>
          </ac:cxnSpMkLst>
        </pc:cxnChg>
        <pc:cxnChg chg="add mod">
          <ac:chgData name="Taneja, Sanya Bathla" userId="799d058d-57bc-440a-8f75-08d784809017" providerId="ADAL" clId="{1B4689FF-E6D9-6849-AE0C-1AFBB4FF1D76}" dt="2021-04-20T19:57:10.382" v="1226"/>
          <ac:cxnSpMkLst>
            <pc:docMk/>
            <pc:sldMk cId="2278840111" sldId="322"/>
            <ac:cxnSpMk id="42" creationId="{90CF8F13-FCC8-6249-92F1-C3E4CF18FB9E}"/>
          </ac:cxnSpMkLst>
        </pc:cxnChg>
        <pc:cxnChg chg="add mod">
          <ac:chgData name="Taneja, Sanya Bathla" userId="799d058d-57bc-440a-8f75-08d784809017" providerId="ADAL" clId="{1B4689FF-E6D9-6849-AE0C-1AFBB4FF1D76}" dt="2021-04-20T19:57:10.382" v="1226"/>
          <ac:cxnSpMkLst>
            <pc:docMk/>
            <pc:sldMk cId="2278840111" sldId="322"/>
            <ac:cxnSpMk id="44" creationId="{28684A8B-181A-024A-9D38-882985085ED5}"/>
          </ac:cxnSpMkLst>
        </pc:cxnChg>
        <pc:cxnChg chg="add mod">
          <ac:chgData name="Taneja, Sanya Bathla" userId="799d058d-57bc-440a-8f75-08d784809017" providerId="ADAL" clId="{1B4689FF-E6D9-6849-AE0C-1AFBB4FF1D76}" dt="2021-04-20T19:57:21.362" v="1227"/>
          <ac:cxnSpMkLst>
            <pc:docMk/>
            <pc:sldMk cId="2278840111" sldId="322"/>
            <ac:cxnSpMk id="46" creationId="{5323F1EC-7AF3-7045-A53A-9CCC5C81E6A2}"/>
          </ac:cxnSpMkLst>
        </pc:cxnChg>
        <pc:cxnChg chg="add mod">
          <ac:chgData name="Taneja, Sanya Bathla" userId="799d058d-57bc-440a-8f75-08d784809017" providerId="ADAL" clId="{1B4689FF-E6D9-6849-AE0C-1AFBB4FF1D76}" dt="2021-04-21T19:19:51.960" v="1489"/>
          <ac:cxnSpMkLst>
            <pc:docMk/>
            <pc:sldMk cId="2278840111" sldId="322"/>
            <ac:cxnSpMk id="49" creationId="{FBBE7A5F-28F5-6146-8480-437341AED6A2}"/>
          </ac:cxnSpMkLst>
        </pc:cxnChg>
        <pc:cxnChg chg="add mod">
          <ac:chgData name="Taneja, Sanya Bathla" userId="799d058d-57bc-440a-8f75-08d784809017" providerId="ADAL" clId="{1B4689FF-E6D9-6849-AE0C-1AFBB4FF1D76}" dt="2021-04-21T19:19:57.670" v="1490" actId="1076"/>
          <ac:cxnSpMkLst>
            <pc:docMk/>
            <pc:sldMk cId="2278840111" sldId="322"/>
            <ac:cxnSpMk id="54" creationId="{94732CC8-D7CA-6749-A2BE-AC74735E8597}"/>
          </ac:cxnSpMkLst>
        </pc:cxnChg>
      </pc:sldChg>
      <pc:sldChg chg="addSp delSp modSp add mod modNotesTx">
        <pc:chgData name="Taneja, Sanya Bathla" userId="799d058d-57bc-440a-8f75-08d784809017" providerId="ADAL" clId="{1B4689FF-E6D9-6849-AE0C-1AFBB4FF1D76}" dt="2021-04-20T20:07:25.784" v="1409" actId="478"/>
        <pc:sldMkLst>
          <pc:docMk/>
          <pc:sldMk cId="1702175938" sldId="323"/>
        </pc:sldMkLst>
        <pc:spChg chg="del">
          <ac:chgData name="Taneja, Sanya Bathla" userId="799d058d-57bc-440a-8f75-08d784809017" providerId="ADAL" clId="{1B4689FF-E6D9-6849-AE0C-1AFBB4FF1D76}" dt="2021-04-20T19:55:10.823" v="1177" actId="478"/>
          <ac:spMkLst>
            <pc:docMk/>
            <pc:sldMk cId="1702175938" sldId="323"/>
            <ac:spMk id="5" creationId="{BE77B38E-0A9C-4742-8075-D1FA244CFEDE}"/>
          </ac:spMkLst>
        </pc:spChg>
        <pc:spChg chg="mod">
          <ac:chgData name="Taneja, Sanya Bathla" userId="799d058d-57bc-440a-8f75-08d784809017" providerId="ADAL" clId="{1B4689FF-E6D9-6849-AE0C-1AFBB4FF1D76}" dt="2021-04-20T19:50:18.065" v="1152" actId="20577"/>
          <ac:spMkLst>
            <pc:docMk/>
            <pc:sldMk cId="1702175938" sldId="323"/>
            <ac:spMk id="6" creationId="{2F111317-EE01-FE43-AC10-6B7D477A2602}"/>
          </ac:spMkLst>
        </pc:spChg>
        <pc:spChg chg="add del mod">
          <ac:chgData name="Taneja, Sanya Bathla" userId="799d058d-57bc-440a-8f75-08d784809017" providerId="ADAL" clId="{1B4689FF-E6D9-6849-AE0C-1AFBB4FF1D76}" dt="2021-04-20T19:55:43.806" v="1220" actId="478"/>
          <ac:spMkLst>
            <pc:docMk/>
            <pc:sldMk cId="1702175938" sldId="323"/>
            <ac:spMk id="24" creationId="{474EB0EA-EC7A-EC4E-AED9-3EA88663A9EA}"/>
          </ac:spMkLst>
        </pc:spChg>
        <pc:spChg chg="add mod">
          <ac:chgData name="Taneja, Sanya Bathla" userId="799d058d-57bc-440a-8f75-08d784809017" providerId="ADAL" clId="{1B4689FF-E6D9-6849-AE0C-1AFBB4FF1D76}" dt="2021-04-20T19:55:44.031" v="1221"/>
          <ac:spMkLst>
            <pc:docMk/>
            <pc:sldMk cId="1702175938" sldId="323"/>
            <ac:spMk id="25" creationId="{C69F24AF-95A0-0344-816F-47FA459FE531}"/>
          </ac:spMkLst>
        </pc:spChg>
        <pc:spChg chg="add mod">
          <ac:chgData name="Taneja, Sanya Bathla" userId="799d058d-57bc-440a-8f75-08d784809017" providerId="ADAL" clId="{1B4689FF-E6D9-6849-AE0C-1AFBB4FF1D76}" dt="2021-04-20T20:04:46.530" v="1366" actId="207"/>
          <ac:spMkLst>
            <pc:docMk/>
            <pc:sldMk cId="1702175938" sldId="323"/>
            <ac:spMk id="26" creationId="{FF4CC18B-700F-0F4F-8C66-D3F339C88800}"/>
          </ac:spMkLst>
        </pc:spChg>
        <pc:spChg chg="add mod">
          <ac:chgData name="Taneja, Sanya Bathla" userId="799d058d-57bc-440a-8f75-08d784809017" providerId="ADAL" clId="{1B4689FF-E6D9-6849-AE0C-1AFBB4FF1D76}" dt="2021-04-20T20:01:23.486" v="1293"/>
          <ac:spMkLst>
            <pc:docMk/>
            <pc:sldMk cId="1702175938" sldId="323"/>
            <ac:spMk id="27" creationId="{F5CE3208-CF7E-354D-8927-7D293B4630D6}"/>
          </ac:spMkLst>
        </pc:spChg>
        <pc:spChg chg="add mod">
          <ac:chgData name="Taneja, Sanya Bathla" userId="799d058d-57bc-440a-8f75-08d784809017" providerId="ADAL" clId="{1B4689FF-E6D9-6849-AE0C-1AFBB4FF1D76}" dt="2021-04-20T20:01:23.486" v="1293"/>
          <ac:spMkLst>
            <pc:docMk/>
            <pc:sldMk cId="1702175938" sldId="323"/>
            <ac:spMk id="28" creationId="{45C4FAB7-DBC8-964A-9BE4-847B2870B73F}"/>
          </ac:spMkLst>
        </pc:spChg>
        <pc:spChg chg="add mod">
          <ac:chgData name="Taneja, Sanya Bathla" userId="799d058d-57bc-440a-8f75-08d784809017" providerId="ADAL" clId="{1B4689FF-E6D9-6849-AE0C-1AFBB4FF1D76}" dt="2021-04-20T20:01:23.486" v="1293"/>
          <ac:spMkLst>
            <pc:docMk/>
            <pc:sldMk cId="1702175938" sldId="323"/>
            <ac:spMk id="38" creationId="{F6A82945-52BB-9A4D-9B5B-8D68D0945A91}"/>
          </ac:spMkLst>
        </pc:spChg>
        <pc:spChg chg="add mod">
          <ac:chgData name="Taneja, Sanya Bathla" userId="799d058d-57bc-440a-8f75-08d784809017" providerId="ADAL" clId="{1B4689FF-E6D9-6849-AE0C-1AFBB4FF1D76}" dt="2021-04-20T20:01:23.486" v="1293"/>
          <ac:spMkLst>
            <pc:docMk/>
            <pc:sldMk cId="1702175938" sldId="323"/>
            <ac:spMk id="40" creationId="{5A0C9EBE-E50B-B141-AFAC-6F96974B40B8}"/>
          </ac:spMkLst>
        </pc:spChg>
        <pc:spChg chg="add mod">
          <ac:chgData name="Taneja, Sanya Bathla" userId="799d058d-57bc-440a-8f75-08d784809017" providerId="ADAL" clId="{1B4689FF-E6D9-6849-AE0C-1AFBB4FF1D76}" dt="2021-04-20T20:01:23.486" v="1293"/>
          <ac:spMkLst>
            <pc:docMk/>
            <pc:sldMk cId="1702175938" sldId="323"/>
            <ac:spMk id="42" creationId="{991A9C59-8C87-5543-9DC8-C01AEE9D2EC1}"/>
          </ac:spMkLst>
        </pc:spChg>
        <pc:spChg chg="add del mod">
          <ac:chgData name="Taneja, Sanya Bathla" userId="799d058d-57bc-440a-8f75-08d784809017" providerId="ADAL" clId="{1B4689FF-E6D9-6849-AE0C-1AFBB4FF1D76}" dt="2021-04-20T20:07:25.784" v="1409" actId="478"/>
          <ac:spMkLst>
            <pc:docMk/>
            <pc:sldMk cId="1702175938" sldId="323"/>
            <ac:spMk id="44" creationId="{9B36EB6A-F8B8-7D49-8F0C-4FEB7B9A59FC}"/>
          </ac:spMkLst>
        </pc:spChg>
        <pc:spChg chg="add del mod">
          <ac:chgData name="Taneja, Sanya Bathla" userId="799d058d-57bc-440a-8f75-08d784809017" providerId="ADAL" clId="{1B4689FF-E6D9-6849-AE0C-1AFBB4FF1D76}" dt="2021-04-20T20:07:25.784" v="1409" actId="478"/>
          <ac:spMkLst>
            <pc:docMk/>
            <pc:sldMk cId="1702175938" sldId="323"/>
            <ac:spMk id="46" creationId="{41E5BD70-4826-114E-8260-DD89EC9CD49A}"/>
          </ac:spMkLst>
        </pc:spChg>
        <pc:cxnChg chg="add mod">
          <ac:chgData name="Taneja, Sanya Bathla" userId="799d058d-57bc-440a-8f75-08d784809017" providerId="ADAL" clId="{1B4689FF-E6D9-6849-AE0C-1AFBB4FF1D76}" dt="2021-04-20T20:01:23.486" v="1293"/>
          <ac:cxnSpMkLst>
            <pc:docMk/>
            <pc:sldMk cId="1702175938" sldId="323"/>
            <ac:cxnSpMk id="29" creationId="{8320F451-C066-D14F-B439-21BE736CE2CE}"/>
          </ac:cxnSpMkLst>
        </pc:cxnChg>
        <pc:cxnChg chg="add mod">
          <ac:chgData name="Taneja, Sanya Bathla" userId="799d058d-57bc-440a-8f75-08d784809017" providerId="ADAL" clId="{1B4689FF-E6D9-6849-AE0C-1AFBB4FF1D76}" dt="2021-04-20T20:01:23.486" v="1293"/>
          <ac:cxnSpMkLst>
            <pc:docMk/>
            <pc:sldMk cId="1702175938" sldId="323"/>
            <ac:cxnSpMk id="39" creationId="{8F3B14F2-9EBF-F345-AEB2-A6B69B78E255}"/>
          </ac:cxnSpMkLst>
        </pc:cxnChg>
        <pc:cxnChg chg="add mod">
          <ac:chgData name="Taneja, Sanya Bathla" userId="799d058d-57bc-440a-8f75-08d784809017" providerId="ADAL" clId="{1B4689FF-E6D9-6849-AE0C-1AFBB4FF1D76}" dt="2021-04-20T20:01:23.486" v="1293"/>
          <ac:cxnSpMkLst>
            <pc:docMk/>
            <pc:sldMk cId="1702175938" sldId="323"/>
            <ac:cxnSpMk id="41" creationId="{8E12D1DF-E490-4E4C-9490-CFCF667AD234}"/>
          </ac:cxnSpMkLst>
        </pc:cxnChg>
        <pc:cxnChg chg="add del mod">
          <ac:chgData name="Taneja, Sanya Bathla" userId="799d058d-57bc-440a-8f75-08d784809017" providerId="ADAL" clId="{1B4689FF-E6D9-6849-AE0C-1AFBB4FF1D76}" dt="2021-04-20T20:02:43.977" v="1299" actId="478"/>
          <ac:cxnSpMkLst>
            <pc:docMk/>
            <pc:sldMk cId="1702175938" sldId="323"/>
            <ac:cxnSpMk id="43" creationId="{F04B1BEE-8E21-9B4A-AA7D-1DF293A41617}"/>
          </ac:cxnSpMkLst>
        </pc:cxnChg>
        <pc:cxnChg chg="add del mod">
          <ac:chgData name="Taneja, Sanya Bathla" userId="799d058d-57bc-440a-8f75-08d784809017" providerId="ADAL" clId="{1B4689FF-E6D9-6849-AE0C-1AFBB4FF1D76}" dt="2021-04-20T20:07:25.784" v="1409" actId="478"/>
          <ac:cxnSpMkLst>
            <pc:docMk/>
            <pc:sldMk cId="1702175938" sldId="323"/>
            <ac:cxnSpMk id="45" creationId="{8EDAD44E-4569-8A4B-BDE4-E684D38FE74D}"/>
          </ac:cxnSpMkLst>
        </pc:cxnChg>
      </pc:sldChg>
      <pc:sldChg chg="addSp delSp modSp add mod">
        <pc:chgData name="Taneja, Sanya Bathla" userId="799d058d-57bc-440a-8f75-08d784809017" providerId="ADAL" clId="{1B4689FF-E6D9-6849-AE0C-1AFBB4FF1D76}" dt="2021-04-20T20:08:37.955" v="1437" actId="13926"/>
        <pc:sldMkLst>
          <pc:docMk/>
          <pc:sldMk cId="292702858" sldId="324"/>
        </pc:sldMkLst>
        <pc:spChg chg="del">
          <ac:chgData name="Taneja, Sanya Bathla" userId="799d058d-57bc-440a-8f75-08d784809017" providerId="ADAL" clId="{1B4689FF-E6D9-6849-AE0C-1AFBB4FF1D76}" dt="2021-04-20T19:55:13.073" v="1179" actId="478"/>
          <ac:spMkLst>
            <pc:docMk/>
            <pc:sldMk cId="292702858" sldId="324"/>
            <ac:spMk id="5" creationId="{BE77B38E-0A9C-4742-8075-D1FA244CFEDE}"/>
          </ac:spMkLst>
        </pc:spChg>
        <pc:spChg chg="mod">
          <ac:chgData name="Taneja, Sanya Bathla" userId="799d058d-57bc-440a-8f75-08d784809017" providerId="ADAL" clId="{1B4689FF-E6D9-6849-AE0C-1AFBB4FF1D76}" dt="2021-04-20T19:51:00.748" v="1165" actId="14100"/>
          <ac:spMkLst>
            <pc:docMk/>
            <pc:sldMk cId="292702858" sldId="324"/>
            <ac:spMk id="6" creationId="{2F111317-EE01-FE43-AC10-6B7D477A2602}"/>
          </ac:spMkLst>
        </pc:spChg>
        <pc:spChg chg="add del mod">
          <ac:chgData name="Taneja, Sanya Bathla" userId="799d058d-57bc-440a-8f75-08d784809017" providerId="ADAL" clId="{1B4689FF-E6D9-6849-AE0C-1AFBB4FF1D76}" dt="2021-04-20T19:55:46.487" v="1222" actId="478"/>
          <ac:spMkLst>
            <pc:docMk/>
            <pc:sldMk cId="292702858" sldId="324"/>
            <ac:spMk id="28" creationId="{153A12DC-1979-3144-8200-1231A1DA85D4}"/>
          </ac:spMkLst>
        </pc:spChg>
        <pc:spChg chg="add mod">
          <ac:chgData name="Taneja, Sanya Bathla" userId="799d058d-57bc-440a-8f75-08d784809017" providerId="ADAL" clId="{1B4689FF-E6D9-6849-AE0C-1AFBB4FF1D76}" dt="2021-04-20T19:55:46.770" v="1223"/>
          <ac:spMkLst>
            <pc:docMk/>
            <pc:sldMk cId="292702858" sldId="324"/>
            <ac:spMk id="29" creationId="{9D5E7293-2430-EE40-8054-A70D7B4CD8C6}"/>
          </ac:spMkLst>
        </pc:spChg>
        <pc:spChg chg="add mod">
          <ac:chgData name="Taneja, Sanya Bathla" userId="799d058d-57bc-440a-8f75-08d784809017" providerId="ADAL" clId="{1B4689FF-E6D9-6849-AE0C-1AFBB4FF1D76}" dt="2021-04-20T20:08:37.955" v="1437" actId="13926"/>
          <ac:spMkLst>
            <pc:docMk/>
            <pc:sldMk cId="292702858" sldId="324"/>
            <ac:spMk id="38" creationId="{FE8C4D3E-561A-754A-A761-07CDD75B89C3}"/>
          </ac:spMkLst>
        </pc:spChg>
        <pc:spChg chg="add mod">
          <ac:chgData name="Taneja, Sanya Bathla" userId="799d058d-57bc-440a-8f75-08d784809017" providerId="ADAL" clId="{1B4689FF-E6D9-6849-AE0C-1AFBB4FF1D76}" dt="2021-04-20T20:01:24.998" v="1294"/>
          <ac:spMkLst>
            <pc:docMk/>
            <pc:sldMk cId="292702858" sldId="324"/>
            <ac:spMk id="39" creationId="{22F7114F-4FDC-7746-BD8C-8DA2BB481848}"/>
          </ac:spMkLst>
        </pc:spChg>
        <pc:spChg chg="add mod">
          <ac:chgData name="Taneja, Sanya Bathla" userId="799d058d-57bc-440a-8f75-08d784809017" providerId="ADAL" clId="{1B4689FF-E6D9-6849-AE0C-1AFBB4FF1D76}" dt="2021-04-20T20:01:24.998" v="1294"/>
          <ac:spMkLst>
            <pc:docMk/>
            <pc:sldMk cId="292702858" sldId="324"/>
            <ac:spMk id="40" creationId="{99F6A8A8-9C97-5741-AE1A-FF43F9FFEF70}"/>
          </ac:spMkLst>
        </pc:spChg>
        <pc:spChg chg="add mod">
          <ac:chgData name="Taneja, Sanya Bathla" userId="799d058d-57bc-440a-8f75-08d784809017" providerId="ADAL" clId="{1B4689FF-E6D9-6849-AE0C-1AFBB4FF1D76}" dt="2021-04-20T20:01:24.998" v="1294"/>
          <ac:spMkLst>
            <pc:docMk/>
            <pc:sldMk cId="292702858" sldId="324"/>
            <ac:spMk id="42" creationId="{0F83C033-AEAB-D045-89A2-58C551A9586D}"/>
          </ac:spMkLst>
        </pc:spChg>
        <pc:spChg chg="add mod">
          <ac:chgData name="Taneja, Sanya Bathla" userId="799d058d-57bc-440a-8f75-08d784809017" providerId="ADAL" clId="{1B4689FF-E6D9-6849-AE0C-1AFBB4FF1D76}" dt="2021-04-20T20:01:24.998" v="1294"/>
          <ac:spMkLst>
            <pc:docMk/>
            <pc:sldMk cId="292702858" sldId="324"/>
            <ac:spMk id="44" creationId="{50D42574-D7C9-F940-86D2-C9139BA0CE0F}"/>
          </ac:spMkLst>
        </pc:spChg>
        <pc:spChg chg="add mod">
          <ac:chgData name="Taneja, Sanya Bathla" userId="799d058d-57bc-440a-8f75-08d784809017" providerId="ADAL" clId="{1B4689FF-E6D9-6849-AE0C-1AFBB4FF1D76}" dt="2021-04-20T20:01:24.998" v="1294"/>
          <ac:spMkLst>
            <pc:docMk/>
            <pc:sldMk cId="292702858" sldId="324"/>
            <ac:spMk id="46" creationId="{EC64C868-6431-1F4B-B4D6-59324D55834A}"/>
          </ac:spMkLst>
        </pc:spChg>
        <pc:cxnChg chg="mod">
          <ac:chgData name="Taneja, Sanya Bathla" userId="799d058d-57bc-440a-8f75-08d784809017" providerId="ADAL" clId="{1B4689FF-E6D9-6849-AE0C-1AFBB4FF1D76}" dt="2021-04-20T19:51:00.748" v="1165" actId="14100"/>
          <ac:cxnSpMkLst>
            <pc:docMk/>
            <pc:sldMk cId="292702858" sldId="324"/>
            <ac:cxnSpMk id="30" creationId="{FD7078B7-1E90-1842-BF40-996CE2AE77A5}"/>
          </ac:cxnSpMkLst>
        </pc:cxnChg>
        <pc:cxnChg chg="add mod">
          <ac:chgData name="Taneja, Sanya Bathla" userId="799d058d-57bc-440a-8f75-08d784809017" providerId="ADAL" clId="{1B4689FF-E6D9-6849-AE0C-1AFBB4FF1D76}" dt="2021-04-20T20:01:24.998" v="1294"/>
          <ac:cxnSpMkLst>
            <pc:docMk/>
            <pc:sldMk cId="292702858" sldId="324"/>
            <ac:cxnSpMk id="41" creationId="{F88DA727-B932-3445-80A0-BDB9EB1A16A8}"/>
          </ac:cxnSpMkLst>
        </pc:cxnChg>
        <pc:cxnChg chg="add mod">
          <ac:chgData name="Taneja, Sanya Bathla" userId="799d058d-57bc-440a-8f75-08d784809017" providerId="ADAL" clId="{1B4689FF-E6D9-6849-AE0C-1AFBB4FF1D76}" dt="2021-04-20T20:01:24.998" v="1294"/>
          <ac:cxnSpMkLst>
            <pc:docMk/>
            <pc:sldMk cId="292702858" sldId="324"/>
            <ac:cxnSpMk id="43" creationId="{94BE63AC-A6CE-7A4B-843A-437616B8716A}"/>
          </ac:cxnSpMkLst>
        </pc:cxnChg>
        <pc:cxnChg chg="add mod">
          <ac:chgData name="Taneja, Sanya Bathla" userId="799d058d-57bc-440a-8f75-08d784809017" providerId="ADAL" clId="{1B4689FF-E6D9-6849-AE0C-1AFBB4FF1D76}" dt="2021-04-20T20:06:43.153" v="1394" actId="14100"/>
          <ac:cxnSpMkLst>
            <pc:docMk/>
            <pc:sldMk cId="292702858" sldId="324"/>
            <ac:cxnSpMk id="45" creationId="{C59C3842-E766-F944-B3AF-1AA8C4BD6C49}"/>
          </ac:cxnSpMkLst>
        </pc:cxnChg>
      </pc:sldChg>
      <pc:sldChg chg="addSp delSp modSp add mod">
        <pc:chgData name="Taneja, Sanya Bathla" userId="799d058d-57bc-440a-8f75-08d784809017" providerId="ADAL" clId="{1B4689FF-E6D9-6849-AE0C-1AFBB4FF1D76}" dt="2021-04-20T20:14:53.608" v="1488" actId="14100"/>
        <pc:sldMkLst>
          <pc:docMk/>
          <pc:sldMk cId="3669763920" sldId="325"/>
        </pc:sldMkLst>
        <pc:spChg chg="del">
          <ac:chgData name="Taneja, Sanya Bathla" userId="799d058d-57bc-440a-8f75-08d784809017" providerId="ADAL" clId="{1B4689FF-E6D9-6849-AE0C-1AFBB4FF1D76}" dt="2021-04-20T19:55:48.948" v="1224" actId="478"/>
          <ac:spMkLst>
            <pc:docMk/>
            <pc:sldMk cId="3669763920" sldId="325"/>
            <ac:spMk id="5" creationId="{BE77B38E-0A9C-4742-8075-D1FA244CFEDE}"/>
          </ac:spMkLst>
        </pc:spChg>
        <pc:spChg chg="del mod">
          <ac:chgData name="Taneja, Sanya Bathla" userId="799d058d-57bc-440a-8f75-08d784809017" providerId="ADAL" clId="{1B4689FF-E6D9-6849-AE0C-1AFBB4FF1D76}" dt="2021-04-20T20:13:32.600" v="1445" actId="478"/>
          <ac:spMkLst>
            <pc:docMk/>
            <pc:sldMk cId="3669763920" sldId="325"/>
            <ac:spMk id="6" creationId="{2F111317-EE01-FE43-AC10-6B7D477A2602}"/>
          </ac:spMkLst>
        </pc:spChg>
        <pc:spChg chg="add mod">
          <ac:chgData name="Taneja, Sanya Bathla" userId="799d058d-57bc-440a-8f75-08d784809017" providerId="ADAL" clId="{1B4689FF-E6D9-6849-AE0C-1AFBB4FF1D76}" dt="2021-04-20T19:55:49.244" v="1225"/>
          <ac:spMkLst>
            <pc:docMk/>
            <pc:sldMk cId="3669763920" sldId="325"/>
            <ac:spMk id="24" creationId="{F3D1111F-93F5-504E-B495-47860C0EA665}"/>
          </ac:spMkLst>
        </pc:spChg>
        <pc:spChg chg="add mod">
          <ac:chgData name="Taneja, Sanya Bathla" userId="799d058d-57bc-440a-8f75-08d784809017" providerId="ADAL" clId="{1B4689FF-E6D9-6849-AE0C-1AFBB4FF1D76}" dt="2021-04-20T20:10:02.369" v="1439" actId="20577"/>
          <ac:spMkLst>
            <pc:docMk/>
            <pc:sldMk cId="3669763920" sldId="325"/>
            <ac:spMk id="25" creationId="{F521FA1A-4A16-D744-8E66-63FF4133B075}"/>
          </ac:spMkLst>
        </pc:spChg>
        <pc:spChg chg="add mod">
          <ac:chgData name="Taneja, Sanya Bathla" userId="799d058d-57bc-440a-8f75-08d784809017" providerId="ADAL" clId="{1B4689FF-E6D9-6849-AE0C-1AFBB4FF1D76}" dt="2021-04-20T20:01:25.988" v="1295"/>
          <ac:spMkLst>
            <pc:docMk/>
            <pc:sldMk cId="3669763920" sldId="325"/>
            <ac:spMk id="26" creationId="{8F7741DC-25B0-B74B-AA25-977FBA72770C}"/>
          </ac:spMkLst>
        </pc:spChg>
        <pc:spChg chg="add mod">
          <ac:chgData name="Taneja, Sanya Bathla" userId="799d058d-57bc-440a-8f75-08d784809017" providerId="ADAL" clId="{1B4689FF-E6D9-6849-AE0C-1AFBB4FF1D76}" dt="2021-04-20T20:01:25.988" v="1295"/>
          <ac:spMkLst>
            <pc:docMk/>
            <pc:sldMk cId="3669763920" sldId="325"/>
            <ac:spMk id="27" creationId="{34CD797B-86C8-A54D-A68A-530F7C0443C1}"/>
          </ac:spMkLst>
        </pc:spChg>
        <pc:spChg chg="add mod">
          <ac:chgData name="Taneja, Sanya Bathla" userId="799d058d-57bc-440a-8f75-08d784809017" providerId="ADAL" clId="{1B4689FF-E6D9-6849-AE0C-1AFBB4FF1D76}" dt="2021-04-20T20:01:25.988" v="1295"/>
          <ac:spMkLst>
            <pc:docMk/>
            <pc:sldMk cId="3669763920" sldId="325"/>
            <ac:spMk id="29" creationId="{46DC64FB-443A-BB46-A8E5-E3EDAD4E1920}"/>
          </ac:spMkLst>
        </pc:spChg>
        <pc:spChg chg="add mod">
          <ac:chgData name="Taneja, Sanya Bathla" userId="799d058d-57bc-440a-8f75-08d784809017" providerId="ADAL" clId="{1B4689FF-E6D9-6849-AE0C-1AFBB4FF1D76}" dt="2021-04-20T20:01:25.988" v="1295"/>
          <ac:spMkLst>
            <pc:docMk/>
            <pc:sldMk cId="3669763920" sldId="325"/>
            <ac:spMk id="39" creationId="{7DBC767D-FA10-F549-9FF5-1B8665B8F9A1}"/>
          </ac:spMkLst>
        </pc:spChg>
        <pc:spChg chg="add mod">
          <ac:chgData name="Taneja, Sanya Bathla" userId="799d058d-57bc-440a-8f75-08d784809017" providerId="ADAL" clId="{1B4689FF-E6D9-6849-AE0C-1AFBB4FF1D76}" dt="2021-04-20T20:01:25.988" v="1295"/>
          <ac:spMkLst>
            <pc:docMk/>
            <pc:sldMk cId="3669763920" sldId="325"/>
            <ac:spMk id="41" creationId="{C9B05FAA-0B80-5242-A8EF-18EC4A9083F1}"/>
          </ac:spMkLst>
        </pc:spChg>
        <pc:spChg chg="add mod">
          <ac:chgData name="Taneja, Sanya Bathla" userId="799d058d-57bc-440a-8f75-08d784809017" providerId="ADAL" clId="{1B4689FF-E6D9-6849-AE0C-1AFBB4FF1D76}" dt="2021-04-20T20:14:53.608" v="1488" actId="14100"/>
          <ac:spMkLst>
            <pc:docMk/>
            <pc:sldMk cId="3669763920" sldId="325"/>
            <ac:spMk id="42" creationId="{1ACE9E10-A47D-D94D-8CEB-0EFB21BF3B84}"/>
          </ac:spMkLst>
        </pc:spChg>
        <pc:spChg chg="add mod">
          <ac:chgData name="Taneja, Sanya Bathla" userId="799d058d-57bc-440a-8f75-08d784809017" providerId="ADAL" clId="{1B4689FF-E6D9-6849-AE0C-1AFBB4FF1D76}" dt="2021-04-20T20:13:48.321" v="1450" actId="1076"/>
          <ac:spMkLst>
            <pc:docMk/>
            <pc:sldMk cId="3669763920" sldId="325"/>
            <ac:spMk id="44" creationId="{C80B6D44-AC5C-AD4F-8321-52DBC009E5C3}"/>
          </ac:spMkLst>
        </pc:spChg>
        <pc:spChg chg="add mod">
          <ac:chgData name="Taneja, Sanya Bathla" userId="799d058d-57bc-440a-8f75-08d784809017" providerId="ADAL" clId="{1B4689FF-E6D9-6849-AE0C-1AFBB4FF1D76}" dt="2021-04-20T20:13:42.875" v="1449" actId="20577"/>
          <ac:spMkLst>
            <pc:docMk/>
            <pc:sldMk cId="3669763920" sldId="325"/>
            <ac:spMk id="45" creationId="{34DB036F-25AF-2B4B-8284-D69A149662F9}"/>
          </ac:spMkLst>
        </pc:spChg>
        <pc:cxnChg chg="add mod">
          <ac:chgData name="Taneja, Sanya Bathla" userId="799d058d-57bc-440a-8f75-08d784809017" providerId="ADAL" clId="{1B4689FF-E6D9-6849-AE0C-1AFBB4FF1D76}" dt="2021-04-20T20:01:25.988" v="1295"/>
          <ac:cxnSpMkLst>
            <pc:docMk/>
            <pc:sldMk cId="3669763920" sldId="325"/>
            <ac:cxnSpMk id="28" creationId="{DD0ABE3F-4C8D-024A-BA3E-4011F09E800C}"/>
          </ac:cxnSpMkLst>
        </pc:cxnChg>
        <pc:cxnChg chg="mod">
          <ac:chgData name="Taneja, Sanya Bathla" userId="799d058d-57bc-440a-8f75-08d784809017" providerId="ADAL" clId="{1B4689FF-E6D9-6849-AE0C-1AFBB4FF1D76}" dt="2021-04-20T20:13:32.600" v="1445" actId="478"/>
          <ac:cxnSpMkLst>
            <pc:docMk/>
            <pc:sldMk cId="3669763920" sldId="325"/>
            <ac:cxnSpMk id="30" creationId="{FD7078B7-1E90-1842-BF40-996CE2AE77A5}"/>
          </ac:cxnSpMkLst>
        </pc:cxnChg>
        <pc:cxnChg chg="add mod">
          <ac:chgData name="Taneja, Sanya Bathla" userId="799d058d-57bc-440a-8f75-08d784809017" providerId="ADAL" clId="{1B4689FF-E6D9-6849-AE0C-1AFBB4FF1D76}" dt="2021-04-20T20:01:25.988" v="1295"/>
          <ac:cxnSpMkLst>
            <pc:docMk/>
            <pc:sldMk cId="3669763920" sldId="325"/>
            <ac:cxnSpMk id="38" creationId="{AE1653E4-0B14-1B4D-85D1-1526321C2E9D}"/>
          </ac:cxnSpMkLst>
        </pc:cxnChg>
        <pc:cxnChg chg="add mod">
          <ac:chgData name="Taneja, Sanya Bathla" userId="799d058d-57bc-440a-8f75-08d784809017" providerId="ADAL" clId="{1B4689FF-E6D9-6849-AE0C-1AFBB4FF1D76}" dt="2021-04-20T20:01:25.988" v="1295"/>
          <ac:cxnSpMkLst>
            <pc:docMk/>
            <pc:sldMk cId="3669763920" sldId="325"/>
            <ac:cxnSpMk id="40" creationId="{5CEF4FFB-8363-AE44-9F1D-2373ADCC7BFD}"/>
          </ac:cxnSpMkLst>
        </pc:cxnChg>
        <pc:cxnChg chg="add mod">
          <ac:chgData name="Taneja, Sanya Bathla" userId="799d058d-57bc-440a-8f75-08d784809017" providerId="ADAL" clId="{1B4689FF-E6D9-6849-AE0C-1AFBB4FF1D76}" dt="2021-04-20T20:13:48.321" v="1450" actId="1076"/>
          <ac:cxnSpMkLst>
            <pc:docMk/>
            <pc:sldMk cId="3669763920" sldId="325"/>
            <ac:cxnSpMk id="43" creationId="{D14EBD94-B3C8-464F-B4D2-0FAF01337479}"/>
          </ac:cxnSpMkLst>
        </pc:cxnChg>
      </pc:sldChg>
      <pc:sldChg chg="modSp add mod ord">
        <pc:chgData name="Taneja, Sanya Bathla" userId="799d058d-57bc-440a-8f75-08d784809017" providerId="ADAL" clId="{1B4689FF-E6D9-6849-AE0C-1AFBB4FF1D76}" dt="2021-04-21T19:23:45.650" v="1507" actId="20577"/>
        <pc:sldMkLst>
          <pc:docMk/>
          <pc:sldMk cId="1080723394" sldId="326"/>
        </pc:sldMkLst>
        <pc:spChg chg="mod">
          <ac:chgData name="Taneja, Sanya Bathla" userId="799d058d-57bc-440a-8f75-08d784809017" providerId="ADAL" clId="{1B4689FF-E6D9-6849-AE0C-1AFBB4FF1D76}" dt="2021-04-21T19:23:45.650" v="1507" actId="20577"/>
          <ac:spMkLst>
            <pc:docMk/>
            <pc:sldMk cId="1080723394" sldId="326"/>
            <ac:spMk id="16" creationId="{01BED2DA-8124-F542-A289-B6DE92795068}"/>
          </ac:spMkLst>
        </pc:spChg>
      </pc:sldChg>
      <pc:sldChg chg="addSp delSp modSp add mod">
        <pc:chgData name="Taneja, Sanya Bathla" userId="799d058d-57bc-440a-8f75-08d784809017" providerId="ADAL" clId="{1B4689FF-E6D9-6849-AE0C-1AFBB4FF1D76}" dt="2021-04-21T19:28:18.560" v="1584" actId="20577"/>
        <pc:sldMkLst>
          <pc:docMk/>
          <pc:sldMk cId="1419657635" sldId="327"/>
        </pc:sldMkLst>
        <pc:spChg chg="add mod">
          <ac:chgData name="Taneja, Sanya Bathla" userId="799d058d-57bc-440a-8f75-08d784809017" providerId="ADAL" clId="{1B4689FF-E6D9-6849-AE0C-1AFBB4FF1D76}" dt="2021-04-21T19:28:18.560" v="1584" actId="20577"/>
          <ac:spMkLst>
            <pc:docMk/>
            <pc:sldMk cId="1419657635" sldId="327"/>
            <ac:spMk id="48" creationId="{E0AE7560-6D4F-0543-B491-D38792AF05A5}"/>
          </ac:spMkLst>
        </pc:spChg>
        <pc:spChg chg="del">
          <ac:chgData name="Taneja, Sanya Bathla" userId="799d058d-57bc-440a-8f75-08d784809017" providerId="ADAL" clId="{1B4689FF-E6D9-6849-AE0C-1AFBB4FF1D76}" dt="2021-04-21T19:24:48.697" v="1509" actId="478"/>
          <ac:spMkLst>
            <pc:docMk/>
            <pc:sldMk cId="1419657635" sldId="327"/>
            <ac:spMk id="50" creationId="{2806EDB4-3028-DF44-81CF-E8DB87362C76}"/>
          </ac:spMkLst>
        </pc:spChg>
        <pc:spChg chg="del">
          <ac:chgData name="Taneja, Sanya Bathla" userId="799d058d-57bc-440a-8f75-08d784809017" providerId="ADAL" clId="{1B4689FF-E6D9-6849-AE0C-1AFBB4FF1D76}" dt="2021-04-21T19:24:48.697" v="1509" actId="478"/>
          <ac:spMkLst>
            <pc:docMk/>
            <pc:sldMk cId="1419657635" sldId="327"/>
            <ac:spMk id="51" creationId="{41E88076-5FE7-1E43-91A0-A5F9863A3312}"/>
          </ac:spMkLst>
        </pc:spChg>
        <pc:spChg chg="del">
          <ac:chgData name="Taneja, Sanya Bathla" userId="799d058d-57bc-440a-8f75-08d784809017" providerId="ADAL" clId="{1B4689FF-E6D9-6849-AE0C-1AFBB4FF1D76}" dt="2021-04-21T19:24:48.697" v="1509" actId="478"/>
          <ac:spMkLst>
            <pc:docMk/>
            <pc:sldMk cId="1419657635" sldId="327"/>
            <ac:spMk id="52" creationId="{DDD1BE6A-D739-7244-B48D-CCE6D91398C4}"/>
          </ac:spMkLst>
        </pc:spChg>
        <pc:spChg chg="del">
          <ac:chgData name="Taneja, Sanya Bathla" userId="799d058d-57bc-440a-8f75-08d784809017" providerId="ADAL" clId="{1B4689FF-E6D9-6849-AE0C-1AFBB4FF1D76}" dt="2021-04-21T19:24:48.697" v="1509" actId="478"/>
          <ac:spMkLst>
            <pc:docMk/>
            <pc:sldMk cId="1419657635" sldId="327"/>
            <ac:spMk id="53" creationId="{AFCB094C-9CFA-094B-BCEE-668BB8A36F9F}"/>
          </ac:spMkLst>
        </pc:spChg>
        <pc:spChg chg="add mod">
          <ac:chgData name="Taneja, Sanya Bathla" userId="799d058d-57bc-440a-8f75-08d784809017" providerId="ADAL" clId="{1B4689FF-E6D9-6849-AE0C-1AFBB4FF1D76}" dt="2021-04-21T19:25:03.549" v="1513" actId="1076"/>
          <ac:spMkLst>
            <pc:docMk/>
            <pc:sldMk cId="1419657635" sldId="327"/>
            <ac:spMk id="56" creationId="{23DD612D-E43E-F646-A402-9F607756D7E0}"/>
          </ac:spMkLst>
        </pc:spChg>
        <pc:cxnChg chg="del">
          <ac:chgData name="Taneja, Sanya Bathla" userId="799d058d-57bc-440a-8f75-08d784809017" providerId="ADAL" clId="{1B4689FF-E6D9-6849-AE0C-1AFBB4FF1D76}" dt="2021-04-21T19:24:48.697" v="1509" actId="478"/>
          <ac:cxnSpMkLst>
            <pc:docMk/>
            <pc:sldMk cId="1419657635" sldId="327"/>
            <ac:cxnSpMk id="49" creationId="{FBBE7A5F-28F5-6146-8480-437341AED6A2}"/>
          </ac:cxnSpMkLst>
        </pc:cxnChg>
        <pc:cxnChg chg="del mod">
          <ac:chgData name="Taneja, Sanya Bathla" userId="799d058d-57bc-440a-8f75-08d784809017" providerId="ADAL" clId="{1B4689FF-E6D9-6849-AE0C-1AFBB4FF1D76}" dt="2021-04-21T19:24:48.697" v="1509" actId="478"/>
          <ac:cxnSpMkLst>
            <pc:docMk/>
            <pc:sldMk cId="1419657635" sldId="327"/>
            <ac:cxnSpMk id="54" creationId="{94732CC8-D7CA-6749-A2BE-AC74735E8597}"/>
          </ac:cxnSpMkLst>
        </pc:cxnChg>
        <pc:cxnChg chg="add del mod">
          <ac:chgData name="Taneja, Sanya Bathla" userId="799d058d-57bc-440a-8f75-08d784809017" providerId="ADAL" clId="{1B4689FF-E6D9-6849-AE0C-1AFBB4FF1D76}" dt="2021-04-21T19:25:00.323" v="1512" actId="478"/>
          <ac:cxnSpMkLst>
            <pc:docMk/>
            <pc:sldMk cId="1419657635" sldId="327"/>
            <ac:cxnSpMk id="55" creationId="{ED7B043B-1977-AE4D-B0BD-B07F552EB4D0}"/>
          </ac:cxnSpMkLst>
        </pc:cxnChg>
        <pc:cxnChg chg="add mod">
          <ac:chgData name="Taneja, Sanya Bathla" userId="799d058d-57bc-440a-8f75-08d784809017" providerId="ADAL" clId="{1B4689FF-E6D9-6849-AE0C-1AFBB4FF1D76}" dt="2021-04-21T19:27:56.661" v="1566" actId="14100"/>
          <ac:cxnSpMkLst>
            <pc:docMk/>
            <pc:sldMk cId="1419657635" sldId="327"/>
            <ac:cxnSpMk id="57" creationId="{B093CADD-FC32-8B4C-AFC0-7833E0BDDB69}"/>
          </ac:cxnSpMkLst>
        </pc:cxnChg>
      </pc:sldChg>
    </pc:docChg>
  </pc:docChgLst>
  <pc:docChgLst>
    <pc:chgData name="Taneja, Sanya Bathla" userId="S::sbt12@pitt.edu::799d058d-57bc-440a-8f75-08d784809017" providerId="AD" clId="Web-{CBA247F1-29CE-4ABF-AB79-2580C3A5FACF}"/>
    <pc:docChg chg="modSld">
      <pc:chgData name="Taneja, Sanya Bathla" userId="S::sbt12@pitt.edu::799d058d-57bc-440a-8f75-08d784809017" providerId="AD" clId="Web-{CBA247F1-29CE-4ABF-AB79-2580C3A5FACF}" dt="2021-04-11T14:43:34.446" v="7"/>
      <pc:docMkLst>
        <pc:docMk/>
      </pc:docMkLst>
      <pc:sldChg chg="delSp">
        <pc:chgData name="Taneja, Sanya Bathla" userId="S::sbt12@pitt.edu::799d058d-57bc-440a-8f75-08d784809017" providerId="AD" clId="Web-{CBA247F1-29CE-4ABF-AB79-2580C3A5FACF}" dt="2021-04-11T14:43:34.446" v="7"/>
        <pc:sldMkLst>
          <pc:docMk/>
          <pc:sldMk cId="659182029" sldId="274"/>
        </pc:sldMkLst>
        <pc:spChg chg="del">
          <ac:chgData name="Taneja, Sanya Bathla" userId="S::sbt12@pitt.edu::799d058d-57bc-440a-8f75-08d784809017" providerId="AD" clId="Web-{CBA247F1-29CE-4ABF-AB79-2580C3A5FACF}" dt="2021-04-11T14:43:31.837" v="6"/>
          <ac:spMkLst>
            <pc:docMk/>
            <pc:sldMk cId="659182029" sldId="274"/>
            <ac:spMk id="51" creationId="{36FD33EA-C8DA-E641-89AA-EA7F4F565E4C}"/>
          </ac:spMkLst>
        </pc:spChg>
        <pc:spChg chg="del">
          <ac:chgData name="Taneja, Sanya Bathla" userId="S::sbt12@pitt.edu::799d058d-57bc-440a-8f75-08d784809017" providerId="AD" clId="Web-{CBA247F1-29CE-4ABF-AB79-2580C3A5FACF}" dt="2021-04-11T14:43:34.446" v="7"/>
          <ac:spMkLst>
            <pc:docMk/>
            <pc:sldMk cId="659182029" sldId="274"/>
            <ac:spMk id="52" creationId="{705098D6-F0E5-DD48-B997-0DF77440AF26}"/>
          </ac:spMkLst>
        </pc:spChg>
        <pc:spChg chg="del">
          <ac:chgData name="Taneja, Sanya Bathla" userId="S::sbt12@pitt.edu::799d058d-57bc-440a-8f75-08d784809017" providerId="AD" clId="Web-{CBA247F1-29CE-4ABF-AB79-2580C3A5FACF}" dt="2021-04-11T14:43:15.008" v="1"/>
          <ac:spMkLst>
            <pc:docMk/>
            <pc:sldMk cId="659182029" sldId="274"/>
            <ac:spMk id="53" creationId="{538A2D6C-345D-1A49-9AA9-ED144A2774D5}"/>
          </ac:spMkLst>
        </pc:spChg>
        <pc:spChg chg="del">
          <ac:chgData name="Taneja, Sanya Bathla" userId="S::sbt12@pitt.edu::799d058d-57bc-440a-8f75-08d784809017" providerId="AD" clId="Web-{CBA247F1-29CE-4ABF-AB79-2580C3A5FACF}" dt="2021-04-11T14:43:12.836" v="0"/>
          <ac:spMkLst>
            <pc:docMk/>
            <pc:sldMk cId="659182029" sldId="274"/>
            <ac:spMk id="56" creationId="{A8C7A3C5-FC82-3841-9D00-68E8DED96647}"/>
          </ac:spMkLst>
        </pc:spChg>
        <pc:spChg chg="del">
          <ac:chgData name="Taneja, Sanya Bathla" userId="S::sbt12@pitt.edu::799d058d-57bc-440a-8f75-08d784809017" providerId="AD" clId="Web-{CBA247F1-29CE-4ABF-AB79-2580C3A5FACF}" dt="2021-04-11T14:43:27.508" v="5"/>
          <ac:spMkLst>
            <pc:docMk/>
            <pc:sldMk cId="659182029" sldId="274"/>
            <ac:spMk id="62" creationId="{AB1C6333-0B8F-4544-AD36-DDC3C1F72239}"/>
          </ac:spMkLst>
        </pc:spChg>
        <pc:spChg chg="del">
          <ac:chgData name="Taneja, Sanya Bathla" userId="S::sbt12@pitt.edu::799d058d-57bc-440a-8f75-08d784809017" providerId="AD" clId="Web-{CBA247F1-29CE-4ABF-AB79-2580C3A5FACF}" dt="2021-04-11T14:43:21.633" v="4"/>
          <ac:spMkLst>
            <pc:docMk/>
            <pc:sldMk cId="659182029" sldId="274"/>
            <ac:spMk id="77" creationId="{9AEB7745-6B32-EE4A-AB66-BB0752896BBB}"/>
          </ac:spMkLst>
        </pc:spChg>
        <pc:cxnChg chg="del">
          <ac:chgData name="Taneja, Sanya Bathla" userId="S::sbt12@pitt.edu::799d058d-57bc-440a-8f75-08d784809017" providerId="AD" clId="Web-{CBA247F1-29CE-4ABF-AB79-2580C3A5FACF}" dt="2021-04-11T14:43:16.555" v="2"/>
          <ac:cxnSpMkLst>
            <pc:docMk/>
            <pc:sldMk cId="659182029" sldId="274"/>
            <ac:cxnSpMk id="54" creationId="{9275B10C-2A78-0345-986B-46D01229A7F6}"/>
          </ac:cxnSpMkLst>
        </pc:cxnChg>
        <pc:cxnChg chg="del">
          <ac:chgData name="Taneja, Sanya Bathla" userId="S::sbt12@pitt.edu::799d058d-57bc-440a-8f75-08d784809017" providerId="AD" clId="Web-{CBA247F1-29CE-4ABF-AB79-2580C3A5FACF}" dt="2021-04-11T14:43:18.633" v="3"/>
          <ac:cxnSpMkLst>
            <pc:docMk/>
            <pc:sldMk cId="659182029" sldId="274"/>
            <ac:cxnSpMk id="63" creationId="{FDE93C62-FE93-184C-935C-C06E182F98CF}"/>
          </ac:cxnSpMkLst>
        </pc:cxnChg>
      </pc:sldChg>
    </pc:docChg>
  </pc:docChgLst>
  <pc:docChgLst>
    <pc:chgData name="Taneja, Sanya Bathla" userId="S::sbt12@pitt.edu::799d058d-57bc-440a-8f75-08d784809017" providerId="AD" clId="Web-{67D083D8-FCBC-40B0-A9A8-1E0E4628A54F}"/>
    <pc:docChg chg="modSld">
      <pc:chgData name="Taneja, Sanya Bathla" userId="S::sbt12@pitt.edu::799d058d-57bc-440a-8f75-08d784809017" providerId="AD" clId="Web-{67D083D8-FCBC-40B0-A9A8-1E0E4628A54F}" dt="2021-04-06T20:36:47.290" v="4" actId="20577"/>
      <pc:docMkLst>
        <pc:docMk/>
      </pc:docMkLst>
      <pc:sldChg chg="modSp">
        <pc:chgData name="Taneja, Sanya Bathla" userId="S::sbt12@pitt.edu::799d058d-57bc-440a-8f75-08d784809017" providerId="AD" clId="Web-{67D083D8-FCBC-40B0-A9A8-1E0E4628A54F}" dt="2021-04-06T20:36:47.290" v="4" actId="20577"/>
        <pc:sldMkLst>
          <pc:docMk/>
          <pc:sldMk cId="2532702208" sldId="294"/>
        </pc:sldMkLst>
        <pc:spChg chg="mod">
          <ac:chgData name="Taneja, Sanya Bathla" userId="S::sbt12@pitt.edu::799d058d-57bc-440a-8f75-08d784809017" providerId="AD" clId="Web-{67D083D8-FCBC-40B0-A9A8-1E0E4628A54F}" dt="2021-04-06T20:36:47.290" v="4" actId="20577"/>
          <ac:spMkLst>
            <pc:docMk/>
            <pc:sldMk cId="2532702208" sldId="294"/>
            <ac:spMk id="16" creationId="{01BED2DA-8124-F542-A289-B6DE92795068}"/>
          </ac:spMkLst>
        </pc:spChg>
      </pc:sldChg>
    </pc:docChg>
  </pc:docChgLst>
  <pc:docChgLst>
    <pc:chgData name="Taneja, Sanya Bathla" userId="799d058d-57bc-440a-8f75-08d784809017" providerId="ADAL" clId="{9C198FAF-FD02-3246-A7C7-C5979A986612}"/>
    <pc:docChg chg="undo redo custSel addSld delSld modSld sldOrd addSection modSection">
      <pc:chgData name="Taneja, Sanya Bathla" userId="799d058d-57bc-440a-8f75-08d784809017" providerId="ADAL" clId="{9C198FAF-FD02-3246-A7C7-C5979A986612}" dt="2021-04-05T00:21:52.477" v="3855"/>
      <pc:docMkLst>
        <pc:docMk/>
      </pc:docMkLst>
      <pc:sldChg chg="addSp delSp modSp del mod modNotesTx">
        <pc:chgData name="Taneja, Sanya Bathla" userId="799d058d-57bc-440a-8f75-08d784809017" providerId="ADAL" clId="{9C198FAF-FD02-3246-A7C7-C5979A986612}" dt="2021-03-11T21:10:06.625" v="481" actId="2696"/>
        <pc:sldMkLst>
          <pc:docMk/>
          <pc:sldMk cId="1082248420" sldId="257"/>
        </pc:sldMkLst>
        <pc:spChg chg="add del mod">
          <ac:chgData name="Taneja, Sanya Bathla" userId="799d058d-57bc-440a-8f75-08d784809017" providerId="ADAL" clId="{9C198FAF-FD02-3246-A7C7-C5979A986612}" dt="2021-03-11T19:49:44.058" v="31" actId="478"/>
          <ac:spMkLst>
            <pc:docMk/>
            <pc:sldMk cId="1082248420" sldId="257"/>
            <ac:spMk id="2" creationId="{65B7FD67-FFAC-A046-8BE7-2C44D6F26DBC}"/>
          </ac:spMkLst>
        </pc:spChg>
        <pc:spChg chg="mod">
          <ac:chgData name="Taneja, Sanya Bathla" userId="799d058d-57bc-440a-8f75-08d784809017" providerId="ADAL" clId="{9C198FAF-FD02-3246-A7C7-C5979A986612}" dt="2021-03-11T19:48:39.518" v="21" actId="20577"/>
          <ac:spMkLst>
            <pc:docMk/>
            <pc:sldMk cId="1082248420" sldId="257"/>
            <ac:spMk id="4" creationId="{7ABACE6F-EFB1-F048-B28A-5A867E69C372}"/>
          </ac:spMkLst>
        </pc:spChg>
        <pc:spChg chg="mod">
          <ac:chgData name="Taneja, Sanya Bathla" userId="799d058d-57bc-440a-8f75-08d784809017" providerId="ADAL" clId="{9C198FAF-FD02-3246-A7C7-C5979A986612}" dt="2021-03-11T21:00:56.639" v="204" actId="20577"/>
          <ac:spMkLst>
            <pc:docMk/>
            <pc:sldMk cId="1082248420" sldId="257"/>
            <ac:spMk id="16" creationId="{01BED2DA-8124-F542-A289-B6DE92795068}"/>
          </ac:spMkLst>
        </pc:spChg>
        <pc:spChg chg="del">
          <ac:chgData name="Taneja, Sanya Bathla" userId="799d058d-57bc-440a-8f75-08d784809017" providerId="ADAL" clId="{9C198FAF-FD02-3246-A7C7-C5979A986612}" dt="2021-03-11T19:45:14.235" v="2" actId="478"/>
          <ac:spMkLst>
            <pc:docMk/>
            <pc:sldMk cId="1082248420" sldId="257"/>
            <ac:spMk id="26" creationId="{009AA1DF-4B4C-6A45-B7AE-B51C99F89059}"/>
          </ac:spMkLst>
        </pc:spChg>
        <pc:spChg chg="del mod">
          <ac:chgData name="Taneja, Sanya Bathla" userId="799d058d-57bc-440a-8f75-08d784809017" providerId="ADAL" clId="{9C198FAF-FD02-3246-A7C7-C5979A986612}" dt="2021-03-11T19:51:58.867" v="53" actId="21"/>
          <ac:spMkLst>
            <pc:docMk/>
            <pc:sldMk cId="1082248420" sldId="257"/>
            <ac:spMk id="29" creationId="{9F8B2CF6-F2F6-074D-856A-566BEEA54D25}"/>
          </ac:spMkLst>
        </pc:spChg>
        <pc:spChg chg="del">
          <ac:chgData name="Taneja, Sanya Bathla" userId="799d058d-57bc-440a-8f75-08d784809017" providerId="ADAL" clId="{9C198FAF-FD02-3246-A7C7-C5979A986612}" dt="2021-03-11T19:46:21.166" v="3" actId="478"/>
          <ac:spMkLst>
            <pc:docMk/>
            <pc:sldMk cId="1082248420" sldId="257"/>
            <ac:spMk id="31" creationId="{63F2A791-409D-A547-975E-3879C8B641F3}"/>
          </ac:spMkLst>
        </pc:spChg>
        <pc:spChg chg="del">
          <ac:chgData name="Taneja, Sanya Bathla" userId="799d058d-57bc-440a-8f75-08d784809017" providerId="ADAL" clId="{9C198FAF-FD02-3246-A7C7-C5979A986612}" dt="2021-03-11T19:44:02.619" v="1" actId="478"/>
          <ac:spMkLst>
            <pc:docMk/>
            <pc:sldMk cId="1082248420" sldId="257"/>
            <ac:spMk id="35" creationId="{E313E5DC-B677-A04B-89D6-5B4052572F9E}"/>
          </ac:spMkLst>
        </pc:spChg>
        <pc:spChg chg="add mod">
          <ac:chgData name="Taneja, Sanya Bathla" userId="799d058d-57bc-440a-8f75-08d784809017" providerId="ADAL" clId="{9C198FAF-FD02-3246-A7C7-C5979A986612}" dt="2021-03-11T19:48:47.466" v="24" actId="1076"/>
          <ac:spMkLst>
            <pc:docMk/>
            <pc:sldMk cId="1082248420" sldId="257"/>
            <ac:spMk id="36" creationId="{3F24F61E-CE5D-244C-A095-4B0656695E89}"/>
          </ac:spMkLst>
        </pc:spChg>
        <pc:spChg chg="del">
          <ac:chgData name="Taneja, Sanya Bathla" userId="799d058d-57bc-440a-8f75-08d784809017" providerId="ADAL" clId="{9C198FAF-FD02-3246-A7C7-C5979A986612}" dt="2021-03-11T19:44:01.080" v="0" actId="478"/>
          <ac:spMkLst>
            <pc:docMk/>
            <pc:sldMk cId="1082248420" sldId="257"/>
            <ac:spMk id="39" creationId="{1131E45C-BB39-6543-BF8A-8CC2C8C2626A}"/>
          </ac:spMkLst>
        </pc:spChg>
        <pc:spChg chg="mod">
          <ac:chgData name="Taneja, Sanya Bathla" userId="799d058d-57bc-440a-8f75-08d784809017" providerId="ADAL" clId="{9C198FAF-FD02-3246-A7C7-C5979A986612}" dt="2021-03-11T19:55:21.937" v="75" actId="1076"/>
          <ac:spMkLst>
            <pc:docMk/>
            <pc:sldMk cId="1082248420" sldId="257"/>
            <ac:spMk id="40" creationId="{E8ED1674-F94F-BB43-BBB5-031943D9CC23}"/>
          </ac:spMkLst>
        </pc:spChg>
        <pc:spChg chg="add mod">
          <ac:chgData name="Taneja, Sanya Bathla" userId="799d058d-57bc-440a-8f75-08d784809017" providerId="ADAL" clId="{9C198FAF-FD02-3246-A7C7-C5979A986612}" dt="2021-03-11T19:49:52.141" v="39" actId="20577"/>
          <ac:spMkLst>
            <pc:docMk/>
            <pc:sldMk cId="1082248420" sldId="257"/>
            <ac:spMk id="41" creationId="{A7436711-8DA7-D947-BCF4-60AFD3A595A0}"/>
          </ac:spMkLst>
        </pc:spChg>
        <pc:spChg chg="add del mod">
          <ac:chgData name="Taneja, Sanya Bathla" userId="799d058d-57bc-440a-8f75-08d784809017" providerId="ADAL" clId="{9C198FAF-FD02-3246-A7C7-C5979A986612}" dt="2021-03-11T19:52:23.943" v="58" actId="21"/>
          <ac:spMkLst>
            <pc:docMk/>
            <pc:sldMk cId="1082248420" sldId="257"/>
            <ac:spMk id="42" creationId="{D1AC4D2A-FF39-1A41-BE09-19548345F8C1}"/>
          </ac:spMkLst>
        </pc:spChg>
        <pc:spChg chg="add mod">
          <ac:chgData name="Taneja, Sanya Bathla" userId="799d058d-57bc-440a-8f75-08d784809017" providerId="ADAL" clId="{9C198FAF-FD02-3246-A7C7-C5979A986612}" dt="2021-03-11T19:55:21.937" v="75" actId="1076"/>
          <ac:spMkLst>
            <pc:docMk/>
            <pc:sldMk cId="1082248420" sldId="257"/>
            <ac:spMk id="43" creationId="{2307C39E-3B61-CD48-9DD9-6C8935FEB665}"/>
          </ac:spMkLst>
        </pc:spChg>
        <pc:spChg chg="mod">
          <ac:chgData name="Taneja, Sanya Bathla" userId="799d058d-57bc-440a-8f75-08d784809017" providerId="ADAL" clId="{9C198FAF-FD02-3246-A7C7-C5979A986612}" dt="2021-03-11T20:10:19.156" v="158" actId="20577"/>
          <ac:spMkLst>
            <pc:docMk/>
            <pc:sldMk cId="1082248420" sldId="257"/>
            <ac:spMk id="45" creationId="{F7BFB07C-83A3-524C-9B8B-FA13BD6B96A8}"/>
          </ac:spMkLst>
        </pc:spChg>
        <pc:spChg chg="add del mod">
          <ac:chgData name="Taneja, Sanya Bathla" userId="799d058d-57bc-440a-8f75-08d784809017" providerId="ADAL" clId="{9C198FAF-FD02-3246-A7C7-C5979A986612}" dt="2021-03-11T19:53:45.913" v="62" actId="21"/>
          <ac:spMkLst>
            <pc:docMk/>
            <pc:sldMk cId="1082248420" sldId="257"/>
            <ac:spMk id="47" creationId="{8A114DAB-D6EE-724B-B302-EFB30B7D1CA3}"/>
          </ac:spMkLst>
        </pc:spChg>
        <pc:spChg chg="mod">
          <ac:chgData name="Taneja, Sanya Bathla" userId="799d058d-57bc-440a-8f75-08d784809017" providerId="ADAL" clId="{9C198FAF-FD02-3246-A7C7-C5979A986612}" dt="2021-03-11T21:00:44.935" v="198" actId="20577"/>
          <ac:spMkLst>
            <pc:docMk/>
            <pc:sldMk cId="1082248420" sldId="257"/>
            <ac:spMk id="48" creationId="{0112AC88-6488-4C45-A68B-DB826A24A820}"/>
          </ac:spMkLst>
        </pc:spChg>
        <pc:spChg chg="mod">
          <ac:chgData name="Taneja, Sanya Bathla" userId="799d058d-57bc-440a-8f75-08d784809017" providerId="ADAL" clId="{9C198FAF-FD02-3246-A7C7-C5979A986612}" dt="2021-03-11T19:46:29.571" v="5" actId="1076"/>
          <ac:spMkLst>
            <pc:docMk/>
            <pc:sldMk cId="1082248420" sldId="257"/>
            <ac:spMk id="50" creationId="{320ACE8B-9686-CB44-83E7-D03A70ED4F93}"/>
          </ac:spMkLst>
        </pc:spChg>
        <pc:spChg chg="add mod">
          <ac:chgData name="Taneja, Sanya Bathla" userId="799d058d-57bc-440a-8f75-08d784809017" providerId="ADAL" clId="{9C198FAF-FD02-3246-A7C7-C5979A986612}" dt="2021-03-11T19:55:21.937" v="75" actId="1076"/>
          <ac:spMkLst>
            <pc:docMk/>
            <pc:sldMk cId="1082248420" sldId="257"/>
            <ac:spMk id="51" creationId="{6B8926D0-904D-834A-B554-E850EF771153}"/>
          </ac:spMkLst>
        </pc:spChg>
        <pc:spChg chg="del mod">
          <ac:chgData name="Taneja, Sanya Bathla" userId="799d058d-57bc-440a-8f75-08d784809017" providerId="ADAL" clId="{9C198FAF-FD02-3246-A7C7-C5979A986612}" dt="2021-03-11T19:57:01.035" v="84" actId="478"/>
          <ac:spMkLst>
            <pc:docMk/>
            <pc:sldMk cId="1082248420" sldId="257"/>
            <ac:spMk id="53" creationId="{F308B709-5F34-8544-8CE4-4B9339834DA1}"/>
          </ac:spMkLst>
        </pc:spChg>
        <pc:spChg chg="del mod">
          <ac:chgData name="Taneja, Sanya Bathla" userId="799d058d-57bc-440a-8f75-08d784809017" providerId="ADAL" clId="{9C198FAF-FD02-3246-A7C7-C5979A986612}" dt="2021-03-11T19:56:59.438" v="83" actId="478"/>
          <ac:spMkLst>
            <pc:docMk/>
            <pc:sldMk cId="1082248420" sldId="257"/>
            <ac:spMk id="56" creationId="{A3CAFF64-0C2A-5341-80CA-0C22BB11BA79}"/>
          </ac:spMkLst>
        </pc:spChg>
        <pc:spChg chg="del">
          <ac:chgData name="Taneja, Sanya Bathla" userId="799d058d-57bc-440a-8f75-08d784809017" providerId="ADAL" clId="{9C198FAF-FD02-3246-A7C7-C5979A986612}" dt="2021-03-11T19:56:02.658" v="81" actId="478"/>
          <ac:spMkLst>
            <pc:docMk/>
            <pc:sldMk cId="1082248420" sldId="257"/>
            <ac:spMk id="58" creationId="{ACCA52A5-C6B5-0A48-8195-AEA0EEADC837}"/>
          </ac:spMkLst>
        </pc:spChg>
        <pc:spChg chg="add del mod">
          <ac:chgData name="Taneja, Sanya Bathla" userId="799d058d-57bc-440a-8f75-08d784809017" providerId="ADAL" clId="{9C198FAF-FD02-3246-A7C7-C5979A986612}" dt="2021-03-11T19:55:23.584" v="76" actId="21"/>
          <ac:spMkLst>
            <pc:docMk/>
            <pc:sldMk cId="1082248420" sldId="257"/>
            <ac:spMk id="62" creationId="{FA2EB636-C6B2-674D-A533-3967CB56F2A5}"/>
          </ac:spMkLst>
        </pc:spChg>
        <pc:spChg chg="add mod">
          <ac:chgData name="Taneja, Sanya Bathla" userId="799d058d-57bc-440a-8f75-08d784809017" providerId="ADAL" clId="{9C198FAF-FD02-3246-A7C7-C5979A986612}" dt="2021-03-11T19:55:45.946" v="80" actId="1076"/>
          <ac:spMkLst>
            <pc:docMk/>
            <pc:sldMk cId="1082248420" sldId="257"/>
            <ac:spMk id="63" creationId="{DD924998-6B66-5A4E-B8A2-7E3AC177A0E9}"/>
          </ac:spMkLst>
        </pc:spChg>
        <pc:spChg chg="add del mod">
          <ac:chgData name="Taneja, Sanya Bathla" userId="799d058d-57bc-440a-8f75-08d784809017" providerId="ADAL" clId="{9C198FAF-FD02-3246-A7C7-C5979A986612}" dt="2021-03-11T19:57:08.795" v="87" actId="21"/>
          <ac:spMkLst>
            <pc:docMk/>
            <pc:sldMk cId="1082248420" sldId="257"/>
            <ac:spMk id="65" creationId="{629D0251-B984-B040-9C1F-D3653B90C0FA}"/>
          </ac:spMkLst>
        </pc:spChg>
        <pc:spChg chg="add mod">
          <ac:chgData name="Taneja, Sanya Bathla" userId="799d058d-57bc-440a-8f75-08d784809017" providerId="ADAL" clId="{9C198FAF-FD02-3246-A7C7-C5979A986612}" dt="2021-03-11T20:01:53.876" v="104" actId="1076"/>
          <ac:spMkLst>
            <pc:docMk/>
            <pc:sldMk cId="1082248420" sldId="257"/>
            <ac:spMk id="66" creationId="{F1626724-68AE-384A-9A3A-5C805122FFB0}"/>
          </ac:spMkLst>
        </pc:spChg>
        <pc:spChg chg="add mod">
          <ac:chgData name="Taneja, Sanya Bathla" userId="799d058d-57bc-440a-8f75-08d784809017" providerId="ADAL" clId="{9C198FAF-FD02-3246-A7C7-C5979A986612}" dt="2021-03-11T20:01:48.439" v="102" actId="1076"/>
          <ac:spMkLst>
            <pc:docMk/>
            <pc:sldMk cId="1082248420" sldId="257"/>
            <ac:spMk id="67" creationId="{D3E25DBA-0460-E845-9354-5FEE849C41F5}"/>
          </ac:spMkLst>
        </pc:spChg>
        <pc:spChg chg="add mod">
          <ac:chgData name="Taneja, Sanya Bathla" userId="799d058d-57bc-440a-8f75-08d784809017" providerId="ADAL" clId="{9C198FAF-FD02-3246-A7C7-C5979A986612}" dt="2021-03-11T20:02:30.878" v="118" actId="20577"/>
          <ac:spMkLst>
            <pc:docMk/>
            <pc:sldMk cId="1082248420" sldId="257"/>
            <ac:spMk id="68" creationId="{CDE53F2C-1722-4946-8193-F6C1657768CC}"/>
          </ac:spMkLst>
        </pc:spChg>
        <pc:spChg chg="add del mod">
          <ac:chgData name="Taneja, Sanya Bathla" userId="799d058d-57bc-440a-8f75-08d784809017" providerId="ADAL" clId="{9C198FAF-FD02-3246-A7C7-C5979A986612}" dt="2021-03-11T20:02:34.344" v="120" actId="478"/>
          <ac:spMkLst>
            <pc:docMk/>
            <pc:sldMk cId="1082248420" sldId="257"/>
            <ac:spMk id="70" creationId="{32FDB9B4-04CC-BB44-8371-5EF18297B210}"/>
          </ac:spMkLst>
        </pc:spChg>
        <pc:spChg chg="add mod">
          <ac:chgData name="Taneja, Sanya Bathla" userId="799d058d-57bc-440a-8f75-08d784809017" providerId="ADAL" clId="{9C198FAF-FD02-3246-A7C7-C5979A986612}" dt="2021-03-11T21:00:48.220" v="203" actId="20577"/>
          <ac:spMkLst>
            <pc:docMk/>
            <pc:sldMk cId="1082248420" sldId="257"/>
            <ac:spMk id="71" creationId="{871064A8-782B-6B43-A918-995F235A2D75}"/>
          </ac:spMkLst>
        </pc:spChg>
        <pc:cxnChg chg="add del mod">
          <ac:chgData name="Taneja, Sanya Bathla" userId="799d058d-57bc-440a-8f75-08d784809017" providerId="ADAL" clId="{9C198FAF-FD02-3246-A7C7-C5979A986612}" dt="2021-03-11T19:56:57.511" v="82" actId="478"/>
          <ac:cxnSpMkLst>
            <pc:docMk/>
            <pc:sldMk cId="1082248420" sldId="257"/>
            <ac:cxnSpMk id="5" creationId="{F5FADAAA-94CA-9446-BF79-B58B180290F1}"/>
          </ac:cxnSpMkLst>
        </pc:cxnChg>
        <pc:cxnChg chg="add">
          <ac:chgData name="Taneja, Sanya Bathla" userId="799d058d-57bc-440a-8f75-08d784809017" providerId="ADAL" clId="{9C198FAF-FD02-3246-A7C7-C5979A986612}" dt="2021-03-11T19:49:40.378" v="30" actId="11529"/>
          <ac:cxnSpMkLst>
            <pc:docMk/>
            <pc:sldMk cId="1082248420" sldId="257"/>
            <ac:cxnSpMk id="9" creationId="{4E822D49-45B5-7C4F-AFCF-65C30024C5E2}"/>
          </ac:cxnSpMkLst>
        </pc:cxnChg>
        <pc:cxnChg chg="add del mod">
          <ac:chgData name="Taneja, Sanya Bathla" userId="799d058d-57bc-440a-8f75-08d784809017" providerId="ADAL" clId="{9C198FAF-FD02-3246-A7C7-C5979A986612}" dt="2021-03-11T19:54:00.977" v="64" actId="478"/>
          <ac:cxnSpMkLst>
            <pc:docMk/>
            <pc:sldMk cId="1082248420" sldId="257"/>
            <ac:cxnSpMk id="15" creationId="{1FD4678E-1043-354A-B814-E59FA42E44A1}"/>
          </ac:cxnSpMkLst>
        </pc:cxnChg>
        <pc:cxnChg chg="add del mod">
          <ac:chgData name="Taneja, Sanya Bathla" userId="799d058d-57bc-440a-8f75-08d784809017" providerId="ADAL" clId="{9C198FAF-FD02-3246-A7C7-C5979A986612}" dt="2021-03-11T19:54:14.880" v="66" actId="478"/>
          <ac:cxnSpMkLst>
            <pc:docMk/>
            <pc:sldMk cId="1082248420" sldId="257"/>
            <ac:cxnSpMk id="18" creationId="{C635825F-98D6-3C4F-BCB5-440B7976AE93}"/>
          </ac:cxnSpMkLst>
        </pc:cxnChg>
        <pc:cxnChg chg="del">
          <ac:chgData name="Taneja, Sanya Bathla" userId="799d058d-57bc-440a-8f75-08d784809017" providerId="ADAL" clId="{9C198FAF-FD02-3246-A7C7-C5979A986612}" dt="2021-03-11T20:11:47.359" v="159" actId="478"/>
          <ac:cxnSpMkLst>
            <pc:docMk/>
            <pc:sldMk cId="1082248420" sldId="257"/>
            <ac:cxnSpMk id="20" creationId="{5AB24F3A-5A60-3146-BF58-88D25FE5D669}"/>
          </ac:cxnSpMkLst>
        </pc:cxnChg>
        <pc:cxnChg chg="add del mod">
          <ac:chgData name="Taneja, Sanya Bathla" userId="799d058d-57bc-440a-8f75-08d784809017" providerId="ADAL" clId="{9C198FAF-FD02-3246-A7C7-C5979A986612}" dt="2021-03-11T19:55:17.716" v="74" actId="478"/>
          <ac:cxnSpMkLst>
            <pc:docMk/>
            <pc:sldMk cId="1082248420" sldId="257"/>
            <ac:cxnSpMk id="22" creationId="{A3FD9D42-FC6D-7547-A7F7-7CD46BA66CA0}"/>
          </ac:cxnSpMkLst>
        </pc:cxnChg>
        <pc:cxnChg chg="del mod">
          <ac:chgData name="Taneja, Sanya Bathla" userId="799d058d-57bc-440a-8f75-08d784809017" providerId="ADAL" clId="{9C198FAF-FD02-3246-A7C7-C5979A986612}" dt="2021-03-11T19:46:24.154" v="4" actId="478"/>
          <ac:cxnSpMkLst>
            <pc:docMk/>
            <pc:sldMk cId="1082248420" sldId="257"/>
            <ac:cxnSpMk id="25" creationId="{3A4C1EEF-C6A9-7E4B-8419-70AA76E9CD38}"/>
          </ac:cxnSpMkLst>
        </pc:cxnChg>
        <pc:cxnChg chg="add">
          <ac:chgData name="Taneja, Sanya Bathla" userId="799d058d-57bc-440a-8f75-08d784809017" providerId="ADAL" clId="{9C198FAF-FD02-3246-A7C7-C5979A986612}" dt="2021-03-11T19:55:31.254" v="77" actId="11529"/>
          <ac:cxnSpMkLst>
            <pc:docMk/>
            <pc:sldMk cId="1082248420" sldId="257"/>
            <ac:cxnSpMk id="28" creationId="{2C865703-AA62-FD4B-95A3-536AFA3B0F02}"/>
          </ac:cxnSpMkLst>
        </pc:cxnChg>
        <pc:cxnChg chg="add">
          <ac:chgData name="Taneja, Sanya Bathla" userId="799d058d-57bc-440a-8f75-08d784809017" providerId="ADAL" clId="{9C198FAF-FD02-3246-A7C7-C5979A986612}" dt="2021-03-11T19:55:41.499" v="78" actId="11529"/>
          <ac:cxnSpMkLst>
            <pc:docMk/>
            <pc:sldMk cId="1082248420" sldId="257"/>
            <ac:cxnSpMk id="32" creationId="{C2107C31-33A9-5646-A04B-88EC416A22E9}"/>
          </ac:cxnSpMkLst>
        </pc:cxnChg>
        <pc:cxnChg chg="add mod">
          <ac:chgData name="Taneja, Sanya Bathla" userId="799d058d-57bc-440a-8f75-08d784809017" providerId="ADAL" clId="{9C198FAF-FD02-3246-A7C7-C5979A986612}" dt="2021-03-11T20:01:51.441" v="103" actId="1076"/>
          <ac:cxnSpMkLst>
            <pc:docMk/>
            <pc:sldMk cId="1082248420" sldId="257"/>
            <ac:cxnSpMk id="38" creationId="{05BBEB37-AF28-7D4A-AF10-BA13DEE9996C}"/>
          </ac:cxnSpMkLst>
        </pc:cxnChg>
        <pc:cxnChg chg="add mod">
          <ac:chgData name="Taneja, Sanya Bathla" userId="799d058d-57bc-440a-8f75-08d784809017" providerId="ADAL" clId="{9C198FAF-FD02-3246-A7C7-C5979A986612}" dt="2021-03-11T19:55:21.937" v="75" actId="1076"/>
          <ac:cxnSpMkLst>
            <pc:docMk/>
            <pc:sldMk cId="1082248420" sldId="257"/>
            <ac:cxnSpMk id="44" creationId="{3D3D2BF2-F0CF-E040-8781-EC0A459C6B28}"/>
          </ac:cxnSpMkLst>
        </pc:cxnChg>
        <pc:cxnChg chg="del mod">
          <ac:chgData name="Taneja, Sanya Bathla" userId="799d058d-57bc-440a-8f75-08d784809017" providerId="ADAL" clId="{9C198FAF-FD02-3246-A7C7-C5979A986612}" dt="2021-03-11T19:52:14.074" v="56" actId="478"/>
          <ac:cxnSpMkLst>
            <pc:docMk/>
            <pc:sldMk cId="1082248420" sldId="257"/>
            <ac:cxnSpMk id="46" creationId="{9E2430B3-D718-DB45-A1FE-AB75DA641329}"/>
          </ac:cxnSpMkLst>
        </pc:cxnChg>
        <pc:cxnChg chg="mod">
          <ac:chgData name="Taneja, Sanya Bathla" userId="799d058d-57bc-440a-8f75-08d784809017" providerId="ADAL" clId="{9C198FAF-FD02-3246-A7C7-C5979A986612}" dt="2021-03-11T20:12:17.682" v="163" actId="1036"/>
          <ac:cxnSpMkLst>
            <pc:docMk/>
            <pc:sldMk cId="1082248420" sldId="257"/>
            <ac:cxnSpMk id="49" creationId="{A2815E33-AC2E-564B-8ACB-32FE6D1869ED}"/>
          </ac:cxnSpMkLst>
        </pc:cxnChg>
        <pc:cxnChg chg="del mod">
          <ac:chgData name="Taneja, Sanya Bathla" userId="799d058d-57bc-440a-8f75-08d784809017" providerId="ADAL" clId="{9C198FAF-FD02-3246-A7C7-C5979A986612}" dt="2021-03-11T19:47:47.124" v="15" actId="478"/>
          <ac:cxnSpMkLst>
            <pc:docMk/>
            <pc:sldMk cId="1082248420" sldId="257"/>
            <ac:cxnSpMk id="54" creationId="{91A7AB26-5A99-C94A-9FEA-24AA594F7B04}"/>
          </ac:cxnSpMkLst>
        </pc:cxnChg>
        <pc:cxnChg chg="add del mod">
          <ac:chgData name="Taneja, Sanya Bathla" userId="799d058d-57bc-440a-8f75-08d784809017" providerId="ADAL" clId="{9C198FAF-FD02-3246-A7C7-C5979A986612}" dt="2021-03-11T19:57:14.301" v="90" actId="478"/>
          <ac:cxnSpMkLst>
            <pc:docMk/>
            <pc:sldMk cId="1082248420" sldId="257"/>
            <ac:cxnSpMk id="64" creationId="{1877C192-970F-8240-93A2-EB59ACAFE084}"/>
          </ac:cxnSpMkLst>
        </pc:cxnChg>
        <pc:cxnChg chg="add mod">
          <ac:chgData name="Taneja, Sanya Bathla" userId="799d058d-57bc-440a-8f75-08d784809017" providerId="ADAL" clId="{9C198FAF-FD02-3246-A7C7-C5979A986612}" dt="2021-03-11T20:02:27.701" v="106" actId="1076"/>
          <ac:cxnSpMkLst>
            <pc:docMk/>
            <pc:sldMk cId="1082248420" sldId="257"/>
            <ac:cxnSpMk id="69" creationId="{4B2BF5A9-7773-9944-981D-4FBC99F9CB2F}"/>
          </ac:cxnSpMkLst>
        </pc:cxnChg>
        <pc:cxnChg chg="add">
          <ac:chgData name="Taneja, Sanya Bathla" userId="799d058d-57bc-440a-8f75-08d784809017" providerId="ADAL" clId="{9C198FAF-FD02-3246-A7C7-C5979A986612}" dt="2021-03-11T20:12:13.602" v="160" actId="11529"/>
          <ac:cxnSpMkLst>
            <pc:docMk/>
            <pc:sldMk cId="1082248420" sldId="257"/>
            <ac:cxnSpMk id="72" creationId="{58E2307A-CF9D-E84D-9BFC-F268714415B9}"/>
          </ac:cxnSpMkLst>
        </pc:cxnChg>
      </pc:sldChg>
      <pc:sldChg chg="delSp modSp del mod">
        <pc:chgData name="Taneja, Sanya Bathla" userId="799d058d-57bc-440a-8f75-08d784809017" providerId="ADAL" clId="{9C198FAF-FD02-3246-A7C7-C5979A986612}" dt="2021-03-11T21:29:53.524" v="516" actId="2696"/>
        <pc:sldMkLst>
          <pc:docMk/>
          <pc:sldMk cId="2533416488" sldId="258"/>
        </pc:sldMkLst>
        <pc:spChg chg="del">
          <ac:chgData name="Taneja, Sanya Bathla" userId="799d058d-57bc-440a-8f75-08d784809017" providerId="ADAL" clId="{9C198FAF-FD02-3246-A7C7-C5979A986612}" dt="2021-03-11T21:00:14.842" v="193" actId="478"/>
          <ac:spMkLst>
            <pc:docMk/>
            <pc:sldMk cId="2533416488" sldId="258"/>
            <ac:spMk id="35" creationId="{0865A023-562B-474E-B1AE-F999BF0A426F}"/>
          </ac:spMkLst>
        </pc:spChg>
        <pc:spChg chg="del">
          <ac:chgData name="Taneja, Sanya Bathla" userId="799d058d-57bc-440a-8f75-08d784809017" providerId="ADAL" clId="{9C198FAF-FD02-3246-A7C7-C5979A986612}" dt="2021-03-11T21:00:11.687" v="191" actId="478"/>
          <ac:spMkLst>
            <pc:docMk/>
            <pc:sldMk cId="2533416488" sldId="258"/>
            <ac:spMk id="36" creationId="{3C251F11-0D71-E642-98FE-674D298B8373}"/>
          </ac:spMkLst>
        </pc:spChg>
        <pc:cxnChg chg="del mod">
          <ac:chgData name="Taneja, Sanya Bathla" userId="799d058d-57bc-440a-8f75-08d784809017" providerId="ADAL" clId="{9C198FAF-FD02-3246-A7C7-C5979A986612}" dt="2021-03-11T21:00:13.451" v="192" actId="478"/>
          <ac:cxnSpMkLst>
            <pc:docMk/>
            <pc:sldMk cId="2533416488" sldId="258"/>
            <ac:cxnSpMk id="37" creationId="{7A36A372-8BE3-5F43-B2AA-ED7D4E554606}"/>
          </ac:cxnSpMkLst>
        </pc:cxnChg>
      </pc:sldChg>
      <pc:sldChg chg="del ord">
        <pc:chgData name="Taneja, Sanya Bathla" userId="799d058d-57bc-440a-8f75-08d784809017" providerId="ADAL" clId="{9C198FAF-FD02-3246-A7C7-C5979A986612}" dt="2021-03-11T21:03:21.027" v="316" actId="2696"/>
        <pc:sldMkLst>
          <pc:docMk/>
          <pc:sldMk cId="1947630601" sldId="260"/>
        </pc:sldMkLst>
      </pc:sldChg>
      <pc:sldChg chg="del">
        <pc:chgData name="Taneja, Sanya Bathla" userId="799d058d-57bc-440a-8f75-08d784809017" providerId="ADAL" clId="{9C198FAF-FD02-3246-A7C7-C5979A986612}" dt="2021-03-11T21:08:00.406" v="395" actId="2696"/>
        <pc:sldMkLst>
          <pc:docMk/>
          <pc:sldMk cId="1152741497" sldId="261"/>
        </pc:sldMkLst>
      </pc:sldChg>
      <pc:sldChg chg="delSp del mod">
        <pc:chgData name="Taneja, Sanya Bathla" userId="799d058d-57bc-440a-8f75-08d784809017" providerId="ADAL" clId="{9C198FAF-FD02-3246-A7C7-C5979A986612}" dt="2021-03-11T21:08:13.372" v="396" actId="2696"/>
        <pc:sldMkLst>
          <pc:docMk/>
          <pc:sldMk cId="2058925298" sldId="262"/>
        </pc:sldMkLst>
        <pc:spChg chg="del">
          <ac:chgData name="Taneja, Sanya Bathla" userId="799d058d-57bc-440a-8f75-08d784809017" providerId="ADAL" clId="{9C198FAF-FD02-3246-A7C7-C5979A986612}" dt="2021-03-11T21:01:09.197" v="205" actId="478"/>
          <ac:spMkLst>
            <pc:docMk/>
            <pc:sldMk cId="2058925298" sldId="262"/>
            <ac:spMk id="30" creationId="{0C5DDD01-D650-D14C-96BF-8D9930329FEE}"/>
          </ac:spMkLst>
        </pc:spChg>
        <pc:cxnChg chg="del">
          <ac:chgData name="Taneja, Sanya Bathla" userId="799d058d-57bc-440a-8f75-08d784809017" providerId="ADAL" clId="{9C198FAF-FD02-3246-A7C7-C5979A986612}" dt="2021-03-11T21:01:09.197" v="205" actId="478"/>
          <ac:cxnSpMkLst>
            <pc:docMk/>
            <pc:sldMk cId="2058925298" sldId="262"/>
            <ac:cxnSpMk id="6" creationId="{77DC5E76-A9A1-314C-A3E5-744C76FFC119}"/>
          </ac:cxnSpMkLst>
        </pc:cxnChg>
      </pc:sldChg>
      <pc:sldChg chg="del">
        <pc:chgData name="Taneja, Sanya Bathla" userId="799d058d-57bc-440a-8f75-08d784809017" providerId="ADAL" clId="{9C198FAF-FD02-3246-A7C7-C5979A986612}" dt="2021-03-11T21:32:14.143" v="562" actId="2696"/>
        <pc:sldMkLst>
          <pc:docMk/>
          <pc:sldMk cId="2121934041" sldId="263"/>
        </pc:sldMkLst>
      </pc:sldChg>
      <pc:sldChg chg="modSp add del mod ord modNotesTx">
        <pc:chgData name="Taneja, Sanya Bathla" userId="799d058d-57bc-440a-8f75-08d784809017" providerId="ADAL" clId="{9C198FAF-FD02-3246-A7C7-C5979A986612}" dt="2021-03-11T21:07:13.538" v="372" actId="2696"/>
        <pc:sldMkLst>
          <pc:docMk/>
          <pc:sldMk cId="771215343" sldId="264"/>
        </pc:sldMkLst>
        <pc:spChg chg="mod">
          <ac:chgData name="Taneja, Sanya Bathla" userId="799d058d-57bc-440a-8f75-08d784809017" providerId="ADAL" clId="{9C198FAF-FD02-3246-A7C7-C5979A986612}" dt="2021-03-11T21:03:07.989" v="315" actId="20577"/>
          <ac:spMkLst>
            <pc:docMk/>
            <pc:sldMk cId="771215343" sldId="264"/>
            <ac:spMk id="11" creationId="{C40E7F15-C472-7445-A4F5-7928D7B55F6A}"/>
          </ac:spMkLst>
        </pc:spChg>
        <pc:spChg chg="mod">
          <ac:chgData name="Taneja, Sanya Bathla" userId="799d058d-57bc-440a-8f75-08d784809017" providerId="ADAL" clId="{9C198FAF-FD02-3246-A7C7-C5979A986612}" dt="2021-03-11T21:02:55.460" v="301" actId="20577"/>
          <ac:spMkLst>
            <pc:docMk/>
            <pc:sldMk cId="771215343" sldId="264"/>
            <ac:spMk id="16" creationId="{01BED2DA-8124-F542-A289-B6DE92795068}"/>
          </ac:spMkLst>
        </pc:spChg>
        <pc:spChg chg="mod">
          <ac:chgData name="Taneja, Sanya Bathla" userId="799d058d-57bc-440a-8f75-08d784809017" providerId="ADAL" clId="{9C198FAF-FD02-3246-A7C7-C5979A986612}" dt="2021-03-11T21:02:49.896" v="292" actId="20577"/>
          <ac:spMkLst>
            <pc:docMk/>
            <pc:sldMk cId="771215343" sldId="264"/>
            <ac:spMk id="33" creationId="{4083D672-00C3-A841-BAA9-DDD5D986E697}"/>
          </ac:spMkLst>
        </pc:spChg>
        <pc:spChg chg="mod">
          <ac:chgData name="Taneja, Sanya Bathla" userId="799d058d-57bc-440a-8f75-08d784809017" providerId="ADAL" clId="{9C198FAF-FD02-3246-A7C7-C5979A986612}" dt="2021-03-11T21:01:23.447" v="209" actId="20577"/>
          <ac:spMkLst>
            <pc:docMk/>
            <pc:sldMk cId="771215343" sldId="264"/>
            <ac:spMk id="36" creationId="{3F24F61E-CE5D-244C-A095-4B0656695E89}"/>
          </ac:spMkLst>
        </pc:spChg>
        <pc:spChg chg="mod">
          <ac:chgData name="Taneja, Sanya Bathla" userId="799d058d-57bc-440a-8f75-08d784809017" providerId="ADAL" clId="{9C198FAF-FD02-3246-A7C7-C5979A986612}" dt="2021-03-11T21:01:41.062" v="222" actId="20577"/>
          <ac:spMkLst>
            <pc:docMk/>
            <pc:sldMk cId="771215343" sldId="264"/>
            <ac:spMk id="40" creationId="{E8ED1674-F94F-BB43-BBB5-031943D9CC23}"/>
          </ac:spMkLst>
        </pc:spChg>
      </pc:sldChg>
      <pc:sldChg chg="addSp delSp modSp add del mod modNotesTx">
        <pc:chgData name="Taneja, Sanya Bathla" userId="799d058d-57bc-440a-8f75-08d784809017" providerId="ADAL" clId="{9C198FAF-FD02-3246-A7C7-C5979A986612}" dt="2021-04-03T18:13:03.733" v="838" actId="2696"/>
        <pc:sldMkLst>
          <pc:docMk/>
          <pc:sldMk cId="978541202" sldId="265"/>
        </pc:sldMkLst>
        <pc:spChg chg="mod">
          <ac:chgData name="Taneja, Sanya Bathla" userId="799d058d-57bc-440a-8f75-08d784809017" providerId="ADAL" clId="{9C198FAF-FD02-3246-A7C7-C5979A986612}" dt="2021-03-11T21:04:00.098" v="322" actId="1076"/>
          <ac:spMkLst>
            <pc:docMk/>
            <pc:sldMk cId="978541202" sldId="265"/>
            <ac:spMk id="4" creationId="{7ABACE6F-EFB1-F048-B28A-5A867E69C372}"/>
          </ac:spMkLst>
        </pc:spChg>
        <pc:spChg chg="mod">
          <ac:chgData name="Taneja, Sanya Bathla" userId="799d058d-57bc-440a-8f75-08d784809017" providerId="ADAL" clId="{9C198FAF-FD02-3246-A7C7-C5979A986612}" dt="2021-03-11T21:03:45.052" v="318" actId="1076"/>
          <ac:spMkLst>
            <pc:docMk/>
            <pc:sldMk cId="978541202" sldId="265"/>
            <ac:spMk id="11" creationId="{C40E7F15-C472-7445-A4F5-7928D7B55F6A}"/>
          </ac:spMkLst>
        </pc:spChg>
        <pc:spChg chg="mod">
          <ac:chgData name="Taneja, Sanya Bathla" userId="799d058d-57bc-440a-8f75-08d784809017" providerId="ADAL" clId="{9C198FAF-FD02-3246-A7C7-C5979A986612}" dt="2021-03-11T21:04:29.539" v="327" actId="1076"/>
          <ac:spMkLst>
            <pc:docMk/>
            <pc:sldMk cId="978541202" sldId="265"/>
            <ac:spMk id="16" creationId="{01BED2DA-8124-F542-A289-B6DE92795068}"/>
          </ac:spMkLst>
        </pc:spChg>
        <pc:spChg chg="mod">
          <ac:chgData name="Taneja, Sanya Bathla" userId="799d058d-57bc-440a-8f75-08d784809017" providerId="ADAL" clId="{9C198FAF-FD02-3246-A7C7-C5979A986612}" dt="2021-03-11T21:04:36.120" v="329" actId="1076"/>
          <ac:spMkLst>
            <pc:docMk/>
            <pc:sldMk cId="978541202" sldId="265"/>
            <ac:spMk id="27" creationId="{8200F678-D458-E04E-9C49-D614BDD58B07}"/>
          </ac:spMkLst>
        </pc:spChg>
        <pc:spChg chg="mod">
          <ac:chgData name="Taneja, Sanya Bathla" userId="799d058d-57bc-440a-8f75-08d784809017" providerId="ADAL" clId="{9C198FAF-FD02-3246-A7C7-C5979A986612}" dt="2021-03-11T21:06:16.958" v="359" actId="1076"/>
          <ac:spMkLst>
            <pc:docMk/>
            <pc:sldMk cId="978541202" sldId="265"/>
            <ac:spMk id="33" creationId="{4083D672-00C3-A841-BAA9-DDD5D986E697}"/>
          </ac:spMkLst>
        </pc:spChg>
        <pc:spChg chg="mod">
          <ac:chgData name="Taneja, Sanya Bathla" userId="799d058d-57bc-440a-8f75-08d784809017" providerId="ADAL" clId="{9C198FAF-FD02-3246-A7C7-C5979A986612}" dt="2021-03-11T21:05:16.228" v="345" actId="1076"/>
          <ac:spMkLst>
            <pc:docMk/>
            <pc:sldMk cId="978541202" sldId="265"/>
            <ac:spMk id="40" creationId="{E8ED1674-F94F-BB43-BBB5-031943D9CC23}"/>
          </ac:spMkLst>
        </pc:spChg>
        <pc:spChg chg="mod">
          <ac:chgData name="Taneja, Sanya Bathla" userId="799d058d-57bc-440a-8f75-08d784809017" providerId="ADAL" clId="{9C198FAF-FD02-3246-A7C7-C5979A986612}" dt="2021-03-11T21:06:16.958" v="359" actId="1076"/>
          <ac:spMkLst>
            <pc:docMk/>
            <pc:sldMk cId="978541202" sldId="265"/>
            <ac:spMk id="41" creationId="{A7436711-8DA7-D947-BCF4-60AFD3A595A0}"/>
          </ac:spMkLst>
        </pc:spChg>
        <pc:spChg chg="mod">
          <ac:chgData name="Taneja, Sanya Bathla" userId="799d058d-57bc-440a-8f75-08d784809017" providerId="ADAL" clId="{9C198FAF-FD02-3246-A7C7-C5979A986612}" dt="2021-03-11T21:05:16.228" v="345" actId="1076"/>
          <ac:spMkLst>
            <pc:docMk/>
            <pc:sldMk cId="978541202" sldId="265"/>
            <ac:spMk id="43" creationId="{2307C39E-3B61-CD48-9DD9-6C8935FEB665}"/>
          </ac:spMkLst>
        </pc:spChg>
        <pc:spChg chg="mod">
          <ac:chgData name="Taneja, Sanya Bathla" userId="799d058d-57bc-440a-8f75-08d784809017" providerId="ADAL" clId="{9C198FAF-FD02-3246-A7C7-C5979A986612}" dt="2021-03-11T21:04:44.496" v="331" actId="1076"/>
          <ac:spMkLst>
            <pc:docMk/>
            <pc:sldMk cId="978541202" sldId="265"/>
            <ac:spMk id="45" creationId="{F7BFB07C-83A3-524C-9B8B-FA13BD6B96A8}"/>
          </ac:spMkLst>
        </pc:spChg>
        <pc:spChg chg="add mod">
          <ac:chgData name="Taneja, Sanya Bathla" userId="799d058d-57bc-440a-8f75-08d784809017" providerId="ADAL" clId="{9C198FAF-FD02-3246-A7C7-C5979A986612}" dt="2021-04-01T14:01:44.316" v="697"/>
          <ac:spMkLst>
            <pc:docMk/>
            <pc:sldMk cId="978541202" sldId="265"/>
            <ac:spMk id="46" creationId="{BE542595-08C8-5C4E-AD64-370948B96147}"/>
          </ac:spMkLst>
        </pc:spChg>
        <pc:spChg chg="mod">
          <ac:chgData name="Taneja, Sanya Bathla" userId="799d058d-57bc-440a-8f75-08d784809017" providerId="ADAL" clId="{9C198FAF-FD02-3246-A7C7-C5979A986612}" dt="2021-03-11T21:05:51.927" v="354" actId="1076"/>
          <ac:spMkLst>
            <pc:docMk/>
            <pc:sldMk cId="978541202" sldId="265"/>
            <ac:spMk id="48" creationId="{0112AC88-6488-4C45-A68B-DB826A24A820}"/>
          </ac:spMkLst>
        </pc:spChg>
        <pc:spChg chg="mod">
          <ac:chgData name="Taneja, Sanya Bathla" userId="799d058d-57bc-440a-8f75-08d784809017" providerId="ADAL" clId="{9C198FAF-FD02-3246-A7C7-C5979A986612}" dt="2021-03-11T21:05:38.578" v="349" actId="1076"/>
          <ac:spMkLst>
            <pc:docMk/>
            <pc:sldMk cId="978541202" sldId="265"/>
            <ac:spMk id="50" creationId="{320ACE8B-9686-CB44-83E7-D03A70ED4F93}"/>
          </ac:spMkLst>
        </pc:spChg>
        <pc:spChg chg="mod">
          <ac:chgData name="Taneja, Sanya Bathla" userId="799d058d-57bc-440a-8f75-08d784809017" providerId="ADAL" clId="{9C198FAF-FD02-3246-A7C7-C5979A986612}" dt="2021-03-11T21:05:16.228" v="345" actId="1076"/>
          <ac:spMkLst>
            <pc:docMk/>
            <pc:sldMk cId="978541202" sldId="265"/>
            <ac:spMk id="51" creationId="{6B8926D0-904D-834A-B554-E850EF771153}"/>
          </ac:spMkLst>
        </pc:spChg>
        <pc:spChg chg="add mod">
          <ac:chgData name="Taneja, Sanya Bathla" userId="799d058d-57bc-440a-8f75-08d784809017" providerId="ADAL" clId="{9C198FAF-FD02-3246-A7C7-C5979A986612}" dt="2021-04-03T18:06:48.788" v="768" actId="20577"/>
          <ac:spMkLst>
            <pc:docMk/>
            <pc:sldMk cId="978541202" sldId="265"/>
            <ac:spMk id="52" creationId="{C651D875-6C62-4A4D-BD05-85FE5A6F980A}"/>
          </ac:spMkLst>
        </pc:spChg>
        <pc:spChg chg="add mod">
          <ac:chgData name="Taneja, Sanya Bathla" userId="799d058d-57bc-440a-8f75-08d784809017" providerId="ADAL" clId="{9C198FAF-FD02-3246-A7C7-C5979A986612}" dt="2021-03-11T21:06:59.239" v="368" actId="1076"/>
          <ac:spMkLst>
            <pc:docMk/>
            <pc:sldMk cId="978541202" sldId="265"/>
            <ac:spMk id="53" creationId="{35D96AF4-BC4D-BD46-8614-AD6F252439A0}"/>
          </ac:spMkLst>
        </pc:spChg>
        <pc:spChg chg="add mod">
          <ac:chgData name="Taneja, Sanya Bathla" userId="799d058d-57bc-440a-8f75-08d784809017" providerId="ADAL" clId="{9C198FAF-FD02-3246-A7C7-C5979A986612}" dt="2021-03-11T21:06:55.154" v="367" actId="1076"/>
          <ac:spMkLst>
            <pc:docMk/>
            <pc:sldMk cId="978541202" sldId="265"/>
            <ac:spMk id="54" creationId="{4A280515-C4AF-0A43-AEA1-85711E184331}"/>
          </ac:spMkLst>
        </pc:spChg>
        <pc:spChg chg="add mod">
          <ac:chgData name="Taneja, Sanya Bathla" userId="799d058d-57bc-440a-8f75-08d784809017" providerId="ADAL" clId="{9C198FAF-FD02-3246-A7C7-C5979A986612}" dt="2021-03-11T21:06:40.588" v="365" actId="1076"/>
          <ac:spMkLst>
            <pc:docMk/>
            <pc:sldMk cId="978541202" sldId="265"/>
            <ac:spMk id="56" creationId="{1108AD84-B45C-944A-902D-0466259315C7}"/>
          </ac:spMkLst>
        </pc:spChg>
        <pc:spChg chg="mod">
          <ac:chgData name="Taneja, Sanya Bathla" userId="799d058d-57bc-440a-8f75-08d784809017" providerId="ADAL" clId="{9C198FAF-FD02-3246-A7C7-C5979A986612}" dt="2021-03-11T21:06:16.958" v="359" actId="1076"/>
          <ac:spMkLst>
            <pc:docMk/>
            <pc:sldMk cId="978541202" sldId="265"/>
            <ac:spMk id="61" creationId="{E9CC9CAA-350D-0D48-A7CB-1C0470EA7D79}"/>
          </ac:spMkLst>
        </pc:spChg>
        <pc:spChg chg="mod">
          <ac:chgData name="Taneja, Sanya Bathla" userId="799d058d-57bc-440a-8f75-08d784809017" providerId="ADAL" clId="{9C198FAF-FD02-3246-A7C7-C5979A986612}" dt="2021-03-11T21:05:26.988" v="347" actId="1076"/>
          <ac:spMkLst>
            <pc:docMk/>
            <pc:sldMk cId="978541202" sldId="265"/>
            <ac:spMk id="63" creationId="{DD924998-6B66-5A4E-B8A2-7E3AC177A0E9}"/>
          </ac:spMkLst>
        </pc:spChg>
        <pc:spChg chg="mod">
          <ac:chgData name="Taneja, Sanya Bathla" userId="799d058d-57bc-440a-8f75-08d784809017" providerId="ADAL" clId="{9C198FAF-FD02-3246-A7C7-C5979A986612}" dt="2021-03-11T21:06:16.958" v="359" actId="1076"/>
          <ac:spMkLst>
            <pc:docMk/>
            <pc:sldMk cId="978541202" sldId="265"/>
            <ac:spMk id="66" creationId="{F1626724-68AE-384A-9A3A-5C805122FFB0}"/>
          </ac:spMkLst>
        </pc:spChg>
        <pc:spChg chg="mod">
          <ac:chgData name="Taneja, Sanya Bathla" userId="799d058d-57bc-440a-8f75-08d784809017" providerId="ADAL" clId="{9C198FAF-FD02-3246-A7C7-C5979A986612}" dt="2021-03-11T21:06:16.958" v="359" actId="1076"/>
          <ac:spMkLst>
            <pc:docMk/>
            <pc:sldMk cId="978541202" sldId="265"/>
            <ac:spMk id="67" creationId="{D3E25DBA-0460-E845-9354-5FEE849C41F5}"/>
          </ac:spMkLst>
        </pc:spChg>
        <pc:spChg chg="mod">
          <ac:chgData name="Taneja, Sanya Bathla" userId="799d058d-57bc-440a-8f75-08d784809017" providerId="ADAL" clId="{9C198FAF-FD02-3246-A7C7-C5979A986612}" dt="2021-03-11T21:07:03.892" v="369" actId="1076"/>
          <ac:spMkLst>
            <pc:docMk/>
            <pc:sldMk cId="978541202" sldId="265"/>
            <ac:spMk id="68" creationId="{CDE53F2C-1722-4946-8193-F6C1657768CC}"/>
          </ac:spMkLst>
        </pc:spChg>
        <pc:spChg chg="mod">
          <ac:chgData name="Taneja, Sanya Bathla" userId="799d058d-57bc-440a-8f75-08d784809017" providerId="ADAL" clId="{9C198FAF-FD02-3246-A7C7-C5979A986612}" dt="2021-03-11T21:06:16.958" v="359" actId="1076"/>
          <ac:spMkLst>
            <pc:docMk/>
            <pc:sldMk cId="978541202" sldId="265"/>
            <ac:spMk id="71" creationId="{871064A8-782B-6B43-A918-995F235A2D75}"/>
          </ac:spMkLst>
        </pc:spChg>
        <pc:cxnChg chg="mod">
          <ac:chgData name="Taneja, Sanya Bathla" userId="799d058d-57bc-440a-8f75-08d784809017" providerId="ADAL" clId="{9C198FAF-FD02-3246-A7C7-C5979A986612}" dt="2021-03-11T21:04:00.098" v="322" actId="1076"/>
          <ac:cxnSpMkLst>
            <pc:docMk/>
            <pc:sldMk cId="978541202" sldId="265"/>
            <ac:cxnSpMk id="9" creationId="{4E822D49-45B5-7C4F-AFCF-65C30024C5E2}"/>
          </ac:cxnSpMkLst>
        </pc:cxnChg>
        <pc:cxnChg chg="add">
          <ac:chgData name="Taneja, Sanya Bathla" userId="799d058d-57bc-440a-8f75-08d784809017" providerId="ADAL" clId="{9C198FAF-FD02-3246-A7C7-C5979A986612}" dt="2021-03-11T21:06:51.020" v="366" actId="11529"/>
          <ac:cxnSpMkLst>
            <pc:docMk/>
            <pc:sldMk cId="978541202" sldId="265"/>
            <ac:cxnSpMk id="13" creationId="{D5539BCD-0FBD-F740-B195-D1B20F5FB278}"/>
          </ac:cxnSpMkLst>
        </pc:cxnChg>
        <pc:cxnChg chg="mod">
          <ac:chgData name="Taneja, Sanya Bathla" userId="799d058d-57bc-440a-8f75-08d784809017" providerId="ADAL" clId="{9C198FAF-FD02-3246-A7C7-C5979A986612}" dt="2021-03-11T21:04:32.113" v="328" actId="1076"/>
          <ac:cxnSpMkLst>
            <pc:docMk/>
            <pc:sldMk cId="978541202" sldId="265"/>
            <ac:cxnSpMk id="19" creationId="{F34A142B-0756-B040-9464-C1BD4EA76F59}"/>
          </ac:cxnSpMkLst>
        </pc:cxnChg>
        <pc:cxnChg chg="mod">
          <ac:chgData name="Taneja, Sanya Bathla" userId="799d058d-57bc-440a-8f75-08d784809017" providerId="ADAL" clId="{9C198FAF-FD02-3246-A7C7-C5979A986612}" dt="2021-03-11T21:05:03.003" v="343" actId="1076"/>
          <ac:cxnSpMkLst>
            <pc:docMk/>
            <pc:sldMk cId="978541202" sldId="265"/>
            <ac:cxnSpMk id="28" creationId="{2C865703-AA62-FD4B-95A3-536AFA3B0F02}"/>
          </ac:cxnSpMkLst>
        </pc:cxnChg>
        <pc:cxnChg chg="add del mod">
          <ac:chgData name="Taneja, Sanya Bathla" userId="799d058d-57bc-440a-8f75-08d784809017" providerId="ADAL" clId="{9C198FAF-FD02-3246-A7C7-C5979A986612}" dt="2021-03-11T21:05:23.907" v="346" actId="14100"/>
          <ac:cxnSpMkLst>
            <pc:docMk/>
            <pc:sldMk cId="978541202" sldId="265"/>
            <ac:cxnSpMk id="32" creationId="{C2107C31-33A9-5646-A04B-88EC416A22E9}"/>
          </ac:cxnSpMkLst>
        </pc:cxnChg>
        <pc:cxnChg chg="mod">
          <ac:chgData name="Taneja, Sanya Bathla" userId="799d058d-57bc-440a-8f75-08d784809017" providerId="ADAL" clId="{9C198FAF-FD02-3246-A7C7-C5979A986612}" dt="2021-03-11T21:06:16.958" v="359" actId="1076"/>
          <ac:cxnSpMkLst>
            <pc:docMk/>
            <pc:sldMk cId="978541202" sldId="265"/>
            <ac:cxnSpMk id="34" creationId="{272EFAFF-3AF4-5145-A4D1-6F2205E63227}"/>
          </ac:cxnSpMkLst>
        </pc:cxnChg>
        <pc:cxnChg chg="mod">
          <ac:chgData name="Taneja, Sanya Bathla" userId="799d058d-57bc-440a-8f75-08d784809017" providerId="ADAL" clId="{9C198FAF-FD02-3246-A7C7-C5979A986612}" dt="2021-03-11T21:06:16.958" v="359" actId="1076"/>
          <ac:cxnSpMkLst>
            <pc:docMk/>
            <pc:sldMk cId="978541202" sldId="265"/>
            <ac:cxnSpMk id="38" creationId="{05BBEB37-AF28-7D4A-AF10-BA13DEE9996C}"/>
          </ac:cxnSpMkLst>
        </pc:cxnChg>
        <pc:cxnChg chg="mod">
          <ac:chgData name="Taneja, Sanya Bathla" userId="799d058d-57bc-440a-8f75-08d784809017" providerId="ADAL" clId="{9C198FAF-FD02-3246-A7C7-C5979A986612}" dt="2021-03-11T21:05:16.228" v="345" actId="1076"/>
          <ac:cxnSpMkLst>
            <pc:docMk/>
            <pc:sldMk cId="978541202" sldId="265"/>
            <ac:cxnSpMk id="44" creationId="{3D3D2BF2-F0CF-E040-8781-EC0A459C6B28}"/>
          </ac:cxnSpMkLst>
        </pc:cxnChg>
        <pc:cxnChg chg="add del mod">
          <ac:chgData name="Taneja, Sanya Bathla" userId="799d058d-57bc-440a-8f75-08d784809017" providerId="ADAL" clId="{9C198FAF-FD02-3246-A7C7-C5979A986612}" dt="2021-03-11T21:05:53.835" v="356"/>
          <ac:cxnSpMkLst>
            <pc:docMk/>
            <pc:sldMk cId="978541202" sldId="265"/>
            <ac:cxnSpMk id="46" creationId="{5A1F643E-A3DA-6B46-9CA2-C124DE5BC541}"/>
          </ac:cxnSpMkLst>
        </pc:cxnChg>
        <pc:cxnChg chg="add mod">
          <ac:chgData name="Taneja, Sanya Bathla" userId="799d058d-57bc-440a-8f75-08d784809017" providerId="ADAL" clId="{9C198FAF-FD02-3246-A7C7-C5979A986612}" dt="2021-03-11T21:06:28.899" v="362" actId="1076"/>
          <ac:cxnSpMkLst>
            <pc:docMk/>
            <pc:sldMk cId="978541202" sldId="265"/>
            <ac:cxnSpMk id="47" creationId="{10D04718-CA95-274C-B843-B33A01B5E2A7}"/>
          </ac:cxnSpMkLst>
        </pc:cxnChg>
        <pc:cxnChg chg="mod">
          <ac:chgData name="Taneja, Sanya Bathla" userId="799d058d-57bc-440a-8f75-08d784809017" providerId="ADAL" clId="{9C198FAF-FD02-3246-A7C7-C5979A986612}" dt="2021-03-11T21:05:48.092" v="353" actId="1038"/>
          <ac:cxnSpMkLst>
            <pc:docMk/>
            <pc:sldMk cId="978541202" sldId="265"/>
            <ac:cxnSpMk id="49" creationId="{A2815E33-AC2E-564B-8ACB-32FE6D1869ED}"/>
          </ac:cxnSpMkLst>
        </pc:cxnChg>
        <pc:cxnChg chg="mod">
          <ac:chgData name="Taneja, Sanya Bathla" userId="799d058d-57bc-440a-8f75-08d784809017" providerId="ADAL" clId="{9C198FAF-FD02-3246-A7C7-C5979A986612}" dt="2021-03-11T21:03:57.584" v="321" actId="14100"/>
          <ac:cxnSpMkLst>
            <pc:docMk/>
            <pc:sldMk cId="978541202" sldId="265"/>
            <ac:cxnSpMk id="55" creationId="{0246BE37-C612-6542-B8DC-90FA10E8F496}"/>
          </ac:cxnSpMkLst>
        </pc:cxnChg>
        <pc:cxnChg chg="mod">
          <ac:chgData name="Taneja, Sanya Bathla" userId="799d058d-57bc-440a-8f75-08d784809017" providerId="ADAL" clId="{9C198FAF-FD02-3246-A7C7-C5979A986612}" dt="2021-03-11T21:03:52.068" v="320" actId="14100"/>
          <ac:cxnSpMkLst>
            <pc:docMk/>
            <pc:sldMk cId="978541202" sldId="265"/>
            <ac:cxnSpMk id="57" creationId="{B2E3A606-B897-FC44-A4FE-DEA400E57535}"/>
          </ac:cxnSpMkLst>
        </pc:cxnChg>
        <pc:cxnChg chg="mod">
          <ac:chgData name="Taneja, Sanya Bathla" userId="799d058d-57bc-440a-8f75-08d784809017" providerId="ADAL" clId="{9C198FAF-FD02-3246-A7C7-C5979A986612}" dt="2021-03-11T21:03:48.327" v="319" actId="1076"/>
          <ac:cxnSpMkLst>
            <pc:docMk/>
            <pc:sldMk cId="978541202" sldId="265"/>
            <ac:cxnSpMk id="59" creationId="{04699D0D-0527-BF49-9894-731360AEB202}"/>
          </ac:cxnSpMkLst>
        </pc:cxnChg>
        <pc:cxnChg chg="mod">
          <ac:chgData name="Taneja, Sanya Bathla" userId="799d058d-57bc-440a-8f75-08d784809017" providerId="ADAL" clId="{9C198FAF-FD02-3246-A7C7-C5979A986612}" dt="2021-03-11T21:06:16.958" v="359" actId="1076"/>
          <ac:cxnSpMkLst>
            <pc:docMk/>
            <pc:sldMk cId="978541202" sldId="265"/>
            <ac:cxnSpMk id="69" creationId="{4B2BF5A9-7773-9944-981D-4FBC99F9CB2F}"/>
          </ac:cxnSpMkLst>
        </pc:cxnChg>
        <pc:cxnChg chg="mod">
          <ac:chgData name="Taneja, Sanya Bathla" userId="799d058d-57bc-440a-8f75-08d784809017" providerId="ADAL" clId="{9C198FAF-FD02-3246-A7C7-C5979A986612}" dt="2021-03-11T21:06:20.779" v="360" actId="14100"/>
          <ac:cxnSpMkLst>
            <pc:docMk/>
            <pc:sldMk cId="978541202" sldId="265"/>
            <ac:cxnSpMk id="72" creationId="{58E2307A-CF9D-E84D-9BFC-F268714415B9}"/>
          </ac:cxnSpMkLst>
        </pc:cxnChg>
      </pc:sldChg>
      <pc:sldChg chg="delSp modSp add del mod ord">
        <pc:chgData name="Taneja, Sanya Bathla" userId="799d058d-57bc-440a-8f75-08d784809017" providerId="ADAL" clId="{9C198FAF-FD02-3246-A7C7-C5979A986612}" dt="2021-04-03T18:11:55.639" v="827" actId="2696"/>
        <pc:sldMkLst>
          <pc:docMk/>
          <pc:sldMk cId="80994607" sldId="266"/>
        </pc:sldMkLst>
        <pc:spChg chg="mod">
          <ac:chgData name="Taneja, Sanya Bathla" userId="799d058d-57bc-440a-8f75-08d784809017" providerId="ADAL" clId="{9C198FAF-FD02-3246-A7C7-C5979A986612}" dt="2021-03-11T21:07:25.515" v="377" actId="1076"/>
          <ac:spMkLst>
            <pc:docMk/>
            <pc:sldMk cId="80994607" sldId="266"/>
            <ac:spMk id="48" creationId="{0112AC88-6488-4C45-A68B-DB826A24A820}"/>
          </ac:spMkLst>
        </pc:spChg>
        <pc:spChg chg="mod">
          <ac:chgData name="Taneja, Sanya Bathla" userId="799d058d-57bc-440a-8f75-08d784809017" providerId="ADAL" clId="{9C198FAF-FD02-3246-A7C7-C5979A986612}" dt="2021-03-11T21:07:29.165" v="378" actId="1076"/>
          <ac:spMkLst>
            <pc:docMk/>
            <pc:sldMk cId="80994607" sldId="266"/>
            <ac:spMk id="50" creationId="{320ACE8B-9686-CB44-83E7-D03A70ED4F93}"/>
          </ac:spMkLst>
        </pc:spChg>
        <pc:spChg chg="del">
          <ac:chgData name="Taneja, Sanya Bathla" userId="799d058d-57bc-440a-8f75-08d784809017" providerId="ADAL" clId="{9C198FAF-FD02-3246-A7C7-C5979A986612}" dt="2021-03-11T21:07:17.948" v="373" actId="478"/>
          <ac:spMkLst>
            <pc:docMk/>
            <pc:sldMk cId="80994607" sldId="266"/>
            <ac:spMk id="52" creationId="{C651D875-6C62-4A4D-BD05-85FE5A6F980A}"/>
          </ac:spMkLst>
        </pc:spChg>
        <pc:spChg chg="del">
          <ac:chgData name="Taneja, Sanya Bathla" userId="799d058d-57bc-440a-8f75-08d784809017" providerId="ADAL" clId="{9C198FAF-FD02-3246-A7C7-C5979A986612}" dt="2021-03-11T21:07:17.948" v="373" actId="478"/>
          <ac:spMkLst>
            <pc:docMk/>
            <pc:sldMk cId="80994607" sldId="266"/>
            <ac:spMk id="53" creationId="{35D96AF4-BC4D-BD46-8614-AD6F252439A0}"/>
          </ac:spMkLst>
        </pc:spChg>
        <pc:spChg chg="del">
          <ac:chgData name="Taneja, Sanya Bathla" userId="799d058d-57bc-440a-8f75-08d784809017" providerId="ADAL" clId="{9C198FAF-FD02-3246-A7C7-C5979A986612}" dt="2021-03-11T21:07:17.948" v="373" actId="478"/>
          <ac:spMkLst>
            <pc:docMk/>
            <pc:sldMk cId="80994607" sldId="266"/>
            <ac:spMk id="54" creationId="{4A280515-C4AF-0A43-AEA1-85711E184331}"/>
          </ac:spMkLst>
        </pc:spChg>
        <pc:spChg chg="del">
          <ac:chgData name="Taneja, Sanya Bathla" userId="799d058d-57bc-440a-8f75-08d784809017" providerId="ADAL" clId="{9C198FAF-FD02-3246-A7C7-C5979A986612}" dt="2021-03-11T21:07:17.948" v="373" actId="478"/>
          <ac:spMkLst>
            <pc:docMk/>
            <pc:sldMk cId="80994607" sldId="266"/>
            <ac:spMk id="56" creationId="{1108AD84-B45C-944A-902D-0466259315C7}"/>
          </ac:spMkLst>
        </pc:spChg>
        <pc:cxnChg chg="del mod">
          <ac:chgData name="Taneja, Sanya Bathla" userId="799d058d-57bc-440a-8f75-08d784809017" providerId="ADAL" clId="{9C198FAF-FD02-3246-A7C7-C5979A986612}" dt="2021-03-11T21:07:19.384" v="374" actId="478"/>
          <ac:cxnSpMkLst>
            <pc:docMk/>
            <pc:sldMk cId="80994607" sldId="266"/>
            <ac:cxnSpMk id="13" creationId="{D5539BCD-0FBD-F740-B195-D1B20F5FB278}"/>
          </ac:cxnSpMkLst>
        </pc:cxnChg>
        <pc:cxnChg chg="del">
          <ac:chgData name="Taneja, Sanya Bathla" userId="799d058d-57bc-440a-8f75-08d784809017" providerId="ADAL" clId="{9C198FAF-FD02-3246-A7C7-C5979A986612}" dt="2021-03-11T21:07:20.859" v="375" actId="478"/>
          <ac:cxnSpMkLst>
            <pc:docMk/>
            <pc:sldMk cId="80994607" sldId="266"/>
            <ac:cxnSpMk id="47" creationId="{10D04718-CA95-274C-B843-B33A01B5E2A7}"/>
          </ac:cxnSpMkLst>
        </pc:cxnChg>
        <pc:cxnChg chg="mod">
          <ac:chgData name="Taneja, Sanya Bathla" userId="799d058d-57bc-440a-8f75-08d784809017" providerId="ADAL" clId="{9C198FAF-FD02-3246-A7C7-C5979A986612}" dt="2021-03-11T21:07:22.726" v="376" actId="1076"/>
          <ac:cxnSpMkLst>
            <pc:docMk/>
            <pc:sldMk cId="80994607" sldId="266"/>
            <ac:cxnSpMk id="49" creationId="{A2815E33-AC2E-564B-8ACB-32FE6D1869ED}"/>
          </ac:cxnSpMkLst>
        </pc:cxnChg>
      </pc:sldChg>
      <pc:sldChg chg="modSp add del mod ord modNotesTx">
        <pc:chgData name="Taneja, Sanya Bathla" userId="799d058d-57bc-440a-8f75-08d784809017" providerId="ADAL" clId="{9C198FAF-FD02-3246-A7C7-C5979A986612}" dt="2021-04-03T18:25:26.493" v="1032" actId="2696"/>
        <pc:sldMkLst>
          <pc:docMk/>
          <pc:sldMk cId="199602573" sldId="267"/>
        </pc:sldMkLst>
        <pc:spChg chg="mod">
          <ac:chgData name="Taneja, Sanya Bathla" userId="799d058d-57bc-440a-8f75-08d784809017" providerId="ADAL" clId="{9C198FAF-FD02-3246-A7C7-C5979A986612}" dt="2021-03-11T21:09:47.618" v="456"/>
          <ac:spMkLst>
            <pc:docMk/>
            <pc:sldMk cId="199602573" sldId="267"/>
            <ac:spMk id="11" creationId="{C40E7F15-C472-7445-A4F5-7928D7B55F6A}"/>
          </ac:spMkLst>
        </pc:spChg>
        <pc:spChg chg="mod">
          <ac:chgData name="Taneja, Sanya Bathla" userId="799d058d-57bc-440a-8f75-08d784809017" providerId="ADAL" clId="{9C198FAF-FD02-3246-A7C7-C5979A986612}" dt="2021-03-11T21:09:16.144" v="435" actId="20577"/>
          <ac:spMkLst>
            <pc:docMk/>
            <pc:sldMk cId="199602573" sldId="267"/>
            <ac:spMk id="16" creationId="{01BED2DA-8124-F542-A289-B6DE92795068}"/>
          </ac:spMkLst>
        </pc:spChg>
        <pc:spChg chg="mod">
          <ac:chgData name="Taneja, Sanya Bathla" userId="799d058d-57bc-440a-8f75-08d784809017" providerId="ADAL" clId="{9C198FAF-FD02-3246-A7C7-C5979A986612}" dt="2021-03-11T21:09:26.080" v="455" actId="20577"/>
          <ac:spMkLst>
            <pc:docMk/>
            <pc:sldMk cId="199602573" sldId="267"/>
            <ac:spMk id="33" creationId="{4083D672-00C3-A841-BAA9-DDD5D986E697}"/>
          </ac:spMkLst>
        </pc:spChg>
        <pc:spChg chg="mod">
          <ac:chgData name="Taneja, Sanya Bathla" userId="799d058d-57bc-440a-8f75-08d784809017" providerId="ADAL" clId="{9C198FAF-FD02-3246-A7C7-C5979A986612}" dt="2021-03-11T21:08:54.421" v="419"/>
          <ac:spMkLst>
            <pc:docMk/>
            <pc:sldMk cId="199602573" sldId="267"/>
            <ac:spMk id="36" creationId="{3F24F61E-CE5D-244C-A095-4B0656695E89}"/>
          </ac:spMkLst>
        </pc:spChg>
        <pc:spChg chg="mod">
          <ac:chgData name="Taneja, Sanya Bathla" userId="799d058d-57bc-440a-8f75-08d784809017" providerId="ADAL" clId="{9C198FAF-FD02-3246-A7C7-C5979A986612}" dt="2021-03-11T21:09:06.624" v="420"/>
          <ac:spMkLst>
            <pc:docMk/>
            <pc:sldMk cId="199602573" sldId="267"/>
            <ac:spMk id="40" creationId="{E8ED1674-F94F-BB43-BBB5-031943D9CC23}"/>
          </ac:spMkLst>
        </pc:spChg>
      </pc:sldChg>
      <pc:sldChg chg="addSp delSp modSp add del mod modNotesTx">
        <pc:chgData name="Taneja, Sanya Bathla" userId="799d058d-57bc-440a-8f75-08d784809017" providerId="ADAL" clId="{9C198FAF-FD02-3246-A7C7-C5979A986612}" dt="2021-04-03T20:42:37.554" v="1371" actId="2696"/>
        <pc:sldMkLst>
          <pc:docMk/>
          <pc:sldMk cId="1299862990" sldId="268"/>
        </pc:sldMkLst>
        <pc:spChg chg="add del mod">
          <ac:chgData name="Taneja, Sanya Bathla" userId="799d058d-57bc-440a-8f75-08d784809017" providerId="ADAL" clId="{9C198FAF-FD02-3246-A7C7-C5979A986612}" dt="2021-03-20T20:37:23.440" v="647" actId="478"/>
          <ac:spMkLst>
            <pc:docMk/>
            <pc:sldMk cId="1299862990" sldId="268"/>
            <ac:spMk id="3" creationId="{65731289-557A-7A47-A246-7F5B181C67B6}"/>
          </ac:spMkLst>
        </pc:spChg>
        <pc:spChg chg="mod">
          <ac:chgData name="Taneja, Sanya Bathla" userId="799d058d-57bc-440a-8f75-08d784809017" providerId="ADAL" clId="{9C198FAF-FD02-3246-A7C7-C5979A986612}" dt="2021-03-11T21:20:48.069" v="510" actId="20577"/>
          <ac:spMkLst>
            <pc:docMk/>
            <pc:sldMk cId="1299862990" sldId="268"/>
            <ac:spMk id="11" creationId="{C40E7F15-C472-7445-A4F5-7928D7B55F6A}"/>
          </ac:spMkLst>
        </pc:spChg>
        <pc:spChg chg="mod">
          <ac:chgData name="Taneja, Sanya Bathla" userId="799d058d-57bc-440a-8f75-08d784809017" providerId="ADAL" clId="{9C198FAF-FD02-3246-A7C7-C5979A986612}" dt="2021-03-11T21:19:38.587" v="502" actId="20577"/>
          <ac:spMkLst>
            <pc:docMk/>
            <pc:sldMk cId="1299862990" sldId="268"/>
            <ac:spMk id="16" creationId="{01BED2DA-8124-F542-A289-B6DE92795068}"/>
          </ac:spMkLst>
        </pc:spChg>
        <pc:spChg chg="mod">
          <ac:chgData name="Taneja, Sanya Bathla" userId="799d058d-57bc-440a-8f75-08d784809017" providerId="ADAL" clId="{9C198FAF-FD02-3246-A7C7-C5979A986612}" dt="2021-03-11T21:27:52.877" v="515" actId="20577"/>
          <ac:spMkLst>
            <pc:docMk/>
            <pc:sldMk cId="1299862990" sldId="268"/>
            <ac:spMk id="33" creationId="{4083D672-00C3-A841-BAA9-DDD5D986E697}"/>
          </ac:spMkLst>
        </pc:spChg>
        <pc:spChg chg="mod">
          <ac:chgData name="Taneja, Sanya Bathla" userId="799d058d-57bc-440a-8f75-08d784809017" providerId="ADAL" clId="{9C198FAF-FD02-3246-A7C7-C5979A986612}" dt="2021-03-11T21:19:12.488" v="483"/>
          <ac:spMkLst>
            <pc:docMk/>
            <pc:sldMk cId="1299862990" sldId="268"/>
            <ac:spMk id="36" creationId="{3F24F61E-CE5D-244C-A095-4B0656695E89}"/>
          </ac:spMkLst>
        </pc:spChg>
        <pc:spChg chg="add del mod">
          <ac:chgData name="Taneja, Sanya Bathla" userId="799d058d-57bc-440a-8f75-08d784809017" providerId="ADAL" clId="{9C198FAF-FD02-3246-A7C7-C5979A986612}" dt="2021-03-20T20:37:39.486" v="648" actId="478"/>
          <ac:spMkLst>
            <pc:docMk/>
            <pc:sldMk cId="1299862990" sldId="268"/>
            <ac:spMk id="39" creationId="{C418C5A9-063A-9045-AAAC-E24775B86883}"/>
          </ac:spMkLst>
        </pc:spChg>
        <pc:spChg chg="mod">
          <ac:chgData name="Taneja, Sanya Bathla" userId="799d058d-57bc-440a-8f75-08d784809017" providerId="ADAL" clId="{9C198FAF-FD02-3246-A7C7-C5979A986612}" dt="2021-03-11T21:19:20.529" v="484"/>
          <ac:spMkLst>
            <pc:docMk/>
            <pc:sldMk cId="1299862990" sldId="268"/>
            <ac:spMk id="40" creationId="{E8ED1674-F94F-BB43-BBB5-031943D9CC23}"/>
          </ac:spMkLst>
        </pc:spChg>
        <pc:spChg chg="mod">
          <ac:chgData name="Taneja, Sanya Bathla" userId="799d058d-57bc-440a-8f75-08d784809017" providerId="ADAL" clId="{9C198FAF-FD02-3246-A7C7-C5979A986612}" dt="2021-03-11T21:21:29.004" v="512" actId="1076"/>
          <ac:spMkLst>
            <pc:docMk/>
            <pc:sldMk cId="1299862990" sldId="268"/>
            <ac:spMk id="41" creationId="{A7436711-8DA7-D947-BCF4-60AFD3A595A0}"/>
          </ac:spMkLst>
        </pc:spChg>
        <pc:spChg chg="add del mod">
          <ac:chgData name="Taneja, Sanya Bathla" userId="799d058d-57bc-440a-8f75-08d784809017" providerId="ADAL" clId="{9C198FAF-FD02-3246-A7C7-C5979A986612}" dt="2021-03-20T20:37:39.486" v="648" actId="478"/>
          <ac:spMkLst>
            <pc:docMk/>
            <pc:sldMk cId="1299862990" sldId="268"/>
            <ac:spMk id="46" creationId="{020ED5BE-A376-EA41-A5A8-F71D3B05AA9B}"/>
          </ac:spMkLst>
        </pc:spChg>
        <pc:spChg chg="add del mod">
          <ac:chgData name="Taneja, Sanya Bathla" userId="799d058d-57bc-440a-8f75-08d784809017" providerId="ADAL" clId="{9C198FAF-FD02-3246-A7C7-C5979A986612}" dt="2021-03-20T20:37:39.486" v="648" actId="478"/>
          <ac:spMkLst>
            <pc:docMk/>
            <pc:sldMk cId="1299862990" sldId="268"/>
            <ac:spMk id="47" creationId="{611C7513-0A3A-CD4B-994A-877EFBC1B0A6}"/>
          </ac:spMkLst>
        </pc:spChg>
        <pc:spChg chg="mod">
          <ac:chgData name="Taneja, Sanya Bathla" userId="799d058d-57bc-440a-8f75-08d784809017" providerId="ADAL" clId="{9C198FAF-FD02-3246-A7C7-C5979A986612}" dt="2021-03-20T20:38:16.487" v="655" actId="1038"/>
          <ac:spMkLst>
            <pc:docMk/>
            <pc:sldMk cId="1299862990" sldId="268"/>
            <ac:spMk id="48" creationId="{0112AC88-6488-4C45-A68B-DB826A24A820}"/>
          </ac:spMkLst>
        </pc:spChg>
        <pc:spChg chg="mod">
          <ac:chgData name="Taneja, Sanya Bathla" userId="799d058d-57bc-440a-8f75-08d784809017" providerId="ADAL" clId="{9C198FAF-FD02-3246-A7C7-C5979A986612}" dt="2021-03-20T20:38:10.219" v="653" actId="1076"/>
          <ac:spMkLst>
            <pc:docMk/>
            <pc:sldMk cId="1299862990" sldId="268"/>
            <ac:spMk id="50" creationId="{320ACE8B-9686-CB44-83E7-D03A70ED4F93}"/>
          </ac:spMkLst>
        </pc:spChg>
        <pc:spChg chg="add del mod">
          <ac:chgData name="Taneja, Sanya Bathla" userId="799d058d-57bc-440a-8f75-08d784809017" providerId="ADAL" clId="{9C198FAF-FD02-3246-A7C7-C5979A986612}" dt="2021-03-20T20:37:39.486" v="648" actId="478"/>
          <ac:spMkLst>
            <pc:docMk/>
            <pc:sldMk cId="1299862990" sldId="268"/>
            <ac:spMk id="52" creationId="{B326CA47-9219-E641-B8D6-545E9B01A457}"/>
          </ac:spMkLst>
        </pc:spChg>
        <pc:spChg chg="add mod">
          <ac:chgData name="Taneja, Sanya Bathla" userId="799d058d-57bc-440a-8f75-08d784809017" providerId="ADAL" clId="{9C198FAF-FD02-3246-A7C7-C5979A986612}" dt="2021-03-11T21:31:47.637" v="547" actId="1076"/>
          <ac:spMkLst>
            <pc:docMk/>
            <pc:sldMk cId="1299862990" sldId="268"/>
            <ac:spMk id="54" creationId="{5C63629E-D64E-E74F-9DA3-C20E617EE2F4}"/>
          </ac:spMkLst>
        </pc:spChg>
        <pc:spChg chg="add mod">
          <ac:chgData name="Taneja, Sanya Bathla" userId="799d058d-57bc-440a-8f75-08d784809017" providerId="ADAL" clId="{9C198FAF-FD02-3246-A7C7-C5979A986612}" dt="2021-03-11T21:32:00.422" v="550" actId="207"/>
          <ac:spMkLst>
            <pc:docMk/>
            <pc:sldMk cId="1299862990" sldId="268"/>
            <ac:spMk id="56" creationId="{F4D195A7-6079-3A4E-B4E5-5E6AEEC01FDE}"/>
          </ac:spMkLst>
        </pc:spChg>
        <pc:spChg chg="mod">
          <ac:chgData name="Taneja, Sanya Bathla" userId="799d058d-57bc-440a-8f75-08d784809017" providerId="ADAL" clId="{9C198FAF-FD02-3246-A7C7-C5979A986612}" dt="2021-03-11T21:32:22.066" v="563" actId="20577"/>
          <ac:spMkLst>
            <pc:docMk/>
            <pc:sldMk cId="1299862990" sldId="268"/>
            <ac:spMk id="66" creationId="{F1626724-68AE-384A-9A3A-5C805122FFB0}"/>
          </ac:spMkLst>
        </pc:spChg>
        <pc:cxnChg chg="mod">
          <ac:chgData name="Taneja, Sanya Bathla" userId="799d058d-57bc-440a-8f75-08d784809017" providerId="ADAL" clId="{9C198FAF-FD02-3246-A7C7-C5979A986612}" dt="2021-03-11T21:21:33.757" v="513" actId="1076"/>
          <ac:cxnSpMkLst>
            <pc:docMk/>
            <pc:sldMk cId="1299862990" sldId="268"/>
            <ac:cxnSpMk id="34" creationId="{272EFAFF-3AF4-5145-A4D1-6F2205E63227}"/>
          </ac:cxnSpMkLst>
        </pc:cxnChg>
        <pc:cxnChg chg="add del mod">
          <ac:chgData name="Taneja, Sanya Bathla" userId="799d058d-57bc-440a-8f75-08d784809017" providerId="ADAL" clId="{9C198FAF-FD02-3246-A7C7-C5979A986612}" dt="2021-03-20T20:37:39.486" v="648" actId="478"/>
          <ac:cxnSpMkLst>
            <pc:docMk/>
            <pc:sldMk cId="1299862990" sldId="268"/>
            <ac:cxnSpMk id="37" creationId="{715918C1-9C4F-6C40-9F75-647506EB5210}"/>
          </ac:cxnSpMkLst>
        </pc:cxnChg>
        <pc:cxnChg chg="mod">
          <ac:chgData name="Taneja, Sanya Bathla" userId="799d058d-57bc-440a-8f75-08d784809017" providerId="ADAL" clId="{9C198FAF-FD02-3246-A7C7-C5979A986612}" dt="2021-03-20T20:38:12.839" v="654" actId="1037"/>
          <ac:cxnSpMkLst>
            <pc:docMk/>
            <pc:sldMk cId="1299862990" sldId="268"/>
            <ac:cxnSpMk id="49" creationId="{A2815E33-AC2E-564B-8ACB-32FE6D1869ED}"/>
          </ac:cxnSpMkLst>
        </pc:cxnChg>
        <pc:cxnChg chg="add del mod">
          <ac:chgData name="Taneja, Sanya Bathla" userId="799d058d-57bc-440a-8f75-08d784809017" providerId="ADAL" clId="{9C198FAF-FD02-3246-A7C7-C5979A986612}" dt="2021-03-20T20:37:39.486" v="648" actId="478"/>
          <ac:cxnSpMkLst>
            <pc:docMk/>
            <pc:sldMk cId="1299862990" sldId="268"/>
            <ac:cxnSpMk id="53" creationId="{B78C7A7A-40D3-774C-99D2-54FA9E9DB192}"/>
          </ac:cxnSpMkLst>
        </pc:cxnChg>
        <pc:cxnChg chg="add mod">
          <ac:chgData name="Taneja, Sanya Bathla" userId="799d058d-57bc-440a-8f75-08d784809017" providerId="ADAL" clId="{9C198FAF-FD02-3246-A7C7-C5979A986612}" dt="2021-03-11T21:31:54.011" v="548" actId="14100"/>
          <ac:cxnSpMkLst>
            <pc:docMk/>
            <pc:sldMk cId="1299862990" sldId="268"/>
            <ac:cxnSpMk id="58" creationId="{49F3AD20-BD2A-5244-9B55-D56EAA2C908F}"/>
          </ac:cxnSpMkLst>
        </pc:cxnChg>
      </pc:sldChg>
      <pc:sldChg chg="delSp modSp add del mod ord modNotesTx">
        <pc:chgData name="Taneja, Sanya Bathla" userId="799d058d-57bc-440a-8f75-08d784809017" providerId="ADAL" clId="{9C198FAF-FD02-3246-A7C7-C5979A986612}" dt="2021-04-03T20:43:25.101" v="1377" actId="2696"/>
        <pc:sldMkLst>
          <pc:docMk/>
          <pc:sldMk cId="580621768" sldId="269"/>
        </pc:sldMkLst>
        <pc:spChg chg="mod">
          <ac:chgData name="Taneja, Sanya Bathla" userId="799d058d-57bc-440a-8f75-08d784809017" providerId="ADAL" clId="{9C198FAF-FD02-3246-A7C7-C5979A986612}" dt="2021-04-03T20:42:47.007" v="1374" actId="1076"/>
          <ac:spMkLst>
            <pc:docMk/>
            <pc:sldMk cId="580621768" sldId="269"/>
            <ac:spMk id="16" creationId="{01BED2DA-8124-F542-A289-B6DE92795068}"/>
          </ac:spMkLst>
        </pc:spChg>
        <pc:spChg chg="del">
          <ac:chgData name="Taneja, Sanya Bathla" userId="799d058d-57bc-440a-8f75-08d784809017" providerId="ADAL" clId="{9C198FAF-FD02-3246-A7C7-C5979A986612}" dt="2021-03-20T20:37:48.417" v="649" actId="478"/>
          <ac:spMkLst>
            <pc:docMk/>
            <pc:sldMk cId="580621768" sldId="269"/>
            <ac:spMk id="39" creationId="{C418C5A9-063A-9045-AAAC-E24775B86883}"/>
          </ac:spMkLst>
        </pc:spChg>
        <pc:spChg chg="del">
          <ac:chgData name="Taneja, Sanya Bathla" userId="799d058d-57bc-440a-8f75-08d784809017" providerId="ADAL" clId="{9C198FAF-FD02-3246-A7C7-C5979A986612}" dt="2021-03-20T20:37:48.417" v="649" actId="478"/>
          <ac:spMkLst>
            <pc:docMk/>
            <pc:sldMk cId="580621768" sldId="269"/>
            <ac:spMk id="46" creationId="{020ED5BE-A376-EA41-A5A8-F71D3B05AA9B}"/>
          </ac:spMkLst>
        </pc:spChg>
        <pc:spChg chg="del">
          <ac:chgData name="Taneja, Sanya Bathla" userId="799d058d-57bc-440a-8f75-08d784809017" providerId="ADAL" clId="{9C198FAF-FD02-3246-A7C7-C5979A986612}" dt="2021-03-20T20:37:48.417" v="649" actId="478"/>
          <ac:spMkLst>
            <pc:docMk/>
            <pc:sldMk cId="580621768" sldId="269"/>
            <ac:spMk id="47" creationId="{611C7513-0A3A-CD4B-994A-877EFBC1B0A6}"/>
          </ac:spMkLst>
        </pc:spChg>
        <pc:spChg chg="mod">
          <ac:chgData name="Taneja, Sanya Bathla" userId="799d058d-57bc-440a-8f75-08d784809017" providerId="ADAL" clId="{9C198FAF-FD02-3246-A7C7-C5979A986612}" dt="2021-03-20T20:37:59.709" v="651" actId="1076"/>
          <ac:spMkLst>
            <pc:docMk/>
            <pc:sldMk cId="580621768" sldId="269"/>
            <ac:spMk id="48" creationId="{0112AC88-6488-4C45-A68B-DB826A24A820}"/>
          </ac:spMkLst>
        </pc:spChg>
        <pc:spChg chg="mod">
          <ac:chgData name="Taneja, Sanya Bathla" userId="799d058d-57bc-440a-8f75-08d784809017" providerId="ADAL" clId="{9C198FAF-FD02-3246-A7C7-C5979A986612}" dt="2021-03-20T20:37:55.684" v="650" actId="1076"/>
          <ac:spMkLst>
            <pc:docMk/>
            <pc:sldMk cId="580621768" sldId="269"/>
            <ac:spMk id="50" creationId="{320ACE8B-9686-CB44-83E7-D03A70ED4F93}"/>
          </ac:spMkLst>
        </pc:spChg>
        <pc:spChg chg="del">
          <ac:chgData name="Taneja, Sanya Bathla" userId="799d058d-57bc-440a-8f75-08d784809017" providerId="ADAL" clId="{9C198FAF-FD02-3246-A7C7-C5979A986612}" dt="2021-03-20T20:37:48.417" v="649" actId="478"/>
          <ac:spMkLst>
            <pc:docMk/>
            <pc:sldMk cId="580621768" sldId="269"/>
            <ac:spMk id="52" creationId="{B326CA47-9219-E641-B8D6-545E9B01A457}"/>
          </ac:spMkLst>
        </pc:spChg>
        <pc:spChg chg="mod">
          <ac:chgData name="Taneja, Sanya Bathla" userId="799d058d-57bc-440a-8f75-08d784809017" providerId="ADAL" clId="{9C198FAF-FD02-3246-A7C7-C5979A986612}" dt="2021-03-11T21:32:52.372" v="596" actId="20577"/>
          <ac:spMkLst>
            <pc:docMk/>
            <pc:sldMk cId="580621768" sldId="269"/>
            <ac:spMk id="66" creationId="{F1626724-68AE-384A-9A3A-5C805122FFB0}"/>
          </ac:spMkLst>
        </pc:spChg>
        <pc:cxnChg chg="del">
          <ac:chgData name="Taneja, Sanya Bathla" userId="799d058d-57bc-440a-8f75-08d784809017" providerId="ADAL" clId="{9C198FAF-FD02-3246-A7C7-C5979A986612}" dt="2021-03-20T20:37:48.417" v="649" actId="478"/>
          <ac:cxnSpMkLst>
            <pc:docMk/>
            <pc:sldMk cId="580621768" sldId="269"/>
            <ac:cxnSpMk id="37" creationId="{715918C1-9C4F-6C40-9F75-647506EB5210}"/>
          </ac:cxnSpMkLst>
        </pc:cxnChg>
        <pc:cxnChg chg="mod">
          <ac:chgData name="Taneja, Sanya Bathla" userId="799d058d-57bc-440a-8f75-08d784809017" providerId="ADAL" clId="{9C198FAF-FD02-3246-A7C7-C5979A986612}" dt="2021-03-20T20:37:55.684" v="650" actId="1076"/>
          <ac:cxnSpMkLst>
            <pc:docMk/>
            <pc:sldMk cId="580621768" sldId="269"/>
            <ac:cxnSpMk id="49" creationId="{A2815E33-AC2E-564B-8ACB-32FE6D1869ED}"/>
          </ac:cxnSpMkLst>
        </pc:cxnChg>
        <pc:cxnChg chg="del mod">
          <ac:chgData name="Taneja, Sanya Bathla" userId="799d058d-57bc-440a-8f75-08d784809017" providerId="ADAL" clId="{9C198FAF-FD02-3246-A7C7-C5979A986612}" dt="2021-03-20T20:37:48.417" v="649" actId="478"/>
          <ac:cxnSpMkLst>
            <pc:docMk/>
            <pc:sldMk cId="580621768" sldId="269"/>
            <ac:cxnSpMk id="53" creationId="{B78C7A7A-40D3-774C-99D2-54FA9E9DB192}"/>
          </ac:cxnSpMkLst>
        </pc:cxnChg>
      </pc:sldChg>
      <pc:sldChg chg="add del ord">
        <pc:chgData name="Taneja, Sanya Bathla" userId="799d058d-57bc-440a-8f75-08d784809017" providerId="ADAL" clId="{9C198FAF-FD02-3246-A7C7-C5979A986612}" dt="2021-03-11T21:31:01.436" v="522" actId="2696"/>
        <pc:sldMkLst>
          <pc:docMk/>
          <pc:sldMk cId="2001088247" sldId="269"/>
        </pc:sldMkLst>
      </pc:sldChg>
      <pc:sldChg chg="addSp delSp modSp add del mod modNotesTx">
        <pc:chgData name="Taneja, Sanya Bathla" userId="799d058d-57bc-440a-8f75-08d784809017" providerId="ADAL" clId="{9C198FAF-FD02-3246-A7C7-C5979A986612}" dt="2021-04-03T18:26:03.089" v="1036" actId="2696"/>
        <pc:sldMkLst>
          <pc:docMk/>
          <pc:sldMk cId="287756482" sldId="270"/>
        </pc:sldMkLst>
        <pc:spChg chg="add del mod">
          <ac:chgData name="Taneja, Sanya Bathla" userId="799d058d-57bc-440a-8f75-08d784809017" providerId="ADAL" clId="{9C198FAF-FD02-3246-A7C7-C5979A986612}" dt="2021-04-01T14:01:42.873" v="696" actId="21"/>
          <ac:spMkLst>
            <pc:docMk/>
            <pc:sldMk cId="287756482" sldId="270"/>
            <ac:spMk id="2" creationId="{5D5C2E5B-819F-7E41-B4A6-75A1AEFD1787}"/>
          </ac:spMkLst>
        </pc:spChg>
        <pc:spChg chg="add mod">
          <ac:chgData name="Taneja, Sanya Bathla" userId="799d058d-57bc-440a-8f75-08d784809017" providerId="ADAL" clId="{9C198FAF-FD02-3246-A7C7-C5979A986612}" dt="2021-03-30T18:35:49.138" v="661"/>
          <ac:spMkLst>
            <pc:docMk/>
            <pc:sldMk cId="287756482" sldId="270"/>
            <ac:spMk id="37" creationId="{A1087EDB-BD72-1A43-8BD6-CCECEB3F7171}"/>
          </ac:spMkLst>
        </pc:spChg>
        <pc:spChg chg="add mod">
          <ac:chgData name="Taneja, Sanya Bathla" userId="799d058d-57bc-440a-8f75-08d784809017" providerId="ADAL" clId="{9C198FAF-FD02-3246-A7C7-C5979A986612}" dt="2021-03-30T18:35:49.138" v="661"/>
          <ac:spMkLst>
            <pc:docMk/>
            <pc:sldMk cId="287756482" sldId="270"/>
            <ac:spMk id="46" creationId="{587BE6C6-2C69-8141-B8F4-36C479E47AC2}"/>
          </ac:spMkLst>
        </pc:spChg>
        <pc:spChg chg="del">
          <ac:chgData name="Taneja, Sanya Bathla" userId="799d058d-57bc-440a-8f75-08d784809017" providerId="ADAL" clId="{9C198FAF-FD02-3246-A7C7-C5979A986612}" dt="2021-03-30T18:35:44.216" v="657" actId="478"/>
          <ac:spMkLst>
            <pc:docMk/>
            <pc:sldMk cId="287756482" sldId="270"/>
            <ac:spMk id="48" creationId="{0112AC88-6488-4C45-A68B-DB826A24A820}"/>
          </ac:spMkLst>
        </pc:spChg>
        <pc:spChg chg="del mod">
          <ac:chgData name="Taneja, Sanya Bathla" userId="799d058d-57bc-440a-8f75-08d784809017" providerId="ADAL" clId="{9C198FAF-FD02-3246-A7C7-C5979A986612}" dt="2021-03-30T18:35:48.491" v="660" actId="478"/>
          <ac:spMkLst>
            <pc:docMk/>
            <pc:sldMk cId="287756482" sldId="270"/>
            <ac:spMk id="50" creationId="{320ACE8B-9686-CB44-83E7-D03A70ED4F93}"/>
          </ac:spMkLst>
        </pc:spChg>
        <pc:spChg chg="add mod">
          <ac:chgData name="Taneja, Sanya Bathla" userId="799d058d-57bc-440a-8f75-08d784809017" providerId="ADAL" clId="{9C198FAF-FD02-3246-A7C7-C5979A986612}" dt="2021-04-03T18:06:57.792" v="789" actId="20577"/>
          <ac:spMkLst>
            <pc:docMk/>
            <pc:sldMk cId="287756482" sldId="270"/>
            <ac:spMk id="53" creationId="{5E4E7847-1807-A840-95D8-638BC37B5E2F}"/>
          </ac:spMkLst>
        </pc:spChg>
        <pc:spChg chg="add mod">
          <ac:chgData name="Taneja, Sanya Bathla" userId="799d058d-57bc-440a-8f75-08d784809017" providerId="ADAL" clId="{9C198FAF-FD02-3246-A7C7-C5979A986612}" dt="2021-03-30T18:35:49.138" v="661"/>
          <ac:spMkLst>
            <pc:docMk/>
            <pc:sldMk cId="287756482" sldId="270"/>
            <ac:spMk id="54" creationId="{5824B72F-8899-E844-AA7C-505254E771D1}"/>
          </ac:spMkLst>
        </pc:spChg>
        <pc:spChg chg="add mod">
          <ac:chgData name="Taneja, Sanya Bathla" userId="799d058d-57bc-440a-8f75-08d784809017" providerId="ADAL" clId="{9C198FAF-FD02-3246-A7C7-C5979A986612}" dt="2021-03-30T18:35:49.138" v="661"/>
          <ac:spMkLst>
            <pc:docMk/>
            <pc:sldMk cId="287756482" sldId="270"/>
            <ac:spMk id="56" creationId="{12BD5C9D-0BF6-9F4F-A3E1-0710F28B9123}"/>
          </ac:spMkLst>
        </pc:spChg>
        <pc:spChg chg="add mod">
          <ac:chgData name="Taneja, Sanya Bathla" userId="799d058d-57bc-440a-8f75-08d784809017" providerId="ADAL" clId="{9C198FAF-FD02-3246-A7C7-C5979A986612}" dt="2021-04-01T13:57:17.443" v="691" actId="20577"/>
          <ac:spMkLst>
            <pc:docMk/>
            <pc:sldMk cId="287756482" sldId="270"/>
            <ac:spMk id="58" creationId="{63CC7DA1-5215-8040-9425-CF3DCF6D8BDD}"/>
          </ac:spMkLst>
        </pc:spChg>
        <pc:cxnChg chg="add mod">
          <ac:chgData name="Taneja, Sanya Bathla" userId="799d058d-57bc-440a-8f75-08d784809017" providerId="ADAL" clId="{9C198FAF-FD02-3246-A7C7-C5979A986612}" dt="2021-03-30T18:35:49.138" v="661"/>
          <ac:cxnSpMkLst>
            <pc:docMk/>
            <pc:sldMk cId="287756482" sldId="270"/>
            <ac:cxnSpMk id="39" creationId="{0241F9C4-DDA1-8D45-8FA3-A1B145CCA5E5}"/>
          </ac:cxnSpMkLst>
        </pc:cxnChg>
        <pc:cxnChg chg="add mod">
          <ac:chgData name="Taneja, Sanya Bathla" userId="799d058d-57bc-440a-8f75-08d784809017" providerId="ADAL" clId="{9C198FAF-FD02-3246-A7C7-C5979A986612}" dt="2021-03-30T18:35:49.138" v="661"/>
          <ac:cxnSpMkLst>
            <pc:docMk/>
            <pc:sldMk cId="287756482" sldId="270"/>
            <ac:cxnSpMk id="47" creationId="{DB300004-A9CE-644D-ABFF-29150AE37507}"/>
          </ac:cxnSpMkLst>
        </pc:cxnChg>
        <pc:cxnChg chg="del">
          <ac:chgData name="Taneja, Sanya Bathla" userId="799d058d-57bc-440a-8f75-08d784809017" providerId="ADAL" clId="{9C198FAF-FD02-3246-A7C7-C5979A986612}" dt="2021-03-30T18:35:46.897" v="659" actId="478"/>
          <ac:cxnSpMkLst>
            <pc:docMk/>
            <pc:sldMk cId="287756482" sldId="270"/>
            <ac:cxnSpMk id="49" creationId="{A2815E33-AC2E-564B-8ACB-32FE6D1869ED}"/>
          </ac:cxnSpMkLst>
        </pc:cxnChg>
        <pc:cxnChg chg="add mod">
          <ac:chgData name="Taneja, Sanya Bathla" userId="799d058d-57bc-440a-8f75-08d784809017" providerId="ADAL" clId="{9C198FAF-FD02-3246-A7C7-C5979A986612}" dt="2021-03-30T18:35:49.138" v="661"/>
          <ac:cxnSpMkLst>
            <pc:docMk/>
            <pc:sldMk cId="287756482" sldId="270"/>
            <ac:cxnSpMk id="52" creationId="{9F54EA0E-AC9A-0B45-B864-854BA594D6E9}"/>
          </ac:cxnSpMkLst>
        </pc:cxnChg>
        <pc:cxnChg chg="add mod">
          <ac:chgData name="Taneja, Sanya Bathla" userId="799d058d-57bc-440a-8f75-08d784809017" providerId="ADAL" clId="{9C198FAF-FD02-3246-A7C7-C5979A986612}" dt="2021-03-30T18:35:49.138" v="661"/>
          <ac:cxnSpMkLst>
            <pc:docMk/>
            <pc:sldMk cId="287756482" sldId="270"/>
            <ac:cxnSpMk id="62" creationId="{94E15186-C38B-BA44-A717-6DB23286D906}"/>
          </ac:cxnSpMkLst>
        </pc:cxnChg>
      </pc:sldChg>
      <pc:sldChg chg="add del modNotesTx">
        <pc:chgData name="Taneja, Sanya Bathla" userId="799d058d-57bc-440a-8f75-08d784809017" providerId="ADAL" clId="{9C198FAF-FD02-3246-A7C7-C5979A986612}" dt="2021-04-03T18:07:01.556" v="790" actId="2696"/>
        <pc:sldMkLst>
          <pc:docMk/>
          <pc:sldMk cId="3890260349" sldId="271"/>
        </pc:sldMkLst>
      </pc:sldChg>
      <pc:sldChg chg="addSp delSp modSp add mod ord modNotesTx">
        <pc:chgData name="Taneja, Sanya Bathla" userId="799d058d-57bc-440a-8f75-08d784809017" providerId="ADAL" clId="{9C198FAF-FD02-3246-A7C7-C5979A986612}" dt="2021-04-05T00:21:52.477" v="3855"/>
        <pc:sldMkLst>
          <pc:docMk/>
          <pc:sldMk cId="3023649921" sldId="272"/>
        </pc:sldMkLst>
        <pc:spChg chg="mod">
          <ac:chgData name="Taneja, Sanya Bathla" userId="799d058d-57bc-440a-8f75-08d784809017" providerId="ADAL" clId="{9C198FAF-FD02-3246-A7C7-C5979A986612}" dt="2021-04-03T18:09:05.885" v="811" actId="1076"/>
          <ac:spMkLst>
            <pc:docMk/>
            <pc:sldMk cId="3023649921" sldId="272"/>
            <ac:spMk id="4" creationId="{7ABACE6F-EFB1-F048-B28A-5A867E69C372}"/>
          </ac:spMkLst>
        </pc:spChg>
        <pc:spChg chg="mod">
          <ac:chgData name="Taneja, Sanya Bathla" userId="799d058d-57bc-440a-8f75-08d784809017" providerId="ADAL" clId="{9C198FAF-FD02-3246-A7C7-C5979A986612}" dt="2021-04-03T18:08:48.198" v="808" actId="1076"/>
          <ac:spMkLst>
            <pc:docMk/>
            <pc:sldMk cId="3023649921" sldId="272"/>
            <ac:spMk id="16" creationId="{01BED2DA-8124-F542-A289-B6DE92795068}"/>
          </ac:spMkLst>
        </pc:spChg>
        <pc:spChg chg="mod">
          <ac:chgData name="Taneja, Sanya Bathla" userId="799d058d-57bc-440a-8f75-08d784809017" providerId="ADAL" clId="{9C198FAF-FD02-3246-A7C7-C5979A986612}" dt="2021-04-03T18:09:49.704" v="815" actId="1076"/>
          <ac:spMkLst>
            <pc:docMk/>
            <pc:sldMk cId="3023649921" sldId="272"/>
            <ac:spMk id="36" creationId="{3F24F61E-CE5D-244C-A095-4B0656695E89}"/>
          </ac:spMkLst>
        </pc:spChg>
        <pc:spChg chg="add del">
          <ac:chgData name="Taneja, Sanya Bathla" userId="799d058d-57bc-440a-8f75-08d784809017" providerId="ADAL" clId="{9C198FAF-FD02-3246-A7C7-C5979A986612}" dt="2021-04-03T18:08:01.147" v="797" actId="478"/>
          <ac:spMkLst>
            <pc:docMk/>
            <pc:sldMk cId="3023649921" sldId="272"/>
            <ac:spMk id="40" creationId="{E8ED1674-F94F-BB43-BBB5-031943D9CC23}"/>
          </ac:spMkLst>
        </pc:spChg>
        <pc:spChg chg="add del">
          <ac:chgData name="Taneja, Sanya Bathla" userId="799d058d-57bc-440a-8f75-08d784809017" providerId="ADAL" clId="{9C198FAF-FD02-3246-A7C7-C5979A986612}" dt="2021-04-03T18:07:55.839" v="793" actId="478"/>
          <ac:spMkLst>
            <pc:docMk/>
            <pc:sldMk cId="3023649921" sldId="272"/>
            <ac:spMk id="43" creationId="{2307C39E-3B61-CD48-9DD9-6C8935FEB665}"/>
          </ac:spMkLst>
        </pc:spChg>
        <pc:spChg chg="mod">
          <ac:chgData name="Taneja, Sanya Bathla" userId="799d058d-57bc-440a-8f75-08d784809017" providerId="ADAL" clId="{9C198FAF-FD02-3246-A7C7-C5979A986612}" dt="2021-04-03T18:12:47.996" v="835" actId="1076"/>
          <ac:spMkLst>
            <pc:docMk/>
            <pc:sldMk cId="3023649921" sldId="272"/>
            <ac:spMk id="45" creationId="{F7BFB07C-83A3-524C-9B8B-FA13BD6B96A8}"/>
          </ac:spMkLst>
        </pc:spChg>
        <pc:spChg chg="del">
          <ac:chgData name="Taneja, Sanya Bathla" userId="799d058d-57bc-440a-8f75-08d784809017" providerId="ADAL" clId="{9C198FAF-FD02-3246-A7C7-C5979A986612}" dt="2021-04-03T18:02:26.196" v="751" actId="478"/>
          <ac:spMkLst>
            <pc:docMk/>
            <pc:sldMk cId="3023649921" sldId="272"/>
            <ac:spMk id="46" creationId="{BE542595-08C8-5C4E-AD64-370948B96147}"/>
          </ac:spMkLst>
        </pc:spChg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3023649921" sldId="272"/>
            <ac:spMk id="48" creationId="{0112AC88-6488-4C45-A68B-DB826A24A820}"/>
          </ac:spMkLst>
        </pc:spChg>
        <pc:spChg chg="mod">
          <ac:chgData name="Taneja, Sanya Bathla" userId="799d058d-57bc-440a-8f75-08d784809017" providerId="ADAL" clId="{9C198FAF-FD02-3246-A7C7-C5979A986612}" dt="2021-04-03T18:09:57.993" v="817" actId="1076"/>
          <ac:spMkLst>
            <pc:docMk/>
            <pc:sldMk cId="3023649921" sldId="272"/>
            <ac:spMk id="50" creationId="{320ACE8B-9686-CB44-83E7-D03A70ED4F93}"/>
          </ac:spMkLst>
        </pc:spChg>
        <pc:spChg chg="add del">
          <ac:chgData name="Taneja, Sanya Bathla" userId="799d058d-57bc-440a-8f75-08d784809017" providerId="ADAL" clId="{9C198FAF-FD02-3246-A7C7-C5979A986612}" dt="2021-04-03T18:07:56.932" v="794" actId="478"/>
          <ac:spMkLst>
            <pc:docMk/>
            <pc:sldMk cId="3023649921" sldId="272"/>
            <ac:spMk id="51" creationId="{6B8926D0-904D-834A-B554-E850EF771153}"/>
          </ac:spMkLst>
        </pc:spChg>
        <pc:spChg chg="del">
          <ac:chgData name="Taneja, Sanya Bathla" userId="799d058d-57bc-440a-8f75-08d784809017" providerId="ADAL" clId="{9C198FAF-FD02-3246-A7C7-C5979A986612}" dt="2021-04-03T18:02:14.919" v="745" actId="478"/>
          <ac:spMkLst>
            <pc:docMk/>
            <pc:sldMk cId="3023649921" sldId="272"/>
            <ac:spMk id="52" creationId="{C651D875-6C62-4A4D-BD05-85FE5A6F980A}"/>
          </ac:spMkLst>
        </pc:spChg>
        <pc:spChg chg="del">
          <ac:chgData name="Taneja, Sanya Bathla" userId="799d058d-57bc-440a-8f75-08d784809017" providerId="ADAL" clId="{9C198FAF-FD02-3246-A7C7-C5979A986612}" dt="2021-04-03T18:02:16.595" v="746" actId="478"/>
          <ac:spMkLst>
            <pc:docMk/>
            <pc:sldMk cId="3023649921" sldId="272"/>
            <ac:spMk id="53" creationId="{35D96AF4-BC4D-BD46-8614-AD6F252439A0}"/>
          </ac:spMkLst>
        </pc:spChg>
        <pc:spChg chg="del">
          <ac:chgData name="Taneja, Sanya Bathla" userId="799d058d-57bc-440a-8f75-08d784809017" providerId="ADAL" clId="{9C198FAF-FD02-3246-A7C7-C5979A986612}" dt="2021-04-03T18:02:21.477" v="749" actId="478"/>
          <ac:spMkLst>
            <pc:docMk/>
            <pc:sldMk cId="3023649921" sldId="272"/>
            <ac:spMk id="54" creationId="{4A280515-C4AF-0A43-AEA1-85711E184331}"/>
          </ac:spMkLst>
        </pc:spChg>
        <pc:spChg chg="del">
          <ac:chgData name="Taneja, Sanya Bathla" userId="799d058d-57bc-440a-8f75-08d784809017" providerId="ADAL" clId="{9C198FAF-FD02-3246-A7C7-C5979A986612}" dt="2021-04-03T18:02:23.854" v="750" actId="478"/>
          <ac:spMkLst>
            <pc:docMk/>
            <pc:sldMk cId="3023649921" sldId="272"/>
            <ac:spMk id="56" creationId="{1108AD84-B45C-944A-902D-0466259315C7}"/>
          </ac:spMkLst>
        </pc:spChg>
        <pc:spChg chg="add del mod">
          <ac:chgData name="Taneja, Sanya Bathla" userId="799d058d-57bc-440a-8f75-08d784809017" providerId="ADAL" clId="{9C198FAF-FD02-3246-A7C7-C5979A986612}" dt="2021-04-03T18:11:38.397" v="826" actId="478"/>
          <ac:spMkLst>
            <pc:docMk/>
            <pc:sldMk cId="3023649921" sldId="272"/>
            <ac:spMk id="62" creationId="{F8253044-C7B1-B24D-95D4-0879908A3062}"/>
          </ac:spMkLst>
        </pc:spChg>
        <pc:spChg chg="add del">
          <ac:chgData name="Taneja, Sanya Bathla" userId="799d058d-57bc-440a-8f75-08d784809017" providerId="ADAL" clId="{9C198FAF-FD02-3246-A7C7-C5979A986612}" dt="2021-04-03T18:07:54.990" v="792" actId="478"/>
          <ac:spMkLst>
            <pc:docMk/>
            <pc:sldMk cId="3023649921" sldId="272"/>
            <ac:spMk id="63" creationId="{DD924998-6B66-5A4E-B8A2-7E3AC177A0E9}"/>
          </ac:spMkLst>
        </pc:spChg>
        <pc:spChg chg="add mod">
          <ac:chgData name="Taneja, Sanya Bathla" userId="799d058d-57bc-440a-8f75-08d784809017" providerId="ADAL" clId="{9C198FAF-FD02-3246-A7C7-C5979A986612}" dt="2021-04-03T18:11:19.827" v="822"/>
          <ac:spMkLst>
            <pc:docMk/>
            <pc:sldMk cId="3023649921" sldId="272"/>
            <ac:spMk id="64" creationId="{2F5AB928-1A9A-EC48-B429-A4DE5F3BD5EB}"/>
          </ac:spMkLst>
        </pc:spChg>
        <pc:spChg chg="add mod">
          <ac:chgData name="Taneja, Sanya Bathla" userId="799d058d-57bc-440a-8f75-08d784809017" providerId="ADAL" clId="{9C198FAF-FD02-3246-A7C7-C5979A986612}" dt="2021-04-03T18:11:19.827" v="822"/>
          <ac:spMkLst>
            <pc:docMk/>
            <pc:sldMk cId="3023649921" sldId="272"/>
            <ac:spMk id="65" creationId="{C8DDEC75-7F85-1940-ABD8-402F08F8ADF5}"/>
          </ac:spMkLst>
        </pc:spChg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3023649921" sldId="272"/>
            <ac:spMk id="71" creationId="{871064A8-782B-6B43-A918-995F235A2D75}"/>
          </ac:spMkLst>
        </pc:spChg>
        <pc:spChg chg="add mod">
          <ac:chgData name="Taneja, Sanya Bathla" userId="799d058d-57bc-440a-8f75-08d784809017" providerId="ADAL" clId="{9C198FAF-FD02-3246-A7C7-C5979A986612}" dt="2021-04-03T18:11:19.827" v="822"/>
          <ac:spMkLst>
            <pc:docMk/>
            <pc:sldMk cId="3023649921" sldId="272"/>
            <ac:spMk id="73" creationId="{C74F75EE-495F-E74D-8149-8E4561A4DDB4}"/>
          </ac:spMkLst>
        </pc:spChg>
        <pc:spChg chg="add mod">
          <ac:chgData name="Taneja, Sanya Bathla" userId="799d058d-57bc-440a-8f75-08d784809017" providerId="ADAL" clId="{9C198FAF-FD02-3246-A7C7-C5979A986612}" dt="2021-04-03T18:11:19.827" v="822"/>
          <ac:spMkLst>
            <pc:docMk/>
            <pc:sldMk cId="3023649921" sldId="272"/>
            <ac:spMk id="76" creationId="{52A442C5-78CE-C14E-BD01-B362CBA042C1}"/>
          </ac:spMkLst>
        </pc:spChg>
        <pc:cxnChg chg="add del mod">
          <ac:chgData name="Taneja, Sanya Bathla" userId="799d058d-57bc-440a-8f75-08d784809017" providerId="ADAL" clId="{9C198FAF-FD02-3246-A7C7-C5979A986612}" dt="2021-04-03T18:09:49.704" v="815" actId="1076"/>
          <ac:cxnSpMkLst>
            <pc:docMk/>
            <pc:sldMk cId="3023649921" sldId="272"/>
            <ac:cxnSpMk id="9" creationId="{4E822D49-45B5-7C4F-AFCF-65C30024C5E2}"/>
          </ac:cxnSpMkLst>
        </pc:cxnChg>
        <pc:cxnChg chg="del mod">
          <ac:chgData name="Taneja, Sanya Bathla" userId="799d058d-57bc-440a-8f75-08d784809017" providerId="ADAL" clId="{9C198FAF-FD02-3246-A7C7-C5979A986612}" dt="2021-04-03T18:02:19.686" v="748" actId="478"/>
          <ac:cxnSpMkLst>
            <pc:docMk/>
            <pc:sldMk cId="3023649921" sldId="272"/>
            <ac:cxnSpMk id="13" creationId="{D5539BCD-0FBD-F740-B195-D1B20F5FB278}"/>
          </ac:cxnSpMkLst>
        </pc:cxnChg>
        <pc:cxnChg chg="mod">
          <ac:chgData name="Taneja, Sanya Bathla" userId="799d058d-57bc-440a-8f75-08d784809017" providerId="ADAL" clId="{9C198FAF-FD02-3246-A7C7-C5979A986612}" dt="2021-04-03T18:08:53.819" v="809" actId="1076"/>
          <ac:cxnSpMkLst>
            <pc:docMk/>
            <pc:sldMk cId="3023649921" sldId="272"/>
            <ac:cxnSpMk id="19" creationId="{F34A142B-0756-B040-9464-C1BD4EA76F59}"/>
          </ac:cxnSpMkLst>
        </pc:cxnChg>
        <pc:cxnChg chg="add del">
          <ac:chgData name="Taneja, Sanya Bathla" userId="799d058d-57bc-440a-8f75-08d784809017" providerId="ADAL" clId="{9C198FAF-FD02-3246-A7C7-C5979A986612}" dt="2021-04-03T18:07:59.878" v="796" actId="478"/>
          <ac:cxnSpMkLst>
            <pc:docMk/>
            <pc:sldMk cId="3023649921" sldId="272"/>
            <ac:cxnSpMk id="28" creationId="{2C865703-AA62-FD4B-95A3-536AFA3B0F02}"/>
          </ac:cxnSpMkLst>
        </pc:cxnChg>
        <pc:cxnChg chg="add del mod">
          <ac:chgData name="Taneja, Sanya Bathla" userId="799d058d-57bc-440a-8f75-08d784809017" providerId="ADAL" clId="{9C198FAF-FD02-3246-A7C7-C5979A986612}" dt="2021-04-03T18:07:53.530" v="791" actId="478"/>
          <ac:cxnSpMkLst>
            <pc:docMk/>
            <pc:sldMk cId="3023649921" sldId="272"/>
            <ac:cxnSpMk id="32" creationId="{C2107C31-33A9-5646-A04B-88EC416A22E9}"/>
          </ac:cxnSpMkLst>
        </pc:cxnChg>
        <pc:cxnChg chg="add del">
          <ac:chgData name="Taneja, Sanya Bathla" userId="799d058d-57bc-440a-8f75-08d784809017" providerId="ADAL" clId="{9C198FAF-FD02-3246-A7C7-C5979A986612}" dt="2021-04-03T18:07:58.213" v="795" actId="478"/>
          <ac:cxnSpMkLst>
            <pc:docMk/>
            <pc:sldMk cId="3023649921" sldId="272"/>
            <ac:cxnSpMk id="44" creationId="{3D3D2BF2-F0CF-E040-8781-EC0A459C6B28}"/>
          </ac:cxnSpMkLst>
        </pc:cxnChg>
        <pc:cxnChg chg="del">
          <ac:chgData name="Taneja, Sanya Bathla" userId="799d058d-57bc-440a-8f75-08d784809017" providerId="ADAL" clId="{9C198FAF-FD02-3246-A7C7-C5979A986612}" dt="2021-04-03T18:02:17.720" v="747" actId="478"/>
          <ac:cxnSpMkLst>
            <pc:docMk/>
            <pc:sldMk cId="3023649921" sldId="272"/>
            <ac:cxnSpMk id="47" creationId="{10D04718-CA95-274C-B843-B33A01B5E2A7}"/>
          </ac:cxnSpMkLst>
        </pc:cxnChg>
        <pc:cxnChg chg="del">
          <ac:chgData name="Taneja, Sanya Bathla" userId="799d058d-57bc-440a-8f75-08d784809017" providerId="ADAL" clId="{9C198FAF-FD02-3246-A7C7-C5979A986612}" dt="2021-04-03T18:08:13.061" v="799" actId="478"/>
          <ac:cxnSpMkLst>
            <pc:docMk/>
            <pc:sldMk cId="3023649921" sldId="272"/>
            <ac:cxnSpMk id="49" creationId="{A2815E33-AC2E-564B-8ACB-32FE6D1869ED}"/>
          </ac:cxnSpMkLst>
        </pc:cxnChg>
        <pc:cxnChg chg="mod">
          <ac:chgData name="Taneja, Sanya Bathla" userId="799d058d-57bc-440a-8f75-08d784809017" providerId="ADAL" clId="{9C198FAF-FD02-3246-A7C7-C5979A986612}" dt="2021-04-03T18:09:35.454" v="813" actId="14100"/>
          <ac:cxnSpMkLst>
            <pc:docMk/>
            <pc:sldMk cId="3023649921" sldId="272"/>
            <ac:cxnSpMk id="55" creationId="{0246BE37-C612-6542-B8DC-90FA10E8F496}"/>
          </ac:cxnSpMkLst>
        </pc:cxnChg>
        <pc:cxnChg chg="add mod">
          <ac:chgData name="Taneja, Sanya Bathla" userId="799d058d-57bc-440a-8f75-08d784809017" providerId="ADAL" clId="{9C198FAF-FD02-3246-A7C7-C5979A986612}" dt="2021-04-03T18:09:54.510" v="816" actId="14100"/>
          <ac:cxnSpMkLst>
            <pc:docMk/>
            <pc:sldMk cId="3023649921" sldId="272"/>
            <ac:cxnSpMk id="58" creationId="{8768EA97-A0CD-7D40-9888-6B64DE8CA737}"/>
          </ac:cxnSpMkLst>
        </pc:cxnChg>
        <pc:cxnChg chg="add mod">
          <ac:chgData name="Taneja, Sanya Bathla" userId="799d058d-57bc-440a-8f75-08d784809017" providerId="ADAL" clId="{9C198FAF-FD02-3246-A7C7-C5979A986612}" dt="2021-04-03T18:11:19.827" v="822"/>
          <ac:cxnSpMkLst>
            <pc:docMk/>
            <pc:sldMk cId="3023649921" sldId="272"/>
            <ac:cxnSpMk id="70" creationId="{A7D67E24-953E-3640-9161-5CD2FA74BC63}"/>
          </ac:cxnSpMkLst>
        </pc:cxnChg>
        <pc:cxnChg chg="mod">
          <ac:chgData name="Taneja, Sanya Bathla" userId="799d058d-57bc-440a-8f75-08d784809017" providerId="ADAL" clId="{9C198FAF-FD02-3246-A7C7-C5979A986612}" dt="2021-04-03T18:10:08.556" v="819" actId="1076"/>
          <ac:cxnSpMkLst>
            <pc:docMk/>
            <pc:sldMk cId="3023649921" sldId="272"/>
            <ac:cxnSpMk id="72" creationId="{58E2307A-CF9D-E84D-9BFC-F268714415B9}"/>
          </ac:cxnSpMkLst>
        </pc:cxnChg>
        <pc:cxnChg chg="add mod">
          <ac:chgData name="Taneja, Sanya Bathla" userId="799d058d-57bc-440a-8f75-08d784809017" providerId="ADAL" clId="{9C198FAF-FD02-3246-A7C7-C5979A986612}" dt="2021-04-03T18:11:27.339" v="824" actId="1037"/>
          <ac:cxnSpMkLst>
            <pc:docMk/>
            <pc:sldMk cId="3023649921" sldId="272"/>
            <ac:cxnSpMk id="74" creationId="{9921D9CE-58D9-7F45-BA0E-0376BAB7503D}"/>
          </ac:cxnSpMkLst>
        </pc:cxnChg>
        <pc:cxnChg chg="add mod">
          <ac:chgData name="Taneja, Sanya Bathla" userId="799d058d-57bc-440a-8f75-08d784809017" providerId="ADAL" clId="{9C198FAF-FD02-3246-A7C7-C5979A986612}" dt="2021-04-03T18:11:19.827" v="822"/>
          <ac:cxnSpMkLst>
            <pc:docMk/>
            <pc:sldMk cId="3023649921" sldId="272"/>
            <ac:cxnSpMk id="75" creationId="{A917D484-FD59-B84A-A50D-D555679ED5AD}"/>
          </ac:cxnSpMkLst>
        </pc:cxnChg>
      </pc:sldChg>
      <pc:sldChg chg="add del">
        <pc:chgData name="Taneja, Sanya Bathla" userId="799d058d-57bc-440a-8f75-08d784809017" providerId="ADAL" clId="{9C198FAF-FD02-3246-A7C7-C5979A986612}" dt="2021-04-03T18:13:11.302" v="839" actId="2696"/>
        <pc:sldMkLst>
          <pc:docMk/>
          <pc:sldMk cId="3093228359" sldId="273"/>
        </pc:sldMkLst>
      </pc:sldChg>
      <pc:sldChg chg="addSp delSp modSp add mod ord modNotesTx">
        <pc:chgData name="Taneja, Sanya Bathla" userId="799d058d-57bc-440a-8f75-08d784809017" providerId="ADAL" clId="{9C198FAF-FD02-3246-A7C7-C5979A986612}" dt="2021-04-05T00:21:52.477" v="3855"/>
        <pc:sldMkLst>
          <pc:docMk/>
          <pc:sldMk cId="659182029" sldId="274"/>
        </pc:sldMkLst>
        <pc:spChg chg="add mod">
          <ac:chgData name="Taneja, Sanya Bathla" userId="799d058d-57bc-440a-8f75-08d784809017" providerId="ADAL" clId="{9C198FAF-FD02-3246-A7C7-C5979A986612}" dt="2021-04-03T18:12:32.666" v="833" actId="1076"/>
          <ac:spMkLst>
            <pc:docMk/>
            <pc:sldMk cId="659182029" sldId="274"/>
            <ac:spMk id="39" creationId="{53B5231F-70E7-AD46-BEE7-AA7A57F3F1A9}"/>
          </ac:spMkLst>
        </pc:spChg>
        <pc:spChg chg="add mod">
          <ac:chgData name="Taneja, Sanya Bathla" userId="799d058d-57bc-440a-8f75-08d784809017" providerId="ADAL" clId="{9C198FAF-FD02-3246-A7C7-C5979A986612}" dt="2021-04-03T18:12:43.649" v="834" actId="1076"/>
          <ac:spMkLst>
            <pc:docMk/>
            <pc:sldMk cId="659182029" sldId="274"/>
            <ac:spMk id="40" creationId="{CF685588-C5BF-7C4A-B99C-BE9DF7C32679}"/>
          </ac:spMkLst>
        </pc:spChg>
        <pc:spChg chg="add mod">
          <ac:chgData name="Taneja, Sanya Bathla" userId="799d058d-57bc-440a-8f75-08d784809017" providerId="ADAL" clId="{9C198FAF-FD02-3246-A7C7-C5979A986612}" dt="2021-04-03T18:12:09.665" v="829"/>
          <ac:spMkLst>
            <pc:docMk/>
            <pc:sldMk cId="659182029" sldId="274"/>
            <ac:spMk id="43" creationId="{0263606E-EFEC-2E45-9B7E-2DB92CCDD899}"/>
          </ac:spMkLst>
        </pc:spChg>
        <pc:spChg chg="add mod">
          <ac:chgData name="Taneja, Sanya Bathla" userId="799d058d-57bc-440a-8f75-08d784809017" providerId="ADAL" clId="{9C198FAF-FD02-3246-A7C7-C5979A986612}" dt="2021-04-03T18:19:48.768" v="955" actId="20577"/>
          <ac:spMkLst>
            <pc:docMk/>
            <pc:sldMk cId="659182029" sldId="274"/>
            <ac:spMk id="44" creationId="{22B3DC85-87B0-F545-A05E-3F8E7536EDBB}"/>
          </ac:spMkLst>
        </pc:spChg>
        <pc:spChg chg="del">
          <ac:chgData name="Taneja, Sanya Bathla" userId="799d058d-57bc-440a-8f75-08d784809017" providerId="ADAL" clId="{9C198FAF-FD02-3246-A7C7-C5979A986612}" dt="2021-04-03T18:12:52.044" v="836" actId="478"/>
          <ac:spMkLst>
            <pc:docMk/>
            <pc:sldMk cId="659182029" sldId="274"/>
            <ac:spMk id="45" creationId="{F7BFB07C-83A3-524C-9B8B-FA13BD6B96A8}"/>
          </ac:spMkLst>
        </pc:spChg>
        <pc:spChg chg="add del mod">
          <ac:chgData name="Taneja, Sanya Bathla" userId="799d058d-57bc-440a-8f75-08d784809017" providerId="ADAL" clId="{9C198FAF-FD02-3246-A7C7-C5979A986612}" dt="2021-04-03T18:20:39.748" v="973" actId="478"/>
          <ac:spMkLst>
            <pc:docMk/>
            <pc:sldMk cId="659182029" sldId="274"/>
            <ac:spMk id="47" creationId="{6F7E1DAC-49E0-8849-9BF9-BA4ECFFFAFB7}"/>
          </ac:spMkLst>
        </pc:spChg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659182029" sldId="274"/>
            <ac:spMk id="48" creationId="{0112AC88-6488-4C45-A68B-DB826A24A820}"/>
          </ac:spMkLst>
        </pc:spChg>
        <pc:spChg chg="add mod">
          <ac:chgData name="Taneja, Sanya Bathla" userId="799d058d-57bc-440a-8f75-08d784809017" providerId="ADAL" clId="{9C198FAF-FD02-3246-A7C7-C5979A986612}" dt="2021-04-03T18:12:52.565" v="837"/>
          <ac:spMkLst>
            <pc:docMk/>
            <pc:sldMk cId="659182029" sldId="274"/>
            <ac:spMk id="49" creationId="{857C1812-479F-5644-8AD1-D0BEFEDCECA3}"/>
          </ac:spMkLst>
        </pc:spChg>
        <pc:spChg chg="add mod">
          <ac:chgData name="Taneja, Sanya Bathla" userId="799d058d-57bc-440a-8f75-08d784809017" providerId="ADAL" clId="{9C198FAF-FD02-3246-A7C7-C5979A986612}" dt="2021-04-03T18:20:40.186" v="974"/>
          <ac:spMkLst>
            <pc:docMk/>
            <pc:sldMk cId="659182029" sldId="274"/>
            <ac:spMk id="51" creationId="{36FD33EA-C8DA-E641-89AA-EA7F4F565E4C}"/>
          </ac:spMkLst>
        </pc:spChg>
        <pc:spChg chg="add mod">
          <ac:chgData name="Taneja, Sanya Bathla" userId="799d058d-57bc-440a-8f75-08d784809017" providerId="ADAL" clId="{9C198FAF-FD02-3246-A7C7-C5979A986612}" dt="2021-04-03T18:20:40.186" v="974"/>
          <ac:spMkLst>
            <pc:docMk/>
            <pc:sldMk cId="659182029" sldId="274"/>
            <ac:spMk id="52" creationId="{705098D6-F0E5-DD48-B997-0DF77440AF26}"/>
          </ac:spMkLst>
        </pc:spChg>
        <pc:spChg chg="add mod">
          <ac:chgData name="Taneja, Sanya Bathla" userId="799d058d-57bc-440a-8f75-08d784809017" providerId="ADAL" clId="{9C198FAF-FD02-3246-A7C7-C5979A986612}" dt="2021-04-04T16:15:43.665" v="2617"/>
          <ac:spMkLst>
            <pc:docMk/>
            <pc:sldMk cId="659182029" sldId="274"/>
            <ac:spMk id="53" creationId="{538A2D6C-345D-1A49-9AA9-ED144A2774D5}"/>
          </ac:spMkLst>
        </pc:spChg>
        <pc:spChg chg="add mod">
          <ac:chgData name="Taneja, Sanya Bathla" userId="799d058d-57bc-440a-8f75-08d784809017" providerId="ADAL" clId="{9C198FAF-FD02-3246-A7C7-C5979A986612}" dt="2021-04-04T16:15:43.665" v="2617"/>
          <ac:spMkLst>
            <pc:docMk/>
            <pc:sldMk cId="659182029" sldId="274"/>
            <ac:spMk id="56" creationId="{A8C7A3C5-FC82-3841-9D00-68E8DED96647}"/>
          </ac:spMkLst>
        </pc:spChg>
        <pc:spChg chg="add mod">
          <ac:chgData name="Taneja, Sanya Bathla" userId="799d058d-57bc-440a-8f75-08d784809017" providerId="ADAL" clId="{9C198FAF-FD02-3246-A7C7-C5979A986612}" dt="2021-04-04T16:54:42.213" v="2641" actId="20577"/>
          <ac:spMkLst>
            <pc:docMk/>
            <pc:sldMk cId="659182029" sldId="274"/>
            <ac:spMk id="62" creationId="{AB1C6333-0B8F-4544-AD36-DDC3C1F72239}"/>
          </ac:spMkLst>
        </pc:spChg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659182029" sldId="274"/>
            <ac:spMk id="71" creationId="{871064A8-782B-6B43-A918-995F235A2D75}"/>
          </ac:spMkLst>
        </pc:spChg>
        <pc:spChg chg="add mod">
          <ac:chgData name="Taneja, Sanya Bathla" userId="799d058d-57bc-440a-8f75-08d784809017" providerId="ADAL" clId="{9C198FAF-FD02-3246-A7C7-C5979A986612}" dt="2021-04-04T16:15:50.983" v="2619" actId="1076"/>
          <ac:spMkLst>
            <pc:docMk/>
            <pc:sldMk cId="659182029" sldId="274"/>
            <ac:spMk id="77" creationId="{9AEB7745-6B32-EE4A-AB66-BB0752896BBB}"/>
          </ac:spMkLst>
        </pc:spChg>
        <pc:cxnChg chg="add mod">
          <ac:chgData name="Taneja, Sanya Bathla" userId="799d058d-57bc-440a-8f75-08d784809017" providerId="ADAL" clId="{9C198FAF-FD02-3246-A7C7-C5979A986612}" dt="2021-04-03T18:12:29.714" v="832" actId="14100"/>
          <ac:cxnSpMkLst>
            <pc:docMk/>
            <pc:sldMk cId="659182029" sldId="274"/>
            <ac:cxnSpMk id="37" creationId="{49F576E3-94DD-C946-9E70-A932DD898FB3}"/>
          </ac:cxnSpMkLst>
        </pc:cxnChg>
        <pc:cxnChg chg="add mod">
          <ac:chgData name="Taneja, Sanya Bathla" userId="799d058d-57bc-440a-8f75-08d784809017" providerId="ADAL" clId="{9C198FAF-FD02-3246-A7C7-C5979A986612}" dt="2021-04-03T18:12:32.666" v="833" actId="1076"/>
          <ac:cxnSpMkLst>
            <pc:docMk/>
            <pc:sldMk cId="659182029" sldId="274"/>
            <ac:cxnSpMk id="46" creationId="{5D6AE1D7-D2F3-AE45-A2F7-FC9876E3CE85}"/>
          </ac:cxnSpMkLst>
        </pc:cxnChg>
        <pc:cxnChg chg="add mod">
          <ac:chgData name="Taneja, Sanya Bathla" userId="799d058d-57bc-440a-8f75-08d784809017" providerId="ADAL" clId="{9C198FAF-FD02-3246-A7C7-C5979A986612}" dt="2021-04-04T16:15:43.665" v="2617"/>
          <ac:cxnSpMkLst>
            <pc:docMk/>
            <pc:sldMk cId="659182029" sldId="274"/>
            <ac:cxnSpMk id="54" creationId="{9275B10C-2A78-0345-986B-46D01229A7F6}"/>
          </ac:cxnSpMkLst>
        </pc:cxnChg>
        <pc:cxnChg chg="add mod">
          <ac:chgData name="Taneja, Sanya Bathla" userId="799d058d-57bc-440a-8f75-08d784809017" providerId="ADAL" clId="{9C198FAF-FD02-3246-A7C7-C5979A986612}" dt="2021-04-04T16:15:50.983" v="2619" actId="1076"/>
          <ac:cxnSpMkLst>
            <pc:docMk/>
            <pc:sldMk cId="659182029" sldId="274"/>
            <ac:cxnSpMk id="63" creationId="{FDE93C62-FE93-184C-935C-C06E182F98CF}"/>
          </ac:cxnSpMkLst>
        </pc:cxnChg>
      </pc:sldChg>
      <pc:sldChg chg="addSp delSp modSp add mod ord modNotesTx">
        <pc:chgData name="Taneja, Sanya Bathla" userId="799d058d-57bc-440a-8f75-08d784809017" providerId="ADAL" clId="{9C198FAF-FD02-3246-A7C7-C5979A986612}" dt="2021-04-05T00:21:52.477" v="3855"/>
        <pc:sldMkLst>
          <pc:docMk/>
          <pc:sldMk cId="52825673" sldId="275"/>
        </pc:sldMkLst>
        <pc:spChg chg="mod">
          <ac:chgData name="Taneja, Sanya Bathla" userId="799d058d-57bc-440a-8f75-08d784809017" providerId="ADAL" clId="{9C198FAF-FD02-3246-A7C7-C5979A986612}" dt="2021-04-03T18:14:52.742" v="942" actId="14100"/>
          <ac:spMkLst>
            <pc:docMk/>
            <pc:sldMk cId="52825673" sldId="275"/>
            <ac:spMk id="39" creationId="{53B5231F-70E7-AD46-BEE7-AA7A57F3F1A9}"/>
          </ac:spMkLst>
        </pc:spChg>
        <pc:spChg chg="mod">
          <ac:chgData name="Taneja, Sanya Bathla" userId="799d058d-57bc-440a-8f75-08d784809017" providerId="ADAL" clId="{9C198FAF-FD02-3246-A7C7-C5979A986612}" dt="2021-04-03T18:19:52.382" v="956" actId="20577"/>
          <ac:spMkLst>
            <pc:docMk/>
            <pc:sldMk cId="52825673" sldId="275"/>
            <ac:spMk id="44" creationId="{22B3DC85-87B0-F545-A05E-3F8E7536EDBB}"/>
          </ac:spMkLst>
        </pc:spChg>
        <pc:spChg chg="add mod">
          <ac:chgData name="Taneja, Sanya Bathla" userId="799d058d-57bc-440a-8f75-08d784809017" providerId="ADAL" clId="{9C198FAF-FD02-3246-A7C7-C5979A986612}" dt="2021-04-03T18:20:34.835" v="972"/>
          <ac:spMkLst>
            <pc:docMk/>
            <pc:sldMk cId="52825673" sldId="275"/>
            <ac:spMk id="45" creationId="{73283335-FB92-A642-93CD-49CB6402E005}"/>
          </ac:spMkLst>
        </pc:spChg>
        <pc:spChg chg="del">
          <ac:chgData name="Taneja, Sanya Bathla" userId="799d058d-57bc-440a-8f75-08d784809017" providerId="ADAL" clId="{9C198FAF-FD02-3246-A7C7-C5979A986612}" dt="2021-04-03T18:20:34.507" v="971" actId="478"/>
          <ac:spMkLst>
            <pc:docMk/>
            <pc:sldMk cId="52825673" sldId="275"/>
            <ac:spMk id="47" creationId="{6F7E1DAC-49E0-8849-9BF9-BA4ECFFFAFB7}"/>
          </ac:spMkLst>
        </pc:spChg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52825673" sldId="275"/>
            <ac:spMk id="48" creationId="{0112AC88-6488-4C45-A68B-DB826A24A820}"/>
          </ac:spMkLst>
        </pc:spChg>
        <pc:spChg chg="add mod">
          <ac:chgData name="Taneja, Sanya Bathla" userId="799d058d-57bc-440a-8f75-08d784809017" providerId="ADAL" clId="{9C198FAF-FD02-3246-A7C7-C5979A986612}" dt="2021-04-03T18:20:34.835" v="972"/>
          <ac:spMkLst>
            <pc:docMk/>
            <pc:sldMk cId="52825673" sldId="275"/>
            <ac:spMk id="51" creationId="{0D5AD6F5-AC4D-D04B-B1B9-D9ED91B281E2}"/>
          </ac:spMkLst>
        </pc:spChg>
        <pc:spChg chg="add mod">
          <ac:chgData name="Taneja, Sanya Bathla" userId="799d058d-57bc-440a-8f75-08d784809017" providerId="ADAL" clId="{9C198FAF-FD02-3246-A7C7-C5979A986612}" dt="2021-04-03T18:32:42.407" v="1150"/>
          <ac:spMkLst>
            <pc:docMk/>
            <pc:sldMk cId="52825673" sldId="275"/>
            <ac:spMk id="52" creationId="{C57AFDE4-904C-634C-9D93-28B136CD3D25}"/>
          </ac:spMkLst>
        </pc:spChg>
        <pc:spChg chg="add mod">
          <ac:chgData name="Taneja, Sanya Bathla" userId="799d058d-57bc-440a-8f75-08d784809017" providerId="ADAL" clId="{9C198FAF-FD02-3246-A7C7-C5979A986612}" dt="2021-04-03T18:32:42.407" v="1150"/>
          <ac:spMkLst>
            <pc:docMk/>
            <pc:sldMk cId="52825673" sldId="275"/>
            <ac:spMk id="54" creationId="{A140EF59-C7B6-DC42-B524-626A2E30E9EE}"/>
          </ac:spMkLst>
        </pc:spChg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52825673" sldId="275"/>
            <ac:spMk id="71" creationId="{871064A8-782B-6B43-A918-995F235A2D75}"/>
          </ac:spMkLst>
        </pc:spChg>
        <pc:cxnChg chg="mod">
          <ac:chgData name="Taneja, Sanya Bathla" userId="799d058d-57bc-440a-8f75-08d784809017" providerId="ADAL" clId="{9C198FAF-FD02-3246-A7C7-C5979A986612}" dt="2021-04-03T18:14:52.742" v="942" actId="14100"/>
          <ac:cxnSpMkLst>
            <pc:docMk/>
            <pc:sldMk cId="52825673" sldId="275"/>
            <ac:cxnSpMk id="46" creationId="{5D6AE1D7-D2F3-AE45-A2F7-FC9876E3CE85}"/>
          </ac:cxnSpMkLst>
        </pc:cxnChg>
        <pc:cxnChg chg="add mod">
          <ac:chgData name="Taneja, Sanya Bathla" userId="799d058d-57bc-440a-8f75-08d784809017" providerId="ADAL" clId="{9C198FAF-FD02-3246-A7C7-C5979A986612}" dt="2021-04-03T18:32:42.407" v="1150"/>
          <ac:cxnSpMkLst>
            <pc:docMk/>
            <pc:sldMk cId="52825673" sldId="275"/>
            <ac:cxnSpMk id="53" creationId="{2E703363-8B47-6A4E-B248-8508FEF6D9FF}"/>
          </ac:cxnSpMkLst>
        </pc:cxnChg>
      </pc:sldChg>
      <pc:sldChg chg="addSp delSp modSp add mod ord modNotesTx">
        <pc:chgData name="Taneja, Sanya Bathla" userId="799d058d-57bc-440a-8f75-08d784809017" providerId="ADAL" clId="{9C198FAF-FD02-3246-A7C7-C5979A986612}" dt="2021-04-05T00:21:52.477" v="3855"/>
        <pc:sldMkLst>
          <pc:docMk/>
          <pc:sldMk cId="4054456901" sldId="276"/>
        </pc:sldMkLst>
        <pc:spChg chg="add del mod">
          <ac:chgData name="Taneja, Sanya Bathla" userId="799d058d-57bc-440a-8f75-08d784809017" providerId="ADAL" clId="{9C198FAF-FD02-3246-A7C7-C5979A986612}" dt="2021-04-03T18:20:47.630" v="976" actId="478"/>
          <ac:spMkLst>
            <pc:docMk/>
            <pc:sldMk cId="4054456901" sldId="276"/>
            <ac:spMk id="2" creationId="{0806CF8F-1252-BB4D-A8C8-B290946F6770}"/>
          </ac:spMkLst>
        </pc:spChg>
        <pc:spChg chg="add mod">
          <ac:chgData name="Taneja, Sanya Bathla" userId="799d058d-57bc-440a-8f75-08d784809017" providerId="ADAL" clId="{9C198FAF-FD02-3246-A7C7-C5979A986612}" dt="2021-04-03T18:22:32.526" v="1024" actId="20577"/>
          <ac:spMkLst>
            <pc:docMk/>
            <pc:sldMk cId="4054456901" sldId="276"/>
            <ac:spMk id="5" creationId="{40D8CA48-8E34-1D43-84AF-6A03B6A0AD31}"/>
          </ac:spMkLst>
        </pc:spChg>
        <pc:spChg chg="add del">
          <ac:chgData name="Taneja, Sanya Bathla" userId="799d058d-57bc-440a-8f75-08d784809017" providerId="ADAL" clId="{9C198FAF-FD02-3246-A7C7-C5979A986612}" dt="2021-04-04T16:54:44.932" v="2643" actId="478"/>
          <ac:spMkLst>
            <pc:docMk/>
            <pc:sldMk cId="4054456901" sldId="276"/>
            <ac:spMk id="33" creationId="{4083D672-00C3-A841-BAA9-DDD5D986E697}"/>
          </ac:spMkLst>
        </pc:spChg>
        <pc:spChg chg="mod">
          <ac:chgData name="Taneja, Sanya Bathla" userId="799d058d-57bc-440a-8f75-08d784809017" providerId="ADAL" clId="{9C198FAF-FD02-3246-A7C7-C5979A986612}" dt="2021-04-03T18:21:39.559" v="1005" actId="20577"/>
          <ac:spMkLst>
            <pc:docMk/>
            <pc:sldMk cId="4054456901" sldId="276"/>
            <ac:spMk id="39" creationId="{53B5231F-70E7-AD46-BEE7-AA7A57F3F1A9}"/>
          </ac:spMkLst>
        </pc:spChg>
        <pc:spChg chg="add del">
          <ac:chgData name="Taneja, Sanya Bathla" userId="799d058d-57bc-440a-8f75-08d784809017" providerId="ADAL" clId="{9C198FAF-FD02-3246-A7C7-C5979A986612}" dt="2021-04-04T16:54:44.932" v="2643" actId="478"/>
          <ac:spMkLst>
            <pc:docMk/>
            <pc:sldMk cId="4054456901" sldId="276"/>
            <ac:spMk id="41" creationId="{A7436711-8DA7-D947-BCF4-60AFD3A595A0}"/>
          </ac:spMkLst>
        </pc:spChg>
        <pc:spChg chg="mod">
          <ac:chgData name="Taneja, Sanya Bathla" userId="799d058d-57bc-440a-8f75-08d784809017" providerId="ADAL" clId="{9C198FAF-FD02-3246-A7C7-C5979A986612}" dt="2021-04-03T18:38:32.278" v="1278" actId="20577"/>
          <ac:spMkLst>
            <pc:docMk/>
            <pc:sldMk cId="4054456901" sldId="276"/>
            <ac:spMk id="44" creationId="{22B3DC85-87B0-F545-A05E-3F8E7536EDBB}"/>
          </ac:spMkLst>
        </pc:spChg>
        <pc:spChg chg="add del mod">
          <ac:chgData name="Taneja, Sanya Bathla" userId="799d058d-57bc-440a-8f75-08d784809017" providerId="ADAL" clId="{9C198FAF-FD02-3246-A7C7-C5979A986612}" dt="2021-04-03T18:20:45.219" v="975" actId="478"/>
          <ac:spMkLst>
            <pc:docMk/>
            <pc:sldMk cId="4054456901" sldId="276"/>
            <ac:spMk id="45" creationId="{870B925A-D764-F64B-B23F-A7C248D00272}"/>
          </ac:spMkLst>
        </pc:spChg>
        <pc:spChg chg="del mod">
          <ac:chgData name="Taneja, Sanya Bathla" userId="799d058d-57bc-440a-8f75-08d784809017" providerId="ADAL" clId="{9C198FAF-FD02-3246-A7C7-C5979A986612}" dt="2021-04-03T18:20:24.768" v="967" actId="478"/>
          <ac:spMkLst>
            <pc:docMk/>
            <pc:sldMk cId="4054456901" sldId="276"/>
            <ac:spMk id="47" creationId="{6F7E1DAC-49E0-8849-9BF9-BA4ECFFFAFB7}"/>
          </ac:spMkLst>
        </pc:spChg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4054456901" sldId="276"/>
            <ac:spMk id="48" creationId="{0112AC88-6488-4C45-A68B-DB826A24A820}"/>
          </ac:spMkLst>
        </pc:spChg>
        <pc:spChg chg="add mod">
          <ac:chgData name="Taneja, Sanya Bathla" userId="799d058d-57bc-440a-8f75-08d784809017" providerId="ADAL" clId="{9C198FAF-FD02-3246-A7C7-C5979A986612}" dt="2021-04-03T18:22:16.112" v="1018" actId="1076"/>
          <ac:spMkLst>
            <pc:docMk/>
            <pc:sldMk cId="4054456901" sldId="276"/>
            <ac:spMk id="51" creationId="{35ECAAC9-A67C-6848-A2E2-9ECC4308AF4F}"/>
          </ac:spMkLst>
        </pc:spChg>
        <pc:spChg chg="add del">
          <ac:chgData name="Taneja, Sanya Bathla" userId="799d058d-57bc-440a-8f75-08d784809017" providerId="ADAL" clId="{9C198FAF-FD02-3246-A7C7-C5979A986612}" dt="2021-04-04T16:54:44.932" v="2643" actId="478"/>
          <ac:spMkLst>
            <pc:docMk/>
            <pc:sldMk cId="4054456901" sldId="276"/>
            <ac:spMk id="61" creationId="{E9CC9CAA-350D-0D48-A7CB-1C0470EA7D79}"/>
          </ac:spMkLst>
        </pc:spChg>
        <pc:spChg chg="add del">
          <ac:chgData name="Taneja, Sanya Bathla" userId="799d058d-57bc-440a-8f75-08d784809017" providerId="ADAL" clId="{9C198FAF-FD02-3246-A7C7-C5979A986612}" dt="2021-04-04T16:54:44.932" v="2643" actId="478"/>
          <ac:spMkLst>
            <pc:docMk/>
            <pc:sldMk cId="4054456901" sldId="276"/>
            <ac:spMk id="66" creationId="{F1626724-68AE-384A-9A3A-5C805122FFB0}"/>
          </ac:spMkLst>
        </pc:spChg>
        <pc:spChg chg="add del">
          <ac:chgData name="Taneja, Sanya Bathla" userId="799d058d-57bc-440a-8f75-08d784809017" providerId="ADAL" clId="{9C198FAF-FD02-3246-A7C7-C5979A986612}" dt="2021-04-04T16:54:44.932" v="2643" actId="478"/>
          <ac:spMkLst>
            <pc:docMk/>
            <pc:sldMk cId="4054456901" sldId="276"/>
            <ac:spMk id="67" creationId="{D3E25DBA-0460-E845-9354-5FEE849C41F5}"/>
          </ac:spMkLst>
        </pc:spChg>
        <pc:spChg chg="add del">
          <ac:chgData name="Taneja, Sanya Bathla" userId="799d058d-57bc-440a-8f75-08d784809017" providerId="ADAL" clId="{9C198FAF-FD02-3246-A7C7-C5979A986612}" dt="2021-04-04T16:54:44.932" v="2643" actId="478"/>
          <ac:spMkLst>
            <pc:docMk/>
            <pc:sldMk cId="4054456901" sldId="276"/>
            <ac:spMk id="68" creationId="{CDE53F2C-1722-4946-8193-F6C1657768CC}"/>
          </ac:spMkLst>
        </pc:spChg>
        <pc:spChg chg="add del 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4054456901" sldId="276"/>
            <ac:spMk id="71" creationId="{871064A8-782B-6B43-A918-995F235A2D75}"/>
          </ac:spMkLst>
        </pc:spChg>
        <pc:cxnChg chg="add del">
          <ac:chgData name="Taneja, Sanya Bathla" userId="799d058d-57bc-440a-8f75-08d784809017" providerId="ADAL" clId="{9C198FAF-FD02-3246-A7C7-C5979A986612}" dt="2021-04-04T16:54:39.110" v="2638" actId="478"/>
          <ac:cxnSpMkLst>
            <pc:docMk/>
            <pc:sldMk cId="4054456901" sldId="276"/>
            <ac:cxnSpMk id="34" creationId="{272EFAFF-3AF4-5145-A4D1-6F2205E63227}"/>
          </ac:cxnSpMkLst>
        </pc:cxnChg>
        <pc:cxnChg chg="add del">
          <ac:chgData name="Taneja, Sanya Bathla" userId="799d058d-57bc-440a-8f75-08d784809017" providerId="ADAL" clId="{9C198FAF-FD02-3246-A7C7-C5979A986612}" dt="2021-04-04T16:54:39.110" v="2638" actId="478"/>
          <ac:cxnSpMkLst>
            <pc:docMk/>
            <pc:sldMk cId="4054456901" sldId="276"/>
            <ac:cxnSpMk id="38" creationId="{05BBEB37-AF28-7D4A-AF10-BA13DEE9996C}"/>
          </ac:cxnSpMkLst>
        </pc:cxnChg>
        <pc:cxnChg chg="mod">
          <ac:chgData name="Taneja, Sanya Bathla" userId="799d058d-57bc-440a-8f75-08d784809017" providerId="ADAL" clId="{9C198FAF-FD02-3246-A7C7-C5979A986612}" dt="2021-04-03T18:37:45.901" v="1250" actId="1076"/>
          <ac:cxnSpMkLst>
            <pc:docMk/>
            <pc:sldMk cId="4054456901" sldId="276"/>
            <ac:cxnSpMk id="46" creationId="{5D6AE1D7-D2F3-AE45-A2F7-FC9876E3CE85}"/>
          </ac:cxnSpMkLst>
        </pc:cxnChg>
        <pc:cxnChg chg="add mod">
          <ac:chgData name="Taneja, Sanya Bathla" userId="799d058d-57bc-440a-8f75-08d784809017" providerId="ADAL" clId="{9C198FAF-FD02-3246-A7C7-C5979A986612}" dt="2021-04-03T18:22:27.274" v="1021" actId="14100"/>
          <ac:cxnSpMkLst>
            <pc:docMk/>
            <pc:sldMk cId="4054456901" sldId="276"/>
            <ac:cxnSpMk id="52" creationId="{CC558C9D-BA87-194B-9893-015A5F9B0373}"/>
          </ac:cxnSpMkLst>
        </pc:cxnChg>
        <pc:cxnChg chg="add del">
          <ac:chgData name="Taneja, Sanya Bathla" userId="799d058d-57bc-440a-8f75-08d784809017" providerId="ADAL" clId="{9C198FAF-FD02-3246-A7C7-C5979A986612}" dt="2021-04-04T16:54:39.110" v="2638" actId="478"/>
          <ac:cxnSpMkLst>
            <pc:docMk/>
            <pc:sldMk cId="4054456901" sldId="276"/>
            <ac:cxnSpMk id="69" creationId="{4B2BF5A9-7773-9944-981D-4FBC99F9CB2F}"/>
          </ac:cxnSpMkLst>
        </pc:cxnChg>
      </pc:sldChg>
      <pc:sldChg chg="modSp add ord">
        <pc:chgData name="Taneja, Sanya Bathla" userId="799d058d-57bc-440a-8f75-08d784809017" providerId="ADAL" clId="{9C198FAF-FD02-3246-A7C7-C5979A986612}" dt="2021-04-05T00:21:52.477" v="3855"/>
        <pc:sldMkLst>
          <pc:docMk/>
          <pc:sldMk cId="3551602811" sldId="277"/>
        </pc:sldMkLst>
        <pc:spChg chg="mod">
          <ac:chgData name="Taneja, Sanya Bathla" userId="799d058d-57bc-440a-8f75-08d784809017" providerId="ADAL" clId="{9C198FAF-FD02-3246-A7C7-C5979A986612}" dt="2021-04-03T18:24:59.842" v="1029"/>
          <ac:spMkLst>
            <pc:docMk/>
            <pc:sldMk cId="3551602811" sldId="277"/>
            <ac:spMk id="11" creationId="{C40E7F15-C472-7445-A4F5-7928D7B55F6A}"/>
          </ac:spMkLst>
        </pc:spChg>
        <pc:spChg chg="mod">
          <ac:chgData name="Taneja, Sanya Bathla" userId="799d058d-57bc-440a-8f75-08d784809017" providerId="ADAL" clId="{9C198FAF-FD02-3246-A7C7-C5979A986612}" dt="2021-04-03T18:24:42.011" v="1027"/>
          <ac:spMkLst>
            <pc:docMk/>
            <pc:sldMk cId="3551602811" sldId="277"/>
            <ac:spMk id="16" creationId="{01BED2DA-8124-F542-A289-B6DE92795068}"/>
          </ac:spMkLst>
        </pc:spChg>
        <pc:spChg chg="mod">
          <ac:chgData name="Taneja, Sanya Bathla" userId="799d058d-57bc-440a-8f75-08d784809017" providerId="ADAL" clId="{9C198FAF-FD02-3246-A7C7-C5979A986612}" dt="2021-04-03T18:24:53.312" v="1028"/>
          <ac:spMkLst>
            <pc:docMk/>
            <pc:sldMk cId="3551602811" sldId="277"/>
            <ac:spMk id="33" creationId="{4083D672-00C3-A841-BAA9-DDD5D986E697}"/>
          </ac:spMkLst>
        </pc:spChg>
        <pc:spChg chg="mod">
          <ac:chgData name="Taneja, Sanya Bathla" userId="799d058d-57bc-440a-8f75-08d784809017" providerId="ADAL" clId="{9C198FAF-FD02-3246-A7C7-C5979A986612}" dt="2021-04-03T18:25:17.141" v="1031"/>
          <ac:spMkLst>
            <pc:docMk/>
            <pc:sldMk cId="3551602811" sldId="277"/>
            <ac:spMk id="36" creationId="{3F24F61E-CE5D-244C-A095-4B0656695E89}"/>
          </ac:spMkLst>
        </pc:spChg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3551602811" sldId="277"/>
            <ac:spMk id="48" creationId="{0112AC88-6488-4C45-A68B-DB826A24A820}"/>
          </ac:spMkLst>
        </pc:spChg>
        <pc:spChg chg="mod">
          <ac:chgData name="Taneja, Sanya Bathla" userId="799d058d-57bc-440a-8f75-08d784809017" providerId="ADAL" clId="{9C198FAF-FD02-3246-A7C7-C5979A986612}" dt="2021-04-03T18:25:09.032" v="1030"/>
          <ac:spMkLst>
            <pc:docMk/>
            <pc:sldMk cId="3551602811" sldId="277"/>
            <ac:spMk id="64" creationId="{2F5AB928-1A9A-EC48-B429-A4DE5F3BD5EB}"/>
          </ac:spMkLst>
        </pc:spChg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3551602811" sldId="277"/>
            <ac:spMk id="71" creationId="{871064A8-782B-6B43-A918-995F235A2D75}"/>
          </ac:spMkLst>
        </pc:spChg>
      </pc:sldChg>
      <pc:sldChg chg="addSp modSp add mod">
        <pc:chgData name="Taneja, Sanya Bathla" userId="799d058d-57bc-440a-8f75-08d784809017" providerId="ADAL" clId="{9C198FAF-FD02-3246-A7C7-C5979A986612}" dt="2021-04-05T00:21:52.477" v="3855"/>
        <pc:sldMkLst>
          <pc:docMk/>
          <pc:sldMk cId="1227540640" sldId="278"/>
        </pc:sldMkLst>
        <pc:spChg chg="add mod">
          <ac:chgData name="Taneja, Sanya Bathla" userId="799d058d-57bc-440a-8f75-08d784809017" providerId="ADAL" clId="{9C198FAF-FD02-3246-A7C7-C5979A986612}" dt="2021-04-03T18:25:45.998" v="1034"/>
          <ac:spMkLst>
            <pc:docMk/>
            <pc:sldMk cId="1227540640" sldId="278"/>
            <ac:spMk id="39" creationId="{146C8D6F-B466-6842-84A5-FAE3F30FC22F}"/>
          </ac:spMkLst>
        </pc:spChg>
        <pc:spChg chg="add mod">
          <ac:chgData name="Taneja, Sanya Bathla" userId="799d058d-57bc-440a-8f75-08d784809017" providerId="ADAL" clId="{9C198FAF-FD02-3246-A7C7-C5979A986612}" dt="2021-04-03T18:25:45.998" v="1034"/>
          <ac:spMkLst>
            <pc:docMk/>
            <pc:sldMk cId="1227540640" sldId="278"/>
            <ac:spMk id="40" creationId="{27CA1ADE-CA7B-B346-90D1-9DC7112DEB4C}"/>
          </ac:spMkLst>
        </pc:spChg>
        <pc:spChg chg="add mod">
          <ac:chgData name="Taneja, Sanya Bathla" userId="799d058d-57bc-440a-8f75-08d784809017" providerId="ADAL" clId="{9C198FAF-FD02-3246-A7C7-C5979A986612}" dt="2021-04-03T18:25:45.998" v="1034"/>
          <ac:spMkLst>
            <pc:docMk/>
            <pc:sldMk cId="1227540640" sldId="278"/>
            <ac:spMk id="43" creationId="{E4C1095D-A291-6442-AA5B-218E1A10F1BA}"/>
          </ac:spMkLst>
        </pc:spChg>
        <pc:spChg chg="add mod">
          <ac:chgData name="Taneja, Sanya Bathla" userId="799d058d-57bc-440a-8f75-08d784809017" providerId="ADAL" clId="{9C198FAF-FD02-3246-A7C7-C5979A986612}" dt="2021-04-03T18:28:33.479" v="1038"/>
          <ac:spMkLst>
            <pc:docMk/>
            <pc:sldMk cId="1227540640" sldId="278"/>
            <ac:spMk id="44" creationId="{4DB91557-D36A-AE4B-B632-2C05FAA1188A}"/>
          </ac:spMkLst>
        </pc:spChg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1227540640" sldId="278"/>
            <ac:spMk id="48" creationId="{0112AC88-6488-4C45-A68B-DB826A24A820}"/>
          </ac:spMkLst>
        </pc:spChg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1227540640" sldId="278"/>
            <ac:spMk id="71" creationId="{871064A8-782B-6B43-A918-995F235A2D75}"/>
          </ac:spMkLst>
        </pc:spChg>
        <pc:cxnChg chg="add mod">
          <ac:chgData name="Taneja, Sanya Bathla" userId="799d058d-57bc-440a-8f75-08d784809017" providerId="ADAL" clId="{9C198FAF-FD02-3246-A7C7-C5979A986612}" dt="2021-04-03T18:25:45.998" v="1034"/>
          <ac:cxnSpMkLst>
            <pc:docMk/>
            <pc:sldMk cId="1227540640" sldId="278"/>
            <ac:cxnSpMk id="37" creationId="{980B14D2-60E7-A442-9004-557A226B9C4C}"/>
          </ac:cxnSpMkLst>
        </pc:cxnChg>
        <pc:cxnChg chg="add mod">
          <ac:chgData name="Taneja, Sanya Bathla" userId="799d058d-57bc-440a-8f75-08d784809017" providerId="ADAL" clId="{9C198FAF-FD02-3246-A7C7-C5979A986612}" dt="2021-04-03T18:25:45.998" v="1034"/>
          <ac:cxnSpMkLst>
            <pc:docMk/>
            <pc:sldMk cId="1227540640" sldId="278"/>
            <ac:cxnSpMk id="46" creationId="{4626FB09-65EC-FD4C-A23D-CAAF77FB9013}"/>
          </ac:cxnSpMkLst>
        </pc:cxnChg>
      </pc:sldChg>
      <pc:sldChg chg="addSp modSp add mod ord modNotesTx">
        <pc:chgData name="Taneja, Sanya Bathla" userId="799d058d-57bc-440a-8f75-08d784809017" providerId="ADAL" clId="{9C198FAF-FD02-3246-A7C7-C5979A986612}" dt="2021-04-05T00:21:52.477" v="3855"/>
        <pc:sldMkLst>
          <pc:docMk/>
          <pc:sldMk cId="2947715034" sldId="279"/>
        </pc:sldMkLst>
        <pc:spChg chg="add mod">
          <ac:chgData name="Taneja, Sanya Bathla" userId="799d058d-57bc-440a-8f75-08d784809017" providerId="ADAL" clId="{9C198FAF-FD02-3246-A7C7-C5979A986612}" dt="2021-04-03T18:32:12.892" v="1148" actId="20577"/>
          <ac:spMkLst>
            <pc:docMk/>
            <pc:sldMk cId="2947715034" sldId="279"/>
            <ac:spMk id="47" creationId="{63189B11-4C4B-0040-9433-3E23E8D99E0C}"/>
          </ac:spMkLst>
        </pc:spChg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2947715034" sldId="279"/>
            <ac:spMk id="48" creationId="{0112AC88-6488-4C45-A68B-DB826A24A820}"/>
          </ac:spMkLst>
        </pc:spChg>
        <pc:spChg chg="mod">
          <ac:chgData name="Taneja, Sanya Bathla" userId="799d058d-57bc-440a-8f75-08d784809017" providerId="ADAL" clId="{9C198FAF-FD02-3246-A7C7-C5979A986612}" dt="2021-04-03T18:31:06.079" v="1054" actId="1035"/>
          <ac:spMkLst>
            <pc:docMk/>
            <pc:sldMk cId="2947715034" sldId="279"/>
            <ac:spMk id="50" creationId="{320ACE8B-9686-CB44-83E7-D03A70ED4F93}"/>
          </ac:spMkLst>
        </pc:spChg>
        <pc:spChg chg="add mod">
          <ac:chgData name="Taneja, Sanya Bathla" userId="799d058d-57bc-440a-8f75-08d784809017" providerId="ADAL" clId="{9C198FAF-FD02-3246-A7C7-C5979A986612}" dt="2021-04-03T18:31:48.314" v="1112" actId="1036"/>
          <ac:spMkLst>
            <pc:docMk/>
            <pc:sldMk cId="2947715034" sldId="279"/>
            <ac:spMk id="52" creationId="{62752450-29BB-9940-BCD5-1DD8C1EAB7DA}"/>
          </ac:spMkLst>
        </pc:spChg>
        <pc:spChg chg="add mod">
          <ac:chgData name="Taneja, Sanya Bathla" userId="799d058d-57bc-440a-8f75-08d784809017" providerId="ADAL" clId="{9C198FAF-FD02-3246-A7C7-C5979A986612}" dt="2021-04-03T18:32:39.107" v="1149"/>
          <ac:spMkLst>
            <pc:docMk/>
            <pc:sldMk cId="2947715034" sldId="279"/>
            <ac:spMk id="54" creationId="{03F0B056-1EEA-E644-843D-B3DE15FDFD99}"/>
          </ac:spMkLst>
        </pc:spChg>
        <pc:spChg chg="add mod">
          <ac:chgData name="Taneja, Sanya Bathla" userId="799d058d-57bc-440a-8f75-08d784809017" providerId="ADAL" clId="{9C198FAF-FD02-3246-A7C7-C5979A986612}" dt="2021-04-03T18:32:39.107" v="1149"/>
          <ac:spMkLst>
            <pc:docMk/>
            <pc:sldMk cId="2947715034" sldId="279"/>
            <ac:spMk id="62" creationId="{6E82FB6D-DD2D-D64D-9547-B7F3AF54F150}"/>
          </ac:spMkLst>
        </pc:spChg>
        <pc:spChg chg="mod">
          <ac:chgData name="Taneja, Sanya Bathla" userId="799d058d-57bc-440a-8f75-08d784809017" providerId="ADAL" clId="{9C198FAF-FD02-3246-A7C7-C5979A986612}" dt="2021-04-03T18:31:17.334" v="1080"/>
          <ac:spMkLst>
            <pc:docMk/>
            <pc:sldMk cId="2947715034" sldId="279"/>
            <ac:spMk id="66" creationId="{F1626724-68AE-384A-9A3A-5C805122FFB0}"/>
          </ac:spMkLst>
        </pc:spChg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2947715034" sldId="279"/>
            <ac:spMk id="71" creationId="{871064A8-782B-6B43-A918-995F235A2D75}"/>
          </ac:spMkLst>
        </pc:spChg>
        <pc:cxnChg chg="add mod">
          <ac:chgData name="Taneja, Sanya Bathla" userId="799d058d-57bc-440a-8f75-08d784809017" providerId="ADAL" clId="{9C198FAF-FD02-3246-A7C7-C5979A986612}" dt="2021-04-03T18:31:51.908" v="1117" actId="1038"/>
          <ac:cxnSpMkLst>
            <pc:docMk/>
            <pc:sldMk cId="2947715034" sldId="279"/>
            <ac:cxnSpMk id="53" creationId="{A8607F71-9CBF-1543-8FDF-EB976C5BAAD6}"/>
          </ac:cxnSpMkLst>
        </pc:cxnChg>
        <pc:cxnChg chg="add mod">
          <ac:chgData name="Taneja, Sanya Bathla" userId="799d058d-57bc-440a-8f75-08d784809017" providerId="ADAL" clId="{9C198FAF-FD02-3246-A7C7-C5979A986612}" dt="2021-04-03T18:32:39.107" v="1149"/>
          <ac:cxnSpMkLst>
            <pc:docMk/>
            <pc:sldMk cId="2947715034" sldId="279"/>
            <ac:cxnSpMk id="56" creationId="{22651495-71CA-4B42-8793-69992335F164}"/>
          </ac:cxnSpMkLst>
        </pc:cxnChg>
        <pc:cxnChg chg="mod">
          <ac:chgData name="Taneja, Sanya Bathla" userId="799d058d-57bc-440a-8f75-08d784809017" providerId="ADAL" clId="{9C198FAF-FD02-3246-A7C7-C5979A986612}" dt="2021-04-03T18:31:50.400" v="1116" actId="1035"/>
          <ac:cxnSpMkLst>
            <pc:docMk/>
            <pc:sldMk cId="2947715034" sldId="279"/>
            <ac:cxnSpMk id="58" creationId="{8768EA97-A0CD-7D40-9888-6B64DE8CA737}"/>
          </ac:cxnSpMkLst>
        </pc:cxnChg>
      </pc:sldChg>
      <pc:sldChg chg="addSp delSp modSp add mod">
        <pc:chgData name="Taneja, Sanya Bathla" userId="799d058d-57bc-440a-8f75-08d784809017" providerId="ADAL" clId="{9C198FAF-FD02-3246-A7C7-C5979A986612}" dt="2021-04-05T00:21:52.477" v="3855"/>
        <pc:sldMkLst>
          <pc:docMk/>
          <pc:sldMk cId="2576751953" sldId="280"/>
        </pc:sldMkLst>
        <pc:spChg chg="del">
          <ac:chgData name="Taneja, Sanya Bathla" userId="799d058d-57bc-440a-8f75-08d784809017" providerId="ADAL" clId="{9C198FAF-FD02-3246-A7C7-C5979A986612}" dt="2021-04-03T18:33:15.373" v="1152" actId="478"/>
          <ac:spMkLst>
            <pc:docMk/>
            <pc:sldMk cId="2576751953" sldId="280"/>
            <ac:spMk id="39" creationId="{146C8D6F-B466-6842-84A5-FAE3F30FC22F}"/>
          </ac:spMkLst>
        </pc:spChg>
        <pc:spChg chg="del">
          <ac:chgData name="Taneja, Sanya Bathla" userId="799d058d-57bc-440a-8f75-08d784809017" providerId="ADAL" clId="{9C198FAF-FD02-3246-A7C7-C5979A986612}" dt="2021-04-03T18:33:17.619" v="1153" actId="478"/>
          <ac:spMkLst>
            <pc:docMk/>
            <pc:sldMk cId="2576751953" sldId="280"/>
            <ac:spMk id="40" creationId="{27CA1ADE-CA7B-B346-90D1-9DC7112DEB4C}"/>
          </ac:spMkLst>
        </pc:spChg>
        <pc:spChg chg="del">
          <ac:chgData name="Taneja, Sanya Bathla" userId="799d058d-57bc-440a-8f75-08d784809017" providerId="ADAL" clId="{9C198FAF-FD02-3246-A7C7-C5979A986612}" dt="2021-04-03T18:33:15.373" v="1152" actId="478"/>
          <ac:spMkLst>
            <pc:docMk/>
            <pc:sldMk cId="2576751953" sldId="280"/>
            <ac:spMk id="43" creationId="{E4C1095D-A291-6442-AA5B-218E1A10F1BA}"/>
          </ac:spMkLst>
        </pc:spChg>
        <pc:spChg chg="del">
          <ac:chgData name="Taneja, Sanya Bathla" userId="799d058d-57bc-440a-8f75-08d784809017" providerId="ADAL" clId="{9C198FAF-FD02-3246-A7C7-C5979A986612}" dt="2021-04-03T18:33:15.373" v="1152" actId="478"/>
          <ac:spMkLst>
            <pc:docMk/>
            <pc:sldMk cId="2576751953" sldId="280"/>
            <ac:spMk id="44" creationId="{4DB91557-D36A-AE4B-B632-2C05FAA1188A}"/>
          </ac:spMkLst>
        </pc:spChg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2576751953" sldId="280"/>
            <ac:spMk id="48" creationId="{0112AC88-6488-4C45-A68B-DB826A24A820}"/>
          </ac:spMkLst>
        </pc:spChg>
        <pc:spChg chg="add mod">
          <ac:chgData name="Taneja, Sanya Bathla" userId="799d058d-57bc-440a-8f75-08d784809017" providerId="ADAL" clId="{9C198FAF-FD02-3246-A7C7-C5979A986612}" dt="2021-04-03T18:33:50.593" v="1175"/>
          <ac:spMkLst>
            <pc:docMk/>
            <pc:sldMk cId="2576751953" sldId="280"/>
            <ac:spMk id="49" creationId="{F4F217E5-583C-B740-B20F-7FFA731CD87A}"/>
          </ac:spMkLst>
        </pc:spChg>
        <pc:spChg chg="add mod">
          <ac:chgData name="Taneja, Sanya Bathla" userId="799d058d-57bc-440a-8f75-08d784809017" providerId="ADAL" clId="{9C198FAF-FD02-3246-A7C7-C5979A986612}" dt="2021-04-03T18:33:50.593" v="1175"/>
          <ac:spMkLst>
            <pc:docMk/>
            <pc:sldMk cId="2576751953" sldId="280"/>
            <ac:spMk id="51" creationId="{E8B8FBB4-C8EB-7E47-AA11-0FF7AB04B36A}"/>
          </ac:spMkLst>
        </pc:spChg>
        <pc:spChg chg="add mod">
          <ac:chgData name="Taneja, Sanya Bathla" userId="799d058d-57bc-440a-8f75-08d784809017" providerId="ADAL" clId="{9C198FAF-FD02-3246-A7C7-C5979A986612}" dt="2021-04-03T18:33:50.593" v="1175"/>
          <ac:spMkLst>
            <pc:docMk/>
            <pc:sldMk cId="2576751953" sldId="280"/>
            <ac:spMk id="52" creationId="{1E959BA4-C47F-CD4B-8B03-E1F51062E769}"/>
          </ac:spMkLst>
        </pc:spChg>
        <pc:spChg chg="add mod">
          <ac:chgData name="Taneja, Sanya Bathla" userId="799d058d-57bc-440a-8f75-08d784809017" providerId="ADAL" clId="{9C198FAF-FD02-3246-A7C7-C5979A986612}" dt="2021-04-03T18:35:27.914" v="1239" actId="20577"/>
          <ac:spMkLst>
            <pc:docMk/>
            <pc:sldMk cId="2576751953" sldId="280"/>
            <ac:spMk id="53" creationId="{28CF7317-7F48-8C4F-BD30-A91864D5D163}"/>
          </ac:spMkLst>
        </pc:spChg>
        <pc:spChg chg="add mod">
          <ac:chgData name="Taneja, Sanya Bathla" userId="799d058d-57bc-440a-8f75-08d784809017" providerId="ADAL" clId="{9C198FAF-FD02-3246-A7C7-C5979A986612}" dt="2021-04-03T18:33:50.593" v="1175"/>
          <ac:spMkLst>
            <pc:docMk/>
            <pc:sldMk cId="2576751953" sldId="280"/>
            <ac:spMk id="56" creationId="{13CB9995-A1FF-B94D-80CC-7BC5D11B1975}"/>
          </ac:spMkLst>
        </pc:spChg>
        <pc:spChg chg="add mod">
          <ac:chgData name="Taneja, Sanya Bathla" userId="799d058d-57bc-440a-8f75-08d784809017" providerId="ADAL" clId="{9C198FAF-FD02-3246-A7C7-C5979A986612}" dt="2021-04-03T18:33:50.593" v="1175"/>
          <ac:spMkLst>
            <pc:docMk/>
            <pc:sldMk cId="2576751953" sldId="280"/>
            <ac:spMk id="63" creationId="{F31042E8-363E-164F-B06C-81A16034E575}"/>
          </ac:spMkLst>
        </pc:spChg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2576751953" sldId="280"/>
            <ac:spMk id="71" creationId="{871064A8-782B-6B43-A918-995F235A2D75}"/>
          </ac:spMkLst>
        </pc:spChg>
        <pc:cxnChg chg="del">
          <ac:chgData name="Taneja, Sanya Bathla" userId="799d058d-57bc-440a-8f75-08d784809017" providerId="ADAL" clId="{9C198FAF-FD02-3246-A7C7-C5979A986612}" dt="2021-04-03T18:33:17.619" v="1153" actId="478"/>
          <ac:cxnSpMkLst>
            <pc:docMk/>
            <pc:sldMk cId="2576751953" sldId="280"/>
            <ac:cxnSpMk id="37" creationId="{980B14D2-60E7-A442-9004-557A226B9C4C}"/>
          </ac:cxnSpMkLst>
        </pc:cxnChg>
        <pc:cxnChg chg="del mod">
          <ac:chgData name="Taneja, Sanya Bathla" userId="799d058d-57bc-440a-8f75-08d784809017" providerId="ADAL" clId="{9C198FAF-FD02-3246-A7C7-C5979A986612}" dt="2021-04-03T18:33:15.373" v="1152" actId="478"/>
          <ac:cxnSpMkLst>
            <pc:docMk/>
            <pc:sldMk cId="2576751953" sldId="280"/>
            <ac:cxnSpMk id="46" creationId="{4626FB09-65EC-FD4C-A23D-CAAF77FB9013}"/>
          </ac:cxnSpMkLst>
        </pc:cxnChg>
        <pc:cxnChg chg="add mod">
          <ac:chgData name="Taneja, Sanya Bathla" userId="799d058d-57bc-440a-8f75-08d784809017" providerId="ADAL" clId="{9C198FAF-FD02-3246-A7C7-C5979A986612}" dt="2021-04-03T18:33:50.593" v="1175"/>
          <ac:cxnSpMkLst>
            <pc:docMk/>
            <pc:sldMk cId="2576751953" sldId="280"/>
            <ac:cxnSpMk id="47" creationId="{79062A12-0664-0547-8BFF-1665B3114D78}"/>
          </ac:cxnSpMkLst>
        </pc:cxnChg>
        <pc:cxnChg chg="add mod">
          <ac:chgData name="Taneja, Sanya Bathla" userId="799d058d-57bc-440a-8f75-08d784809017" providerId="ADAL" clId="{9C198FAF-FD02-3246-A7C7-C5979A986612}" dt="2021-04-03T18:35:06.041" v="1215" actId="14100"/>
          <ac:cxnSpMkLst>
            <pc:docMk/>
            <pc:sldMk cId="2576751953" sldId="280"/>
            <ac:cxnSpMk id="54" creationId="{4F5CB512-FD4D-574A-BA8A-A7C7C78314DE}"/>
          </ac:cxnSpMkLst>
        </pc:cxnChg>
        <pc:cxnChg chg="add mod">
          <ac:chgData name="Taneja, Sanya Bathla" userId="799d058d-57bc-440a-8f75-08d784809017" providerId="ADAL" clId="{9C198FAF-FD02-3246-A7C7-C5979A986612}" dt="2021-04-03T18:33:50.593" v="1175"/>
          <ac:cxnSpMkLst>
            <pc:docMk/>
            <pc:sldMk cId="2576751953" sldId="280"/>
            <ac:cxnSpMk id="62" creationId="{064C90F3-E4DB-CA41-823B-8291B22EE9CB}"/>
          </ac:cxnSpMkLst>
        </pc:cxnChg>
      </pc:sldChg>
      <pc:sldChg chg="addSp delSp modSp add mod ord">
        <pc:chgData name="Taneja, Sanya Bathla" userId="799d058d-57bc-440a-8f75-08d784809017" providerId="ADAL" clId="{9C198FAF-FD02-3246-A7C7-C5979A986612}" dt="2021-04-05T00:21:52.477" v="3855"/>
        <pc:sldMkLst>
          <pc:docMk/>
          <pc:sldMk cId="2289548936" sldId="281"/>
        </pc:sldMkLst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2289548936" sldId="281"/>
            <ac:spMk id="48" creationId="{0112AC88-6488-4C45-A68B-DB826A24A820}"/>
          </ac:spMkLst>
        </pc:spChg>
        <pc:spChg chg="del">
          <ac:chgData name="Taneja, Sanya Bathla" userId="799d058d-57bc-440a-8f75-08d784809017" providerId="ADAL" clId="{9C198FAF-FD02-3246-A7C7-C5979A986612}" dt="2021-04-03T18:36:07.994" v="1245" actId="478"/>
          <ac:spMkLst>
            <pc:docMk/>
            <pc:sldMk cId="2289548936" sldId="281"/>
            <ac:spMk id="49" creationId="{F4F217E5-583C-B740-B20F-7FFA731CD87A}"/>
          </ac:spMkLst>
        </pc:spChg>
        <pc:spChg chg="del">
          <ac:chgData name="Taneja, Sanya Bathla" userId="799d058d-57bc-440a-8f75-08d784809017" providerId="ADAL" clId="{9C198FAF-FD02-3246-A7C7-C5979A986612}" dt="2021-04-03T18:36:16.095" v="1246" actId="478"/>
          <ac:spMkLst>
            <pc:docMk/>
            <pc:sldMk cId="2289548936" sldId="281"/>
            <ac:spMk id="51" creationId="{E8B8FBB4-C8EB-7E47-AA11-0FF7AB04B36A}"/>
          </ac:spMkLst>
        </pc:spChg>
        <pc:spChg chg="del mod">
          <ac:chgData name="Taneja, Sanya Bathla" userId="799d058d-57bc-440a-8f75-08d784809017" providerId="ADAL" clId="{9C198FAF-FD02-3246-A7C7-C5979A986612}" dt="2021-04-03T18:36:04.348" v="1243" actId="478"/>
          <ac:spMkLst>
            <pc:docMk/>
            <pc:sldMk cId="2289548936" sldId="281"/>
            <ac:spMk id="52" creationId="{1E959BA4-C47F-CD4B-8B03-E1F51062E769}"/>
          </ac:spMkLst>
        </pc:spChg>
        <pc:spChg chg="del">
          <ac:chgData name="Taneja, Sanya Bathla" userId="799d058d-57bc-440a-8f75-08d784809017" providerId="ADAL" clId="{9C198FAF-FD02-3246-A7C7-C5979A986612}" dt="2021-04-03T18:36:02.122" v="1241" actId="478"/>
          <ac:spMkLst>
            <pc:docMk/>
            <pc:sldMk cId="2289548936" sldId="281"/>
            <ac:spMk id="53" creationId="{28CF7317-7F48-8C4F-BD30-A91864D5D163}"/>
          </ac:spMkLst>
        </pc:spChg>
        <pc:spChg chg="del">
          <ac:chgData name="Taneja, Sanya Bathla" userId="799d058d-57bc-440a-8f75-08d784809017" providerId="ADAL" clId="{9C198FAF-FD02-3246-A7C7-C5979A986612}" dt="2021-04-03T18:36:16.095" v="1246" actId="478"/>
          <ac:spMkLst>
            <pc:docMk/>
            <pc:sldMk cId="2289548936" sldId="281"/>
            <ac:spMk id="56" creationId="{13CB9995-A1FF-B94D-80CC-7BC5D11B1975}"/>
          </ac:spMkLst>
        </pc:spChg>
        <pc:spChg chg="del">
          <ac:chgData name="Taneja, Sanya Bathla" userId="799d058d-57bc-440a-8f75-08d784809017" providerId="ADAL" clId="{9C198FAF-FD02-3246-A7C7-C5979A986612}" dt="2021-04-03T18:36:16.095" v="1246" actId="478"/>
          <ac:spMkLst>
            <pc:docMk/>
            <pc:sldMk cId="2289548936" sldId="281"/>
            <ac:spMk id="63" creationId="{F31042E8-363E-164F-B06C-81A16034E575}"/>
          </ac:spMkLst>
        </pc:spChg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2289548936" sldId="281"/>
            <ac:spMk id="71" creationId="{871064A8-782B-6B43-A918-995F235A2D75}"/>
          </ac:spMkLst>
        </pc:spChg>
        <pc:spChg chg="add mod">
          <ac:chgData name="Taneja, Sanya Bathla" userId="799d058d-57bc-440a-8f75-08d784809017" providerId="ADAL" clId="{9C198FAF-FD02-3246-A7C7-C5979A986612}" dt="2021-04-03T18:36:16.759" v="1247"/>
          <ac:spMkLst>
            <pc:docMk/>
            <pc:sldMk cId="2289548936" sldId="281"/>
            <ac:spMk id="77" creationId="{BE19C03A-33F3-7640-8DB1-B9748E91DEB8}"/>
          </ac:spMkLst>
        </pc:spChg>
        <pc:spChg chg="add mod">
          <ac:chgData name="Taneja, Sanya Bathla" userId="799d058d-57bc-440a-8f75-08d784809017" providerId="ADAL" clId="{9C198FAF-FD02-3246-A7C7-C5979A986612}" dt="2021-04-03T18:36:16.759" v="1247"/>
          <ac:spMkLst>
            <pc:docMk/>
            <pc:sldMk cId="2289548936" sldId="281"/>
            <ac:spMk id="78" creationId="{14DF4604-34EC-EF4E-A0EC-07D4E9C96738}"/>
          </ac:spMkLst>
        </pc:spChg>
        <pc:spChg chg="add mod">
          <ac:chgData name="Taneja, Sanya Bathla" userId="799d058d-57bc-440a-8f75-08d784809017" providerId="ADAL" clId="{9C198FAF-FD02-3246-A7C7-C5979A986612}" dt="2021-04-03T18:36:16.759" v="1247"/>
          <ac:spMkLst>
            <pc:docMk/>
            <pc:sldMk cId="2289548936" sldId="281"/>
            <ac:spMk id="79" creationId="{560EB219-1025-5E43-A544-14F586BB8053}"/>
          </ac:spMkLst>
        </pc:spChg>
        <pc:spChg chg="add mod">
          <ac:chgData name="Taneja, Sanya Bathla" userId="799d058d-57bc-440a-8f75-08d784809017" providerId="ADAL" clId="{9C198FAF-FD02-3246-A7C7-C5979A986612}" dt="2021-04-03T18:39:02.278" v="1302" actId="20577"/>
          <ac:spMkLst>
            <pc:docMk/>
            <pc:sldMk cId="2289548936" sldId="281"/>
            <ac:spMk id="80" creationId="{C963490E-CB2E-DF4B-B0A0-339645BCEFDD}"/>
          </ac:spMkLst>
        </pc:spChg>
        <pc:spChg chg="add mod">
          <ac:chgData name="Taneja, Sanya Bathla" userId="799d058d-57bc-440a-8f75-08d784809017" providerId="ADAL" clId="{9C198FAF-FD02-3246-A7C7-C5979A986612}" dt="2021-04-03T18:36:16.759" v="1247"/>
          <ac:spMkLst>
            <pc:docMk/>
            <pc:sldMk cId="2289548936" sldId="281"/>
            <ac:spMk id="82" creationId="{C8DD3791-0861-8E42-86CF-157AE93E400C}"/>
          </ac:spMkLst>
        </pc:spChg>
        <pc:spChg chg="add mod">
          <ac:chgData name="Taneja, Sanya Bathla" userId="799d058d-57bc-440a-8f75-08d784809017" providerId="ADAL" clId="{9C198FAF-FD02-3246-A7C7-C5979A986612}" dt="2021-04-03T18:36:16.759" v="1247"/>
          <ac:spMkLst>
            <pc:docMk/>
            <pc:sldMk cId="2289548936" sldId="281"/>
            <ac:spMk id="84" creationId="{89FA72AC-8D5C-F048-B4BC-795F7D5432CC}"/>
          </ac:spMkLst>
        </pc:spChg>
        <pc:cxnChg chg="add mod">
          <ac:chgData name="Taneja, Sanya Bathla" userId="799d058d-57bc-440a-8f75-08d784809017" providerId="ADAL" clId="{9C198FAF-FD02-3246-A7C7-C5979A986612}" dt="2021-04-03T18:36:16.759" v="1247"/>
          <ac:cxnSpMkLst>
            <pc:docMk/>
            <pc:sldMk cId="2289548936" sldId="281"/>
            <ac:cxnSpMk id="46" creationId="{D30399BF-E74C-474F-B4A7-D8505D4CD78B}"/>
          </ac:cxnSpMkLst>
        </pc:cxnChg>
        <pc:cxnChg chg="del">
          <ac:chgData name="Taneja, Sanya Bathla" userId="799d058d-57bc-440a-8f75-08d784809017" providerId="ADAL" clId="{9C198FAF-FD02-3246-A7C7-C5979A986612}" dt="2021-04-03T18:36:16.095" v="1246" actId="478"/>
          <ac:cxnSpMkLst>
            <pc:docMk/>
            <pc:sldMk cId="2289548936" sldId="281"/>
            <ac:cxnSpMk id="47" creationId="{79062A12-0664-0547-8BFF-1665B3114D78}"/>
          </ac:cxnSpMkLst>
        </pc:cxnChg>
        <pc:cxnChg chg="del mod">
          <ac:chgData name="Taneja, Sanya Bathla" userId="799d058d-57bc-440a-8f75-08d784809017" providerId="ADAL" clId="{9C198FAF-FD02-3246-A7C7-C5979A986612}" dt="2021-04-03T18:36:05.667" v="1244" actId="478"/>
          <ac:cxnSpMkLst>
            <pc:docMk/>
            <pc:sldMk cId="2289548936" sldId="281"/>
            <ac:cxnSpMk id="54" creationId="{4F5CB512-FD4D-574A-BA8A-A7C7C78314DE}"/>
          </ac:cxnSpMkLst>
        </pc:cxnChg>
        <pc:cxnChg chg="del">
          <ac:chgData name="Taneja, Sanya Bathla" userId="799d058d-57bc-440a-8f75-08d784809017" providerId="ADAL" clId="{9C198FAF-FD02-3246-A7C7-C5979A986612}" dt="2021-04-03T18:36:16.095" v="1246" actId="478"/>
          <ac:cxnSpMkLst>
            <pc:docMk/>
            <pc:sldMk cId="2289548936" sldId="281"/>
            <ac:cxnSpMk id="62" creationId="{064C90F3-E4DB-CA41-823B-8291B22EE9CB}"/>
          </ac:cxnSpMkLst>
        </pc:cxnChg>
        <pc:cxnChg chg="add mod">
          <ac:chgData name="Taneja, Sanya Bathla" userId="799d058d-57bc-440a-8f75-08d784809017" providerId="ADAL" clId="{9C198FAF-FD02-3246-A7C7-C5979A986612}" dt="2021-04-03T18:36:16.759" v="1247"/>
          <ac:cxnSpMkLst>
            <pc:docMk/>
            <pc:sldMk cId="2289548936" sldId="281"/>
            <ac:cxnSpMk id="81" creationId="{4EBC05EB-0471-484D-9A32-7D5FE9E941F2}"/>
          </ac:cxnSpMkLst>
        </pc:cxnChg>
        <pc:cxnChg chg="add mod">
          <ac:chgData name="Taneja, Sanya Bathla" userId="799d058d-57bc-440a-8f75-08d784809017" providerId="ADAL" clId="{9C198FAF-FD02-3246-A7C7-C5979A986612}" dt="2021-04-03T18:36:16.759" v="1247"/>
          <ac:cxnSpMkLst>
            <pc:docMk/>
            <pc:sldMk cId="2289548936" sldId="281"/>
            <ac:cxnSpMk id="83" creationId="{EA10B9E3-D4E4-EF4B-972D-35DAF16315E1}"/>
          </ac:cxnSpMkLst>
        </pc:cxnChg>
      </pc:sldChg>
      <pc:sldChg chg="addSp delSp modSp add mod ord">
        <pc:chgData name="Taneja, Sanya Bathla" userId="799d058d-57bc-440a-8f75-08d784809017" providerId="ADAL" clId="{9C198FAF-FD02-3246-A7C7-C5979A986612}" dt="2021-04-05T00:21:52.477" v="3855"/>
        <pc:sldMkLst>
          <pc:docMk/>
          <pc:sldMk cId="2391781849" sldId="282"/>
        </pc:sldMkLst>
        <pc:spChg chg="mod">
          <ac:chgData name="Taneja, Sanya Bathla" userId="799d058d-57bc-440a-8f75-08d784809017" providerId="ADAL" clId="{9C198FAF-FD02-3246-A7C7-C5979A986612}" dt="2021-04-03T18:40:46.947" v="1322" actId="1076"/>
          <ac:spMkLst>
            <pc:docMk/>
            <pc:sldMk cId="2391781849" sldId="282"/>
            <ac:spMk id="11" creationId="{C40E7F15-C472-7445-A4F5-7928D7B55F6A}"/>
          </ac:spMkLst>
        </pc:spChg>
        <pc:spChg chg="del">
          <ac:chgData name="Taneja, Sanya Bathla" userId="799d058d-57bc-440a-8f75-08d784809017" providerId="ADAL" clId="{9C198FAF-FD02-3246-A7C7-C5979A986612}" dt="2021-04-03T18:40:02.643" v="1304" actId="478"/>
          <ac:spMkLst>
            <pc:docMk/>
            <pc:sldMk cId="2391781849" sldId="282"/>
            <ac:spMk id="16" creationId="{01BED2DA-8124-F542-A289-B6DE92795068}"/>
          </ac:spMkLst>
        </pc:spChg>
        <pc:spChg chg="mod">
          <ac:chgData name="Taneja, Sanya Bathla" userId="799d058d-57bc-440a-8f75-08d784809017" providerId="ADAL" clId="{9C198FAF-FD02-3246-A7C7-C5979A986612}" dt="2021-04-03T18:40:18.980" v="1310" actId="1076"/>
          <ac:spMkLst>
            <pc:docMk/>
            <pc:sldMk cId="2391781849" sldId="282"/>
            <ac:spMk id="33" creationId="{4083D672-00C3-A841-BAA9-DDD5D986E697}"/>
          </ac:spMkLst>
        </pc:spChg>
        <pc:spChg chg="add mod">
          <ac:chgData name="Taneja, Sanya Bathla" userId="799d058d-57bc-440a-8f75-08d784809017" providerId="ADAL" clId="{9C198FAF-FD02-3246-A7C7-C5979A986612}" dt="2021-04-03T18:42:09.428" v="1336" actId="1076"/>
          <ac:spMkLst>
            <pc:docMk/>
            <pc:sldMk cId="2391781849" sldId="282"/>
            <ac:spMk id="39" creationId="{F373D322-4F66-C74F-9B8B-C1067009F43D}"/>
          </ac:spMkLst>
        </pc:spChg>
        <pc:spChg chg="add mod">
          <ac:chgData name="Taneja, Sanya Bathla" userId="799d058d-57bc-440a-8f75-08d784809017" providerId="ADAL" clId="{9C198FAF-FD02-3246-A7C7-C5979A986612}" dt="2021-04-03T18:42:12.715" v="1337" actId="1076"/>
          <ac:spMkLst>
            <pc:docMk/>
            <pc:sldMk cId="2391781849" sldId="282"/>
            <ac:spMk id="40" creationId="{A2B7859A-C18B-0148-805D-7BC1B9C6A6E6}"/>
          </ac:spMkLst>
        </pc:spChg>
        <pc:spChg chg="mod">
          <ac:chgData name="Taneja, Sanya Bathla" userId="799d058d-57bc-440a-8f75-08d784809017" providerId="ADAL" clId="{9C198FAF-FD02-3246-A7C7-C5979A986612}" dt="2021-04-03T18:40:18.980" v="1310" actId="1076"/>
          <ac:spMkLst>
            <pc:docMk/>
            <pc:sldMk cId="2391781849" sldId="282"/>
            <ac:spMk id="41" creationId="{A7436711-8DA7-D947-BCF4-60AFD3A595A0}"/>
          </ac:spMkLst>
        </pc:spChg>
        <pc:spChg chg="add mod">
          <ac:chgData name="Taneja, Sanya Bathla" userId="799d058d-57bc-440a-8f75-08d784809017" providerId="ADAL" clId="{9C198FAF-FD02-3246-A7C7-C5979A986612}" dt="2021-04-03T18:41:45.816" v="1330" actId="1076"/>
          <ac:spMkLst>
            <pc:docMk/>
            <pc:sldMk cId="2391781849" sldId="282"/>
            <ac:spMk id="43" creationId="{55474B7E-DFCE-D544-ABF8-D21C18A387CF}"/>
          </ac:spMkLst>
        </pc:spChg>
        <pc:spChg chg="add mod">
          <ac:chgData name="Taneja, Sanya Bathla" userId="799d058d-57bc-440a-8f75-08d784809017" providerId="ADAL" clId="{9C198FAF-FD02-3246-A7C7-C5979A986612}" dt="2021-04-03T18:41:45.816" v="1330" actId="1076"/>
          <ac:spMkLst>
            <pc:docMk/>
            <pc:sldMk cId="2391781849" sldId="282"/>
            <ac:spMk id="44" creationId="{A4A0195B-272C-AD43-8B11-2ADDD19F2D5A}"/>
          </ac:spMkLst>
        </pc:spChg>
        <pc:spChg chg="del">
          <ac:chgData name="Taneja, Sanya Bathla" userId="799d058d-57bc-440a-8f75-08d784809017" providerId="ADAL" clId="{9C198FAF-FD02-3246-A7C7-C5979A986612}" dt="2021-04-03T18:40:11.348" v="1309" actId="478"/>
          <ac:spMkLst>
            <pc:docMk/>
            <pc:sldMk cId="2391781849" sldId="282"/>
            <ac:spMk id="45" creationId="{F7BFB07C-83A3-524C-9B8B-FA13BD6B96A8}"/>
          </ac:spMkLst>
        </pc:spChg>
        <pc:spChg chg="del">
          <ac:chgData name="Taneja, Sanya Bathla" userId="799d058d-57bc-440a-8f75-08d784809017" providerId="ADAL" clId="{9C198FAF-FD02-3246-A7C7-C5979A986612}" dt="2021-04-03T18:40:07.190" v="1307" actId="478"/>
          <ac:spMkLst>
            <pc:docMk/>
            <pc:sldMk cId="2391781849" sldId="282"/>
            <ac:spMk id="48" creationId="{0112AC88-6488-4C45-A68B-DB826A24A820}"/>
          </ac:spMkLst>
        </pc:spChg>
        <pc:spChg chg="del">
          <ac:chgData name="Taneja, Sanya Bathla" userId="799d058d-57bc-440a-8f75-08d784809017" providerId="ADAL" clId="{9C198FAF-FD02-3246-A7C7-C5979A986612}" dt="2021-04-03T18:40:05.975" v="1306" actId="478"/>
          <ac:spMkLst>
            <pc:docMk/>
            <pc:sldMk cId="2391781849" sldId="282"/>
            <ac:spMk id="50" creationId="{320ACE8B-9686-CB44-83E7-D03A70ED4F93}"/>
          </ac:spMkLst>
        </pc:spChg>
        <pc:spChg chg="mod">
          <ac:chgData name="Taneja, Sanya Bathla" userId="799d058d-57bc-440a-8f75-08d784809017" providerId="ADAL" clId="{9C198FAF-FD02-3246-A7C7-C5979A986612}" dt="2021-04-03T18:40:18.980" v="1310" actId="1076"/>
          <ac:spMkLst>
            <pc:docMk/>
            <pc:sldMk cId="2391781849" sldId="282"/>
            <ac:spMk id="61" creationId="{E9CC9CAA-350D-0D48-A7CB-1C0470EA7D79}"/>
          </ac:spMkLst>
        </pc:spChg>
        <pc:spChg chg="mod">
          <ac:chgData name="Taneja, Sanya Bathla" userId="799d058d-57bc-440a-8f75-08d784809017" providerId="ADAL" clId="{9C198FAF-FD02-3246-A7C7-C5979A986612}" dt="2021-04-03T18:40:18.980" v="1310" actId="1076"/>
          <ac:spMkLst>
            <pc:docMk/>
            <pc:sldMk cId="2391781849" sldId="282"/>
            <ac:spMk id="66" creationId="{F1626724-68AE-384A-9A3A-5C805122FFB0}"/>
          </ac:spMkLst>
        </pc:spChg>
        <pc:spChg chg="mod">
          <ac:chgData name="Taneja, Sanya Bathla" userId="799d058d-57bc-440a-8f75-08d784809017" providerId="ADAL" clId="{9C198FAF-FD02-3246-A7C7-C5979A986612}" dt="2021-04-03T18:40:18.980" v="1310" actId="1076"/>
          <ac:spMkLst>
            <pc:docMk/>
            <pc:sldMk cId="2391781849" sldId="282"/>
            <ac:spMk id="67" creationId="{D3E25DBA-0460-E845-9354-5FEE849C41F5}"/>
          </ac:spMkLst>
        </pc:spChg>
        <pc:spChg chg="mod">
          <ac:chgData name="Taneja, Sanya Bathla" userId="799d058d-57bc-440a-8f75-08d784809017" providerId="ADAL" clId="{9C198FAF-FD02-3246-A7C7-C5979A986612}" dt="2021-04-03T18:40:18.980" v="1310" actId="1076"/>
          <ac:spMkLst>
            <pc:docMk/>
            <pc:sldMk cId="2391781849" sldId="282"/>
            <ac:spMk id="68" creationId="{CDE53F2C-1722-4946-8193-F6C1657768CC}"/>
          </ac:spMkLst>
        </pc:spChg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2391781849" sldId="282"/>
            <ac:spMk id="71" creationId="{871064A8-782B-6B43-A918-995F235A2D75}"/>
          </ac:spMkLst>
        </pc:spChg>
        <pc:cxnChg chg="mod">
          <ac:chgData name="Taneja, Sanya Bathla" userId="799d058d-57bc-440a-8f75-08d784809017" providerId="ADAL" clId="{9C198FAF-FD02-3246-A7C7-C5979A986612}" dt="2021-04-03T18:40:18.980" v="1310" actId="1076"/>
          <ac:cxnSpMkLst>
            <pc:docMk/>
            <pc:sldMk cId="2391781849" sldId="282"/>
            <ac:cxnSpMk id="34" creationId="{272EFAFF-3AF4-5145-A4D1-6F2205E63227}"/>
          </ac:cxnSpMkLst>
        </pc:cxnChg>
        <pc:cxnChg chg="add del mod">
          <ac:chgData name="Taneja, Sanya Bathla" userId="799d058d-57bc-440a-8f75-08d784809017" providerId="ADAL" clId="{9C198FAF-FD02-3246-A7C7-C5979A986612}" dt="2021-04-03T18:41:47.842" v="1331" actId="478"/>
          <ac:cxnSpMkLst>
            <pc:docMk/>
            <pc:sldMk cId="2391781849" sldId="282"/>
            <ac:cxnSpMk id="37" creationId="{115ED1A0-4EB4-574E-AE8A-385FB18F75E0}"/>
          </ac:cxnSpMkLst>
        </pc:cxnChg>
        <pc:cxnChg chg="mod">
          <ac:chgData name="Taneja, Sanya Bathla" userId="799d058d-57bc-440a-8f75-08d784809017" providerId="ADAL" clId="{9C198FAF-FD02-3246-A7C7-C5979A986612}" dt="2021-04-03T18:40:18.980" v="1310" actId="1076"/>
          <ac:cxnSpMkLst>
            <pc:docMk/>
            <pc:sldMk cId="2391781849" sldId="282"/>
            <ac:cxnSpMk id="38" creationId="{05BBEB37-AF28-7D4A-AF10-BA13DEE9996C}"/>
          </ac:cxnSpMkLst>
        </pc:cxnChg>
        <pc:cxnChg chg="add mod">
          <ac:chgData name="Taneja, Sanya Bathla" userId="799d058d-57bc-440a-8f75-08d784809017" providerId="ADAL" clId="{9C198FAF-FD02-3246-A7C7-C5979A986612}" dt="2021-04-03T18:42:09.428" v="1336" actId="1076"/>
          <ac:cxnSpMkLst>
            <pc:docMk/>
            <pc:sldMk cId="2391781849" sldId="282"/>
            <ac:cxnSpMk id="46" creationId="{9D2EF186-1DE2-314F-AAA0-B4F411DD6A21}"/>
          </ac:cxnSpMkLst>
        </pc:cxnChg>
        <pc:cxnChg chg="add mod">
          <ac:chgData name="Taneja, Sanya Bathla" userId="799d058d-57bc-440a-8f75-08d784809017" providerId="ADAL" clId="{9C198FAF-FD02-3246-A7C7-C5979A986612}" dt="2021-04-03T18:42:04.243" v="1335" actId="14100"/>
          <ac:cxnSpMkLst>
            <pc:docMk/>
            <pc:sldMk cId="2391781849" sldId="282"/>
            <ac:cxnSpMk id="47" creationId="{A7F0D89C-FC45-9C4B-9078-15A36765772A}"/>
          </ac:cxnSpMkLst>
        </pc:cxnChg>
        <pc:cxnChg chg="mod">
          <ac:chgData name="Taneja, Sanya Bathla" userId="799d058d-57bc-440a-8f75-08d784809017" providerId="ADAL" clId="{9C198FAF-FD02-3246-A7C7-C5979A986612}" dt="2021-04-03T18:40:47.590" v="1323" actId="14100"/>
          <ac:cxnSpMkLst>
            <pc:docMk/>
            <pc:sldMk cId="2391781849" sldId="282"/>
            <ac:cxnSpMk id="57" creationId="{B2E3A606-B897-FC44-A4FE-DEA400E57535}"/>
          </ac:cxnSpMkLst>
        </pc:cxnChg>
        <pc:cxnChg chg="del mod">
          <ac:chgData name="Taneja, Sanya Bathla" userId="799d058d-57bc-440a-8f75-08d784809017" providerId="ADAL" clId="{9C198FAF-FD02-3246-A7C7-C5979A986612}" dt="2021-04-03T18:40:04.152" v="1305" actId="478"/>
          <ac:cxnSpMkLst>
            <pc:docMk/>
            <pc:sldMk cId="2391781849" sldId="282"/>
            <ac:cxnSpMk id="58" creationId="{8768EA97-A0CD-7D40-9888-6B64DE8CA737}"/>
          </ac:cxnSpMkLst>
        </pc:cxnChg>
        <pc:cxnChg chg="mod">
          <ac:chgData name="Taneja, Sanya Bathla" userId="799d058d-57bc-440a-8f75-08d784809017" providerId="ADAL" clId="{9C198FAF-FD02-3246-A7C7-C5979A986612}" dt="2021-04-03T18:40:46.947" v="1322" actId="1076"/>
          <ac:cxnSpMkLst>
            <pc:docMk/>
            <pc:sldMk cId="2391781849" sldId="282"/>
            <ac:cxnSpMk id="59" creationId="{04699D0D-0527-BF49-9894-731360AEB202}"/>
          </ac:cxnSpMkLst>
        </pc:cxnChg>
        <pc:cxnChg chg="mod">
          <ac:chgData name="Taneja, Sanya Bathla" userId="799d058d-57bc-440a-8f75-08d784809017" providerId="ADAL" clId="{9C198FAF-FD02-3246-A7C7-C5979A986612}" dt="2021-04-03T18:40:18.980" v="1310" actId="1076"/>
          <ac:cxnSpMkLst>
            <pc:docMk/>
            <pc:sldMk cId="2391781849" sldId="282"/>
            <ac:cxnSpMk id="69" creationId="{4B2BF5A9-7773-9944-981D-4FBC99F9CB2F}"/>
          </ac:cxnSpMkLst>
        </pc:cxnChg>
        <pc:cxnChg chg="del">
          <ac:chgData name="Taneja, Sanya Bathla" userId="799d058d-57bc-440a-8f75-08d784809017" providerId="ADAL" clId="{9C198FAF-FD02-3246-A7C7-C5979A986612}" dt="2021-04-03T18:40:08.805" v="1308" actId="478"/>
          <ac:cxnSpMkLst>
            <pc:docMk/>
            <pc:sldMk cId="2391781849" sldId="282"/>
            <ac:cxnSpMk id="72" creationId="{58E2307A-CF9D-E84D-9BFC-F268714415B9}"/>
          </ac:cxnSpMkLst>
        </pc:cxnChg>
      </pc:sldChg>
      <pc:sldChg chg="modSp add ord">
        <pc:chgData name="Taneja, Sanya Bathla" userId="799d058d-57bc-440a-8f75-08d784809017" providerId="ADAL" clId="{9C198FAF-FD02-3246-A7C7-C5979A986612}" dt="2021-04-05T00:21:52.477" v="3855"/>
        <pc:sldMkLst>
          <pc:docMk/>
          <pc:sldMk cId="3011463699" sldId="283"/>
        </pc:sldMkLst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3011463699" sldId="283"/>
            <ac:spMk id="71" creationId="{871064A8-782B-6B43-A918-995F235A2D75}"/>
          </ac:spMkLst>
        </pc:spChg>
      </pc:sldChg>
      <pc:sldChg chg="addSp delSp modSp add mod">
        <pc:chgData name="Taneja, Sanya Bathla" userId="799d058d-57bc-440a-8f75-08d784809017" providerId="ADAL" clId="{9C198FAF-FD02-3246-A7C7-C5979A986612}" dt="2021-04-05T00:21:52.477" v="3855"/>
        <pc:sldMkLst>
          <pc:docMk/>
          <pc:sldMk cId="3792042494" sldId="284"/>
        </pc:sldMkLst>
        <pc:spChg chg="add del mod">
          <ac:chgData name="Taneja, Sanya Bathla" userId="799d058d-57bc-440a-8f75-08d784809017" providerId="ADAL" clId="{9C198FAF-FD02-3246-A7C7-C5979A986612}" dt="2021-04-03T18:43:00.922" v="1344" actId="20577"/>
          <ac:spMkLst>
            <pc:docMk/>
            <pc:sldMk cId="3792042494" sldId="284"/>
            <ac:spMk id="39" creationId="{F373D322-4F66-C74F-9B8B-C1067009F43D}"/>
          </ac:spMkLst>
        </pc:spChg>
        <pc:spChg chg="mod">
          <ac:chgData name="Taneja, Sanya Bathla" userId="799d058d-57bc-440a-8f75-08d784809017" providerId="ADAL" clId="{9C198FAF-FD02-3246-A7C7-C5979A986612}" dt="2021-04-03T18:43:21.609" v="1349"/>
          <ac:spMkLst>
            <pc:docMk/>
            <pc:sldMk cId="3792042494" sldId="284"/>
            <ac:spMk id="44" creationId="{A4A0195B-272C-AD43-8B11-2ADDD19F2D5A}"/>
          </ac:spMkLst>
        </pc:spChg>
        <pc:spChg chg="add del mod">
          <ac:chgData name="Taneja, Sanya Bathla" userId="799d058d-57bc-440a-8f75-08d784809017" providerId="ADAL" clId="{9C198FAF-FD02-3246-A7C7-C5979A986612}" dt="2021-04-03T18:43:29.066" v="1353" actId="478"/>
          <ac:spMkLst>
            <pc:docMk/>
            <pc:sldMk cId="3792042494" sldId="284"/>
            <ac:spMk id="45" creationId="{12B21BB6-CAEA-AB4B-B7C2-C72EF3AC6867}"/>
          </ac:spMkLst>
        </pc:spChg>
        <pc:spChg chg="add del mod">
          <ac:chgData name="Taneja, Sanya Bathla" userId="799d058d-57bc-440a-8f75-08d784809017" providerId="ADAL" clId="{9C198FAF-FD02-3246-A7C7-C5979A986612}" dt="2021-04-03T18:43:36.190" v="1356" actId="478"/>
          <ac:spMkLst>
            <pc:docMk/>
            <pc:sldMk cId="3792042494" sldId="284"/>
            <ac:spMk id="48" creationId="{3A9F771E-A024-7244-8530-16EB6AD1678D}"/>
          </ac:spMkLst>
        </pc:spChg>
        <pc:spChg chg="add del mod">
          <ac:chgData name="Taneja, Sanya Bathla" userId="799d058d-57bc-440a-8f75-08d784809017" providerId="ADAL" clId="{9C198FAF-FD02-3246-A7C7-C5979A986612}" dt="2021-04-03T18:43:26.404" v="1351" actId="478"/>
          <ac:spMkLst>
            <pc:docMk/>
            <pc:sldMk cId="3792042494" sldId="284"/>
            <ac:spMk id="49" creationId="{82B8ADC7-5EE1-8446-9383-7951CD334A83}"/>
          </ac:spMkLst>
        </pc:spChg>
        <pc:spChg chg="add del mod">
          <ac:chgData name="Taneja, Sanya Bathla" userId="799d058d-57bc-440a-8f75-08d784809017" providerId="ADAL" clId="{9C198FAF-FD02-3246-A7C7-C5979A986612}" dt="2021-04-03T18:43:24.175" v="1350" actId="478"/>
          <ac:spMkLst>
            <pc:docMk/>
            <pc:sldMk cId="3792042494" sldId="284"/>
            <ac:spMk id="50" creationId="{093F65E6-7AD0-174E-96FB-5B81C2A223FB}"/>
          </ac:spMkLst>
        </pc:spChg>
        <pc:spChg chg="add del mod">
          <ac:chgData name="Taneja, Sanya Bathla" userId="799d058d-57bc-440a-8f75-08d784809017" providerId="ADAL" clId="{9C198FAF-FD02-3246-A7C7-C5979A986612}" dt="2021-04-03T18:43:42.282" v="1358" actId="478"/>
          <ac:spMkLst>
            <pc:docMk/>
            <pc:sldMk cId="3792042494" sldId="284"/>
            <ac:spMk id="52" creationId="{FD449E83-9FA6-1E49-8E5C-A6031801A02C}"/>
          </ac:spMkLst>
        </pc:spChg>
        <pc:spChg chg="add del mod">
          <ac:chgData name="Taneja, Sanya Bathla" userId="799d058d-57bc-440a-8f75-08d784809017" providerId="ADAL" clId="{9C198FAF-FD02-3246-A7C7-C5979A986612}" dt="2021-04-03T18:43:34.111" v="1355" actId="478"/>
          <ac:spMkLst>
            <pc:docMk/>
            <pc:sldMk cId="3792042494" sldId="284"/>
            <ac:spMk id="54" creationId="{6EA64F3D-3F70-A84C-A574-FE9979F4F3E8}"/>
          </ac:spMkLst>
        </pc:spChg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3792042494" sldId="284"/>
            <ac:spMk id="71" creationId="{871064A8-782B-6B43-A918-995F235A2D75}"/>
          </ac:spMkLst>
        </pc:spChg>
        <pc:cxnChg chg="add del mod">
          <ac:chgData name="Taneja, Sanya Bathla" userId="799d058d-57bc-440a-8f75-08d784809017" providerId="ADAL" clId="{9C198FAF-FD02-3246-A7C7-C5979A986612}" dt="2021-04-03T18:43:39.244" v="1357" actId="478"/>
          <ac:cxnSpMkLst>
            <pc:docMk/>
            <pc:sldMk cId="3792042494" sldId="284"/>
            <ac:cxnSpMk id="37" creationId="{D4797EEF-76E5-9443-8E0B-DD05B8AA5157}"/>
          </ac:cxnSpMkLst>
        </pc:cxnChg>
        <pc:cxnChg chg="mod">
          <ac:chgData name="Taneja, Sanya Bathla" userId="799d058d-57bc-440a-8f75-08d784809017" providerId="ADAL" clId="{9C198FAF-FD02-3246-A7C7-C5979A986612}" dt="2021-04-03T18:43:12.180" v="1346" actId="1076"/>
          <ac:cxnSpMkLst>
            <pc:docMk/>
            <pc:sldMk cId="3792042494" sldId="284"/>
            <ac:cxnSpMk id="46" creationId="{9D2EF186-1DE2-314F-AAA0-B4F411DD6A21}"/>
          </ac:cxnSpMkLst>
        </pc:cxnChg>
        <pc:cxnChg chg="mod">
          <ac:chgData name="Taneja, Sanya Bathla" userId="799d058d-57bc-440a-8f75-08d784809017" providerId="ADAL" clId="{9C198FAF-FD02-3246-A7C7-C5979A986612}" dt="2021-04-03T18:42:50.098" v="1341" actId="14100"/>
          <ac:cxnSpMkLst>
            <pc:docMk/>
            <pc:sldMk cId="3792042494" sldId="284"/>
            <ac:cxnSpMk id="47" creationId="{A7F0D89C-FC45-9C4B-9078-15A36765772A}"/>
          </ac:cxnSpMkLst>
        </pc:cxnChg>
        <pc:cxnChg chg="add del mod">
          <ac:chgData name="Taneja, Sanya Bathla" userId="799d058d-57bc-440a-8f75-08d784809017" providerId="ADAL" clId="{9C198FAF-FD02-3246-A7C7-C5979A986612}" dt="2021-04-03T18:43:27.669" v="1352" actId="478"/>
          <ac:cxnSpMkLst>
            <pc:docMk/>
            <pc:sldMk cId="3792042494" sldId="284"/>
            <ac:cxnSpMk id="51" creationId="{6EE27147-1C95-C941-B251-F55507A7475B}"/>
          </ac:cxnSpMkLst>
        </pc:cxnChg>
        <pc:cxnChg chg="add del mod">
          <ac:chgData name="Taneja, Sanya Bathla" userId="799d058d-57bc-440a-8f75-08d784809017" providerId="ADAL" clId="{9C198FAF-FD02-3246-A7C7-C5979A986612}" dt="2021-04-03T18:43:30.474" v="1354" actId="478"/>
          <ac:cxnSpMkLst>
            <pc:docMk/>
            <pc:sldMk cId="3792042494" sldId="284"/>
            <ac:cxnSpMk id="53" creationId="{114D6EBB-2D0D-144A-BA92-EBED6A35E32F}"/>
          </ac:cxnSpMkLst>
        </pc:cxnChg>
      </pc:sldChg>
      <pc:sldChg chg="addSp modSp add mod ord modNotesTx">
        <pc:chgData name="Taneja, Sanya Bathla" userId="799d058d-57bc-440a-8f75-08d784809017" providerId="ADAL" clId="{9C198FAF-FD02-3246-A7C7-C5979A986612}" dt="2021-04-05T00:21:52.477" v="3855"/>
        <pc:sldMkLst>
          <pc:docMk/>
          <pc:sldMk cId="2506656500" sldId="285"/>
        </pc:sldMkLst>
        <pc:spChg chg="mod">
          <ac:chgData name="Taneja, Sanya Bathla" userId="799d058d-57bc-440a-8f75-08d784809017" providerId="ADAL" clId="{9C198FAF-FD02-3246-A7C7-C5979A986612}" dt="2021-04-03T20:42:23.974" v="1370"/>
          <ac:spMkLst>
            <pc:docMk/>
            <pc:sldMk cId="2506656500" sldId="285"/>
            <ac:spMk id="11" creationId="{C40E7F15-C472-7445-A4F5-7928D7B55F6A}"/>
          </ac:spMkLst>
        </pc:spChg>
        <pc:spChg chg="mod">
          <ac:chgData name="Taneja, Sanya Bathla" userId="799d058d-57bc-440a-8f75-08d784809017" providerId="ADAL" clId="{9C198FAF-FD02-3246-A7C7-C5979A986612}" dt="2021-04-03T20:42:09.167" v="1369"/>
          <ac:spMkLst>
            <pc:docMk/>
            <pc:sldMk cId="2506656500" sldId="285"/>
            <ac:spMk id="16" creationId="{01BED2DA-8124-F542-A289-B6DE92795068}"/>
          </ac:spMkLst>
        </pc:spChg>
        <pc:spChg chg="mod">
          <ac:chgData name="Taneja, Sanya Bathla" userId="799d058d-57bc-440a-8f75-08d784809017" providerId="ADAL" clId="{9C198FAF-FD02-3246-A7C7-C5979A986612}" dt="2021-04-03T21:28:30.022" v="1443" actId="1582"/>
          <ac:spMkLst>
            <pc:docMk/>
            <pc:sldMk cId="2506656500" sldId="285"/>
            <ac:spMk id="33" creationId="{4083D672-00C3-A841-BAA9-DDD5D986E697}"/>
          </ac:spMkLst>
        </pc:spChg>
        <pc:spChg chg="mod">
          <ac:chgData name="Taneja, Sanya Bathla" userId="799d058d-57bc-440a-8f75-08d784809017" providerId="ADAL" clId="{9C198FAF-FD02-3246-A7C7-C5979A986612}" dt="2021-04-03T20:41:52.359" v="1367"/>
          <ac:spMkLst>
            <pc:docMk/>
            <pc:sldMk cId="2506656500" sldId="285"/>
            <ac:spMk id="36" creationId="{3F24F61E-CE5D-244C-A095-4B0656695E89}"/>
          </ac:spMkLst>
        </pc:spChg>
        <pc:spChg chg="add mod">
          <ac:chgData name="Taneja, Sanya Bathla" userId="799d058d-57bc-440a-8f75-08d784809017" providerId="ADAL" clId="{9C198FAF-FD02-3246-A7C7-C5979A986612}" dt="2021-04-03T21:30:05.241" v="1479" actId="20577"/>
          <ac:spMkLst>
            <pc:docMk/>
            <pc:sldMk cId="2506656500" sldId="285"/>
            <ac:spMk id="37" creationId="{25389995-02C6-1140-A5FA-931DBFF112C3}"/>
          </ac:spMkLst>
        </pc:spChg>
        <pc:spChg chg="add mod">
          <ac:chgData name="Taneja, Sanya Bathla" userId="799d058d-57bc-440a-8f75-08d784809017" providerId="ADAL" clId="{9C198FAF-FD02-3246-A7C7-C5979A986612}" dt="2021-04-03T21:29:33.357" v="1455" actId="207"/>
          <ac:spMkLst>
            <pc:docMk/>
            <pc:sldMk cId="2506656500" sldId="285"/>
            <ac:spMk id="40" creationId="{560E1553-BC98-3548-9C19-56C5F6F26405}"/>
          </ac:spMkLst>
        </pc:spChg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2506656500" sldId="285"/>
            <ac:spMk id="48" creationId="{0112AC88-6488-4C45-A68B-DB826A24A820}"/>
          </ac:spMkLst>
        </pc:spChg>
        <pc:spChg chg="mod">
          <ac:chgData name="Taneja, Sanya Bathla" userId="799d058d-57bc-440a-8f75-08d784809017" providerId="ADAL" clId="{9C198FAF-FD02-3246-A7C7-C5979A986612}" dt="2021-04-03T21:28:30.022" v="1443" actId="1582"/>
          <ac:spMkLst>
            <pc:docMk/>
            <pc:sldMk cId="2506656500" sldId="285"/>
            <ac:spMk id="61" creationId="{E9CC9CAA-350D-0D48-A7CB-1C0470EA7D79}"/>
          </ac:spMkLst>
        </pc:spChg>
        <pc:spChg chg="mod">
          <ac:chgData name="Taneja, Sanya Bathla" userId="799d058d-57bc-440a-8f75-08d784809017" providerId="ADAL" clId="{9C198FAF-FD02-3246-A7C7-C5979A986612}" dt="2021-04-03T20:42:01.209" v="1368"/>
          <ac:spMkLst>
            <pc:docMk/>
            <pc:sldMk cId="2506656500" sldId="285"/>
            <ac:spMk id="64" creationId="{2F5AB928-1A9A-EC48-B429-A4DE5F3BD5EB}"/>
          </ac:spMkLst>
        </pc:spChg>
        <pc:spChg chg="mod">
          <ac:chgData name="Taneja, Sanya Bathla" userId="799d058d-57bc-440a-8f75-08d784809017" providerId="ADAL" clId="{9C198FAF-FD02-3246-A7C7-C5979A986612}" dt="2021-04-03T21:28:30.022" v="1443" actId="1582"/>
          <ac:spMkLst>
            <pc:docMk/>
            <pc:sldMk cId="2506656500" sldId="285"/>
            <ac:spMk id="66" creationId="{F1626724-68AE-384A-9A3A-5C805122FFB0}"/>
          </ac:spMkLst>
        </pc:spChg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2506656500" sldId="285"/>
            <ac:spMk id="71" creationId="{871064A8-782B-6B43-A918-995F235A2D75}"/>
          </ac:spMkLst>
        </pc:spChg>
        <pc:cxnChg chg="add mod">
          <ac:chgData name="Taneja, Sanya Bathla" userId="799d058d-57bc-440a-8f75-08d784809017" providerId="ADAL" clId="{9C198FAF-FD02-3246-A7C7-C5979A986612}" dt="2021-04-03T21:29:12.876" v="1448" actId="14100"/>
          <ac:cxnSpMkLst>
            <pc:docMk/>
            <pc:sldMk cId="2506656500" sldId="285"/>
            <ac:cxnSpMk id="39" creationId="{390AF592-876B-514E-B662-1145AB99B91D}"/>
          </ac:cxnSpMkLst>
        </pc:cxnChg>
      </pc:sldChg>
      <pc:sldChg chg="delSp modSp add mod modNotesTx">
        <pc:chgData name="Taneja, Sanya Bathla" userId="799d058d-57bc-440a-8f75-08d784809017" providerId="ADAL" clId="{9C198FAF-FD02-3246-A7C7-C5979A986612}" dt="2021-04-05T00:21:52.477" v="3855"/>
        <pc:sldMkLst>
          <pc:docMk/>
          <pc:sldMk cId="48797460" sldId="286"/>
        </pc:sldMkLst>
        <pc:spChg chg="mod">
          <ac:chgData name="Taneja, Sanya Bathla" userId="799d058d-57bc-440a-8f75-08d784809017" providerId="ADAL" clId="{9C198FAF-FD02-3246-A7C7-C5979A986612}" dt="2021-04-04T17:00:41.924" v="2850" actId="20577"/>
          <ac:spMkLst>
            <pc:docMk/>
            <pc:sldMk cId="48797460" sldId="286"/>
            <ac:spMk id="11" creationId="{C40E7F15-C472-7445-A4F5-7928D7B55F6A}"/>
          </ac:spMkLst>
        </pc:spChg>
        <pc:spChg chg="mod">
          <ac:chgData name="Taneja, Sanya Bathla" userId="799d058d-57bc-440a-8f75-08d784809017" providerId="ADAL" clId="{9C198FAF-FD02-3246-A7C7-C5979A986612}" dt="2021-04-04T17:11:45.309" v="3224" actId="20577"/>
          <ac:spMkLst>
            <pc:docMk/>
            <pc:sldMk cId="48797460" sldId="286"/>
            <ac:spMk id="16" creationId="{01BED2DA-8124-F542-A289-B6DE92795068}"/>
          </ac:spMkLst>
        </pc:spChg>
        <pc:spChg chg="del">
          <ac:chgData name="Taneja, Sanya Bathla" userId="799d058d-57bc-440a-8f75-08d784809017" providerId="ADAL" clId="{9C198FAF-FD02-3246-A7C7-C5979A986612}" dt="2021-04-04T16:54:56.039" v="2644" actId="478"/>
          <ac:spMkLst>
            <pc:docMk/>
            <pc:sldMk cId="48797460" sldId="286"/>
            <ac:spMk id="33" creationId="{4083D672-00C3-A841-BAA9-DDD5D986E697}"/>
          </ac:spMkLst>
        </pc:spChg>
        <pc:spChg chg="mod">
          <ac:chgData name="Taneja, Sanya Bathla" userId="799d058d-57bc-440a-8f75-08d784809017" providerId="ADAL" clId="{9C198FAF-FD02-3246-A7C7-C5979A986612}" dt="2021-04-03T20:45:38.318" v="1433" actId="20577"/>
          <ac:spMkLst>
            <pc:docMk/>
            <pc:sldMk cId="48797460" sldId="286"/>
            <ac:spMk id="36" creationId="{3F24F61E-CE5D-244C-A095-4B0656695E89}"/>
          </ac:spMkLst>
        </pc:spChg>
        <pc:spChg chg="del">
          <ac:chgData name="Taneja, Sanya Bathla" userId="799d058d-57bc-440a-8f75-08d784809017" providerId="ADAL" clId="{9C198FAF-FD02-3246-A7C7-C5979A986612}" dt="2021-04-04T16:55:00.351" v="2645" actId="478"/>
          <ac:spMkLst>
            <pc:docMk/>
            <pc:sldMk cId="48797460" sldId="286"/>
            <ac:spMk id="41" creationId="{A7436711-8DA7-D947-BCF4-60AFD3A595A0}"/>
          </ac:spMkLst>
        </pc:spChg>
        <pc:spChg chg="del">
          <ac:chgData name="Taneja, Sanya Bathla" userId="799d058d-57bc-440a-8f75-08d784809017" providerId="ADAL" clId="{9C198FAF-FD02-3246-A7C7-C5979A986612}" dt="2021-04-04T16:54:56.039" v="2644" actId="478"/>
          <ac:spMkLst>
            <pc:docMk/>
            <pc:sldMk cId="48797460" sldId="286"/>
            <ac:spMk id="45" creationId="{F7BFB07C-83A3-524C-9B8B-FA13BD6B96A8}"/>
          </ac:spMkLst>
        </pc:spChg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48797460" sldId="286"/>
            <ac:spMk id="48" creationId="{0112AC88-6488-4C45-A68B-DB826A24A820}"/>
          </ac:spMkLst>
        </pc:spChg>
        <pc:spChg chg="del">
          <ac:chgData name="Taneja, Sanya Bathla" userId="799d058d-57bc-440a-8f75-08d784809017" providerId="ADAL" clId="{9C198FAF-FD02-3246-A7C7-C5979A986612}" dt="2021-04-04T16:54:56.039" v="2644" actId="478"/>
          <ac:spMkLst>
            <pc:docMk/>
            <pc:sldMk cId="48797460" sldId="286"/>
            <ac:spMk id="61" creationId="{E9CC9CAA-350D-0D48-A7CB-1C0470EA7D79}"/>
          </ac:spMkLst>
        </pc:spChg>
        <pc:spChg chg="mod">
          <ac:chgData name="Taneja, Sanya Bathla" userId="799d058d-57bc-440a-8f75-08d784809017" providerId="ADAL" clId="{9C198FAF-FD02-3246-A7C7-C5979A986612}" dt="2021-04-03T20:44:20.639" v="1379" actId="108"/>
          <ac:spMkLst>
            <pc:docMk/>
            <pc:sldMk cId="48797460" sldId="286"/>
            <ac:spMk id="64" creationId="{2F5AB928-1A9A-EC48-B429-A4DE5F3BD5EB}"/>
          </ac:spMkLst>
        </pc:spChg>
        <pc:spChg chg="del">
          <ac:chgData name="Taneja, Sanya Bathla" userId="799d058d-57bc-440a-8f75-08d784809017" providerId="ADAL" clId="{9C198FAF-FD02-3246-A7C7-C5979A986612}" dt="2021-04-04T16:54:56.039" v="2644" actId="478"/>
          <ac:spMkLst>
            <pc:docMk/>
            <pc:sldMk cId="48797460" sldId="286"/>
            <ac:spMk id="66" creationId="{F1626724-68AE-384A-9A3A-5C805122FFB0}"/>
          </ac:spMkLst>
        </pc:spChg>
        <pc:spChg chg="del">
          <ac:chgData name="Taneja, Sanya Bathla" userId="799d058d-57bc-440a-8f75-08d784809017" providerId="ADAL" clId="{9C198FAF-FD02-3246-A7C7-C5979A986612}" dt="2021-04-04T16:54:56.039" v="2644" actId="478"/>
          <ac:spMkLst>
            <pc:docMk/>
            <pc:sldMk cId="48797460" sldId="286"/>
            <ac:spMk id="67" creationId="{D3E25DBA-0460-E845-9354-5FEE849C41F5}"/>
          </ac:spMkLst>
        </pc:spChg>
        <pc:spChg chg="del">
          <ac:chgData name="Taneja, Sanya Bathla" userId="799d058d-57bc-440a-8f75-08d784809017" providerId="ADAL" clId="{9C198FAF-FD02-3246-A7C7-C5979A986612}" dt="2021-04-04T16:55:00.351" v="2645" actId="478"/>
          <ac:spMkLst>
            <pc:docMk/>
            <pc:sldMk cId="48797460" sldId="286"/>
            <ac:spMk id="68" creationId="{CDE53F2C-1722-4946-8193-F6C1657768CC}"/>
          </ac:spMkLst>
        </pc:spChg>
        <pc:spChg chg="del">
          <ac:chgData name="Taneja, Sanya Bathla" userId="799d058d-57bc-440a-8f75-08d784809017" providerId="ADAL" clId="{9C198FAF-FD02-3246-A7C7-C5979A986612}" dt="2021-04-04T16:54:56.039" v="2644" actId="478"/>
          <ac:spMkLst>
            <pc:docMk/>
            <pc:sldMk cId="48797460" sldId="286"/>
            <ac:spMk id="71" creationId="{871064A8-782B-6B43-A918-995F235A2D75}"/>
          </ac:spMkLst>
        </pc:spChg>
        <pc:cxnChg chg="del">
          <ac:chgData name="Taneja, Sanya Bathla" userId="799d058d-57bc-440a-8f75-08d784809017" providerId="ADAL" clId="{9C198FAF-FD02-3246-A7C7-C5979A986612}" dt="2021-04-04T16:55:00.351" v="2645" actId="478"/>
          <ac:cxnSpMkLst>
            <pc:docMk/>
            <pc:sldMk cId="48797460" sldId="286"/>
            <ac:cxnSpMk id="34" creationId="{272EFAFF-3AF4-5145-A4D1-6F2205E63227}"/>
          </ac:cxnSpMkLst>
        </pc:cxnChg>
        <pc:cxnChg chg="del">
          <ac:chgData name="Taneja, Sanya Bathla" userId="799d058d-57bc-440a-8f75-08d784809017" providerId="ADAL" clId="{9C198FAF-FD02-3246-A7C7-C5979A986612}" dt="2021-04-04T16:55:00.351" v="2645" actId="478"/>
          <ac:cxnSpMkLst>
            <pc:docMk/>
            <pc:sldMk cId="48797460" sldId="286"/>
            <ac:cxnSpMk id="38" creationId="{05BBEB37-AF28-7D4A-AF10-BA13DEE9996C}"/>
          </ac:cxnSpMkLst>
        </pc:cxnChg>
        <pc:cxnChg chg="mod">
          <ac:chgData name="Taneja, Sanya Bathla" userId="799d058d-57bc-440a-8f75-08d784809017" providerId="ADAL" clId="{9C198FAF-FD02-3246-A7C7-C5979A986612}" dt="2021-04-04T17:11:00.983" v="3170" actId="14100"/>
          <ac:cxnSpMkLst>
            <pc:docMk/>
            <pc:sldMk cId="48797460" sldId="286"/>
            <ac:cxnSpMk id="58" creationId="{8768EA97-A0CD-7D40-9888-6B64DE8CA737}"/>
          </ac:cxnSpMkLst>
        </pc:cxnChg>
        <pc:cxnChg chg="del">
          <ac:chgData name="Taneja, Sanya Bathla" userId="799d058d-57bc-440a-8f75-08d784809017" providerId="ADAL" clId="{9C198FAF-FD02-3246-A7C7-C5979A986612}" dt="2021-04-04T16:55:00.351" v="2645" actId="478"/>
          <ac:cxnSpMkLst>
            <pc:docMk/>
            <pc:sldMk cId="48797460" sldId="286"/>
            <ac:cxnSpMk id="69" creationId="{4B2BF5A9-7773-9944-981D-4FBC99F9CB2F}"/>
          </ac:cxnSpMkLst>
        </pc:cxnChg>
        <pc:cxnChg chg="del">
          <ac:chgData name="Taneja, Sanya Bathla" userId="799d058d-57bc-440a-8f75-08d784809017" providerId="ADAL" clId="{9C198FAF-FD02-3246-A7C7-C5979A986612}" dt="2021-04-04T16:54:56.039" v="2644" actId="478"/>
          <ac:cxnSpMkLst>
            <pc:docMk/>
            <pc:sldMk cId="48797460" sldId="286"/>
            <ac:cxnSpMk id="72" creationId="{58E2307A-CF9D-E84D-9BFC-F268714415B9}"/>
          </ac:cxnSpMkLst>
        </pc:cxnChg>
      </pc:sldChg>
      <pc:sldChg chg="addSp modSp add del mod modNotesTx">
        <pc:chgData name="Taneja, Sanya Bathla" userId="799d058d-57bc-440a-8f75-08d784809017" providerId="ADAL" clId="{9C198FAF-FD02-3246-A7C7-C5979A986612}" dt="2021-04-03T21:49:52.288" v="2494" actId="2696"/>
        <pc:sldMkLst>
          <pc:docMk/>
          <pc:sldMk cId="2142072253" sldId="287"/>
        </pc:sldMkLst>
        <pc:spChg chg="mod">
          <ac:chgData name="Taneja, Sanya Bathla" userId="799d058d-57bc-440a-8f75-08d784809017" providerId="ADAL" clId="{9C198FAF-FD02-3246-A7C7-C5979A986612}" dt="2021-04-03T20:42:53.761" v="1375"/>
          <ac:spMkLst>
            <pc:docMk/>
            <pc:sldMk cId="2142072253" sldId="287"/>
            <ac:spMk id="16" creationId="{01BED2DA-8124-F542-A289-B6DE92795068}"/>
          </ac:spMkLst>
        </pc:spChg>
        <pc:spChg chg="mod">
          <ac:chgData name="Taneja, Sanya Bathla" userId="799d058d-57bc-440a-8f75-08d784809017" providerId="ADAL" clId="{9C198FAF-FD02-3246-A7C7-C5979A986612}" dt="2021-04-03T21:39:53.786" v="1730" actId="1582"/>
          <ac:spMkLst>
            <pc:docMk/>
            <pc:sldMk cId="2142072253" sldId="287"/>
            <ac:spMk id="33" creationId="{4083D672-00C3-A841-BAA9-DDD5D986E697}"/>
          </ac:spMkLst>
        </pc:spChg>
        <pc:spChg chg="add mod">
          <ac:chgData name="Taneja, Sanya Bathla" userId="799d058d-57bc-440a-8f75-08d784809017" providerId="ADAL" clId="{9C198FAF-FD02-3246-A7C7-C5979A986612}" dt="2021-04-03T21:40:07.302" v="1731"/>
          <ac:spMkLst>
            <pc:docMk/>
            <pc:sldMk cId="2142072253" sldId="287"/>
            <ac:spMk id="37" creationId="{603505B1-FA9F-B34E-80FA-AAAAD7DAEE62}"/>
          </ac:spMkLst>
        </pc:spChg>
        <pc:spChg chg="add mod">
          <ac:chgData name="Taneja, Sanya Bathla" userId="799d058d-57bc-440a-8f75-08d784809017" providerId="ADAL" clId="{9C198FAF-FD02-3246-A7C7-C5979A986612}" dt="2021-04-03T21:40:07.302" v="1731"/>
          <ac:spMkLst>
            <pc:docMk/>
            <pc:sldMk cId="2142072253" sldId="287"/>
            <ac:spMk id="40" creationId="{FEE9A092-054F-584F-9F7A-410491A273AC}"/>
          </ac:spMkLst>
        </pc:spChg>
        <pc:spChg chg="mod">
          <ac:chgData name="Taneja, Sanya Bathla" userId="799d058d-57bc-440a-8f75-08d784809017" providerId="ADAL" clId="{9C198FAF-FD02-3246-A7C7-C5979A986612}" dt="2021-04-03T21:40:25.158" v="1733" actId="207"/>
          <ac:spMkLst>
            <pc:docMk/>
            <pc:sldMk cId="2142072253" sldId="287"/>
            <ac:spMk id="45" creationId="{F7BFB07C-83A3-524C-9B8B-FA13BD6B96A8}"/>
          </ac:spMkLst>
        </pc:spChg>
        <pc:spChg chg="mod">
          <ac:chgData name="Taneja, Sanya Bathla" userId="799d058d-57bc-440a-8f75-08d784809017" providerId="ADAL" clId="{9C198FAF-FD02-3246-A7C7-C5979A986612}" dt="2021-04-03T21:39:53.786" v="1730" actId="1582"/>
          <ac:spMkLst>
            <pc:docMk/>
            <pc:sldMk cId="2142072253" sldId="287"/>
            <ac:spMk id="61" creationId="{E9CC9CAA-350D-0D48-A7CB-1C0470EA7D79}"/>
          </ac:spMkLst>
        </pc:spChg>
        <pc:spChg chg="mod">
          <ac:chgData name="Taneja, Sanya Bathla" userId="799d058d-57bc-440a-8f75-08d784809017" providerId="ADAL" clId="{9C198FAF-FD02-3246-A7C7-C5979A986612}" dt="2021-04-03T21:39:53.786" v="1730" actId="1582"/>
          <ac:spMkLst>
            <pc:docMk/>
            <pc:sldMk cId="2142072253" sldId="287"/>
            <ac:spMk id="66" creationId="{F1626724-68AE-384A-9A3A-5C805122FFB0}"/>
          </ac:spMkLst>
        </pc:spChg>
        <pc:spChg chg="mod">
          <ac:chgData name="Taneja, Sanya Bathla" userId="799d058d-57bc-440a-8f75-08d784809017" providerId="ADAL" clId="{9C198FAF-FD02-3246-A7C7-C5979A986612}" dt="2021-04-03T21:39:53.786" v="1730" actId="1582"/>
          <ac:spMkLst>
            <pc:docMk/>
            <pc:sldMk cId="2142072253" sldId="287"/>
            <ac:spMk id="71" creationId="{871064A8-782B-6B43-A918-995F235A2D75}"/>
          </ac:spMkLst>
        </pc:spChg>
        <pc:cxnChg chg="add mod">
          <ac:chgData name="Taneja, Sanya Bathla" userId="799d058d-57bc-440a-8f75-08d784809017" providerId="ADAL" clId="{9C198FAF-FD02-3246-A7C7-C5979A986612}" dt="2021-04-03T21:40:07.302" v="1731"/>
          <ac:cxnSpMkLst>
            <pc:docMk/>
            <pc:sldMk cId="2142072253" sldId="287"/>
            <ac:cxnSpMk id="39" creationId="{8FC63C04-74E2-9647-8F5B-92A12866BFD7}"/>
          </ac:cxnSpMkLst>
        </pc:cxnChg>
      </pc:sldChg>
      <pc:sldChg chg="addSp delSp modSp add mod modNotesTx">
        <pc:chgData name="Taneja, Sanya Bathla" userId="799d058d-57bc-440a-8f75-08d784809017" providerId="ADAL" clId="{9C198FAF-FD02-3246-A7C7-C5979A986612}" dt="2021-04-05T00:21:52.477" v="3855"/>
        <pc:sldMkLst>
          <pc:docMk/>
          <pc:sldMk cId="2686333934" sldId="288"/>
        </pc:sldMkLst>
        <pc:spChg chg="del">
          <ac:chgData name="Taneja, Sanya Bathla" userId="799d058d-57bc-440a-8f75-08d784809017" providerId="ADAL" clId="{9C198FAF-FD02-3246-A7C7-C5979A986612}" dt="2021-04-03T21:30:15.369" v="1481" actId="478"/>
          <ac:spMkLst>
            <pc:docMk/>
            <pc:sldMk cId="2686333934" sldId="288"/>
            <ac:spMk id="37" creationId="{25389995-02C6-1140-A5FA-931DBFF112C3}"/>
          </ac:spMkLst>
        </pc:spChg>
        <pc:spChg chg="del">
          <ac:chgData name="Taneja, Sanya Bathla" userId="799d058d-57bc-440a-8f75-08d784809017" providerId="ADAL" clId="{9C198FAF-FD02-3246-A7C7-C5979A986612}" dt="2021-04-03T21:30:18.353" v="1483" actId="478"/>
          <ac:spMkLst>
            <pc:docMk/>
            <pc:sldMk cId="2686333934" sldId="288"/>
            <ac:spMk id="40" creationId="{560E1553-BC98-3548-9C19-56C5F6F26405}"/>
          </ac:spMkLst>
        </pc:spChg>
        <pc:spChg chg="add mod">
          <ac:chgData name="Taneja, Sanya Bathla" userId="799d058d-57bc-440a-8f75-08d784809017" providerId="ADAL" clId="{9C198FAF-FD02-3246-A7C7-C5979A986612}" dt="2021-04-03T21:31:44.774" v="1497"/>
          <ac:spMkLst>
            <pc:docMk/>
            <pc:sldMk cId="2686333934" sldId="288"/>
            <ac:spMk id="44" creationId="{F6567975-1514-E648-B012-68A36C97B81E}"/>
          </ac:spMkLst>
        </pc:spChg>
        <pc:spChg chg="add mod">
          <ac:chgData name="Taneja, Sanya Bathla" userId="799d058d-57bc-440a-8f75-08d784809017" providerId="ADAL" clId="{9C198FAF-FD02-3246-A7C7-C5979A986612}" dt="2021-04-03T21:31:44.774" v="1497"/>
          <ac:spMkLst>
            <pc:docMk/>
            <pc:sldMk cId="2686333934" sldId="288"/>
            <ac:spMk id="46" creationId="{2C03D4A3-5E88-AA4D-BEF3-58CEC59A40FE}"/>
          </ac:spMkLst>
        </pc:spChg>
        <pc:spChg chg="add del mod">
          <ac:chgData name="Taneja, Sanya Bathla" userId="799d058d-57bc-440a-8f75-08d784809017" providerId="ADAL" clId="{9C198FAF-FD02-3246-A7C7-C5979A986612}" dt="2021-04-03T21:52:36.180" v="2610" actId="478"/>
          <ac:spMkLst>
            <pc:docMk/>
            <pc:sldMk cId="2686333934" sldId="288"/>
            <ac:spMk id="47" creationId="{5DE9BE81-43B0-C642-8B3B-00881D4E3A80}"/>
          </ac:spMkLst>
        </pc:spChg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2686333934" sldId="288"/>
            <ac:spMk id="48" creationId="{0112AC88-6488-4C45-A68B-DB826A24A820}"/>
          </ac:spMkLst>
        </pc:spChg>
        <pc:spChg chg="add mod">
          <ac:chgData name="Taneja, Sanya Bathla" userId="799d058d-57bc-440a-8f75-08d784809017" providerId="ADAL" clId="{9C198FAF-FD02-3246-A7C7-C5979A986612}" dt="2021-04-03T21:31:44.774" v="1497"/>
          <ac:spMkLst>
            <pc:docMk/>
            <pc:sldMk cId="2686333934" sldId="288"/>
            <ac:spMk id="51" creationId="{74E7D6BC-BF8B-6749-A666-BAC246C2D5FD}"/>
          </ac:spMkLst>
        </pc:spChg>
        <pc:spChg chg="add mod">
          <ac:chgData name="Taneja, Sanya Bathla" userId="799d058d-57bc-440a-8f75-08d784809017" providerId="ADAL" clId="{9C198FAF-FD02-3246-A7C7-C5979A986612}" dt="2021-04-03T21:31:44.774" v="1497"/>
          <ac:spMkLst>
            <pc:docMk/>
            <pc:sldMk cId="2686333934" sldId="288"/>
            <ac:spMk id="53" creationId="{7B51EE3A-6BB8-E242-BD7A-69E2F59B83AD}"/>
          </ac:spMkLst>
        </pc:spChg>
        <pc:spChg chg="add mod">
          <ac:chgData name="Taneja, Sanya Bathla" userId="799d058d-57bc-440a-8f75-08d784809017" providerId="ADAL" clId="{9C198FAF-FD02-3246-A7C7-C5979A986612}" dt="2021-04-03T21:52:36.536" v="2611"/>
          <ac:spMkLst>
            <pc:docMk/>
            <pc:sldMk cId="2686333934" sldId="288"/>
            <ac:spMk id="54" creationId="{8C617E63-6935-7849-958A-6EE678E385DC}"/>
          </ac:spMkLst>
        </pc:spChg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2686333934" sldId="288"/>
            <ac:spMk id="71" creationId="{871064A8-782B-6B43-A918-995F235A2D75}"/>
          </ac:spMkLst>
        </pc:spChg>
        <pc:cxnChg chg="del">
          <ac:chgData name="Taneja, Sanya Bathla" userId="799d058d-57bc-440a-8f75-08d784809017" providerId="ADAL" clId="{9C198FAF-FD02-3246-A7C7-C5979A986612}" dt="2021-04-03T21:30:16.596" v="1482" actId="478"/>
          <ac:cxnSpMkLst>
            <pc:docMk/>
            <pc:sldMk cId="2686333934" sldId="288"/>
            <ac:cxnSpMk id="39" creationId="{390AF592-876B-514E-B662-1145AB99B91D}"/>
          </ac:cxnSpMkLst>
        </pc:cxnChg>
        <pc:cxnChg chg="add mod">
          <ac:chgData name="Taneja, Sanya Bathla" userId="799d058d-57bc-440a-8f75-08d784809017" providerId="ADAL" clId="{9C198FAF-FD02-3246-A7C7-C5979A986612}" dt="2021-04-03T21:31:44.774" v="1497"/>
          <ac:cxnSpMkLst>
            <pc:docMk/>
            <pc:sldMk cId="2686333934" sldId="288"/>
            <ac:cxnSpMk id="43" creationId="{C8E73682-832C-8641-9C58-551FB74A7415}"/>
          </ac:cxnSpMkLst>
        </pc:cxnChg>
        <pc:cxnChg chg="add mod">
          <ac:chgData name="Taneja, Sanya Bathla" userId="799d058d-57bc-440a-8f75-08d784809017" providerId="ADAL" clId="{9C198FAF-FD02-3246-A7C7-C5979A986612}" dt="2021-04-03T21:52:36.180" v="2610" actId="478"/>
          <ac:cxnSpMkLst>
            <pc:docMk/>
            <pc:sldMk cId="2686333934" sldId="288"/>
            <ac:cxnSpMk id="49" creationId="{F65FA639-C843-614D-9A40-24A9FB6AB7C1}"/>
          </ac:cxnSpMkLst>
        </pc:cxnChg>
        <pc:cxnChg chg="add mod">
          <ac:chgData name="Taneja, Sanya Bathla" userId="799d058d-57bc-440a-8f75-08d784809017" providerId="ADAL" clId="{9C198FAF-FD02-3246-A7C7-C5979A986612}" dt="2021-04-03T21:31:44.774" v="1497"/>
          <ac:cxnSpMkLst>
            <pc:docMk/>
            <pc:sldMk cId="2686333934" sldId="288"/>
            <ac:cxnSpMk id="52" creationId="{187124CD-87F4-944C-8433-7DDD74309949}"/>
          </ac:cxnSpMkLst>
        </pc:cxnChg>
      </pc:sldChg>
      <pc:sldChg chg="addSp delSp modSp add mod ord modNotesTx">
        <pc:chgData name="Taneja, Sanya Bathla" userId="799d058d-57bc-440a-8f75-08d784809017" providerId="ADAL" clId="{9C198FAF-FD02-3246-A7C7-C5979A986612}" dt="2021-04-03T21:51:51.877" v="2609"/>
        <pc:sldMkLst>
          <pc:docMk/>
          <pc:sldMk cId="2779532749" sldId="289"/>
        </pc:sldMkLst>
        <pc:spChg chg="del mod">
          <ac:chgData name="Taneja, Sanya Bathla" userId="799d058d-57bc-440a-8f75-08d784809017" providerId="ADAL" clId="{9C198FAF-FD02-3246-A7C7-C5979A986612}" dt="2021-04-03T21:31:23.735" v="1495" actId="478"/>
          <ac:spMkLst>
            <pc:docMk/>
            <pc:sldMk cId="2779532749" sldId="289"/>
            <ac:spMk id="16" creationId="{01BED2DA-8124-F542-A289-B6DE92795068}"/>
          </ac:spMkLst>
        </pc:spChg>
        <pc:spChg chg="del mod">
          <ac:chgData name="Taneja, Sanya Bathla" userId="799d058d-57bc-440a-8f75-08d784809017" providerId="ADAL" clId="{9C198FAF-FD02-3246-A7C7-C5979A986612}" dt="2021-04-03T21:31:22.465" v="1494" actId="478"/>
          <ac:spMkLst>
            <pc:docMk/>
            <pc:sldMk cId="2779532749" sldId="289"/>
            <ac:spMk id="27" creationId="{8200F678-D458-E04E-9C49-D614BDD58B07}"/>
          </ac:spMkLst>
        </pc:spChg>
        <pc:spChg chg="del">
          <ac:chgData name="Taneja, Sanya Bathla" userId="799d058d-57bc-440a-8f75-08d784809017" providerId="ADAL" clId="{9C198FAF-FD02-3246-A7C7-C5979A986612}" dt="2021-04-03T21:30:47.242" v="1489" actId="478"/>
          <ac:spMkLst>
            <pc:docMk/>
            <pc:sldMk cId="2779532749" sldId="289"/>
            <ac:spMk id="33" creationId="{4083D672-00C3-A841-BAA9-DDD5D986E697}"/>
          </ac:spMkLst>
        </pc:spChg>
        <pc:spChg chg="del">
          <ac:chgData name="Taneja, Sanya Bathla" userId="799d058d-57bc-440a-8f75-08d784809017" providerId="ADAL" clId="{9C198FAF-FD02-3246-A7C7-C5979A986612}" dt="2021-04-03T21:30:35.264" v="1486" actId="478"/>
          <ac:spMkLst>
            <pc:docMk/>
            <pc:sldMk cId="2779532749" sldId="289"/>
            <ac:spMk id="37" creationId="{25389995-02C6-1140-A5FA-931DBFF112C3}"/>
          </ac:spMkLst>
        </pc:spChg>
        <pc:spChg chg="del">
          <ac:chgData name="Taneja, Sanya Bathla" userId="799d058d-57bc-440a-8f75-08d784809017" providerId="ADAL" clId="{9C198FAF-FD02-3246-A7C7-C5979A986612}" dt="2021-04-03T21:30:35.264" v="1486" actId="478"/>
          <ac:spMkLst>
            <pc:docMk/>
            <pc:sldMk cId="2779532749" sldId="289"/>
            <ac:spMk id="40" creationId="{560E1553-BC98-3548-9C19-56C5F6F26405}"/>
          </ac:spMkLst>
        </pc:spChg>
        <pc:spChg chg="del">
          <ac:chgData name="Taneja, Sanya Bathla" userId="799d058d-57bc-440a-8f75-08d784809017" providerId="ADAL" clId="{9C198FAF-FD02-3246-A7C7-C5979A986612}" dt="2021-04-03T21:30:47.242" v="1489" actId="478"/>
          <ac:spMkLst>
            <pc:docMk/>
            <pc:sldMk cId="2779532749" sldId="289"/>
            <ac:spMk id="41" creationId="{A7436711-8DA7-D947-BCF4-60AFD3A595A0}"/>
          </ac:spMkLst>
        </pc:spChg>
        <pc:spChg chg="add mod">
          <ac:chgData name="Taneja, Sanya Bathla" userId="799d058d-57bc-440a-8f75-08d784809017" providerId="ADAL" clId="{9C198FAF-FD02-3246-A7C7-C5979A986612}" dt="2021-04-03T21:33:45.652" v="1568" actId="1076"/>
          <ac:spMkLst>
            <pc:docMk/>
            <pc:sldMk cId="2779532749" sldId="289"/>
            <ac:spMk id="44" creationId="{EB66A1FE-5C9D-A043-B2F5-AA1599C9A4B2}"/>
          </ac:spMkLst>
        </pc:spChg>
        <pc:spChg chg="del">
          <ac:chgData name="Taneja, Sanya Bathla" userId="799d058d-57bc-440a-8f75-08d784809017" providerId="ADAL" clId="{9C198FAF-FD02-3246-A7C7-C5979A986612}" dt="2021-04-03T21:30:41.294" v="1488" actId="478"/>
          <ac:spMkLst>
            <pc:docMk/>
            <pc:sldMk cId="2779532749" sldId="289"/>
            <ac:spMk id="45" creationId="{F7BFB07C-83A3-524C-9B8B-FA13BD6B96A8}"/>
          </ac:spMkLst>
        </pc:spChg>
        <pc:spChg chg="add mod">
          <ac:chgData name="Taneja, Sanya Bathla" userId="799d058d-57bc-440a-8f75-08d784809017" providerId="ADAL" clId="{9C198FAF-FD02-3246-A7C7-C5979A986612}" dt="2021-04-03T21:34:03.165" v="1573" actId="1076"/>
          <ac:spMkLst>
            <pc:docMk/>
            <pc:sldMk cId="2779532749" sldId="289"/>
            <ac:spMk id="46" creationId="{9281AB39-1FB3-B046-BFBB-ADED64B57A75}"/>
          </ac:spMkLst>
        </pc:spChg>
        <pc:spChg chg="add mod">
          <ac:chgData name="Taneja, Sanya Bathla" userId="799d058d-57bc-440a-8f75-08d784809017" providerId="ADAL" clId="{9C198FAF-FD02-3246-A7C7-C5979A986612}" dt="2021-04-03T21:33:45.652" v="1568" actId="1076"/>
          <ac:spMkLst>
            <pc:docMk/>
            <pc:sldMk cId="2779532749" sldId="289"/>
            <ac:spMk id="47" creationId="{14320E1C-3E9B-2940-9BCB-56E23F227B13}"/>
          </ac:spMkLst>
        </pc:spChg>
        <pc:spChg chg="del">
          <ac:chgData name="Taneja, Sanya Bathla" userId="799d058d-57bc-440a-8f75-08d784809017" providerId="ADAL" clId="{9C198FAF-FD02-3246-A7C7-C5979A986612}" dt="2021-04-03T21:30:35.264" v="1486" actId="478"/>
          <ac:spMkLst>
            <pc:docMk/>
            <pc:sldMk cId="2779532749" sldId="289"/>
            <ac:spMk id="48" creationId="{0112AC88-6488-4C45-A68B-DB826A24A820}"/>
          </ac:spMkLst>
        </pc:spChg>
        <pc:spChg chg="add mod">
          <ac:chgData name="Taneja, Sanya Bathla" userId="799d058d-57bc-440a-8f75-08d784809017" providerId="ADAL" clId="{9C198FAF-FD02-3246-A7C7-C5979A986612}" dt="2021-04-03T21:51:51.877" v="2609"/>
          <ac:spMkLst>
            <pc:docMk/>
            <pc:sldMk cId="2779532749" sldId="289"/>
            <ac:spMk id="49" creationId="{689E807A-25B8-E34A-8953-F95BC452FC71}"/>
          </ac:spMkLst>
        </pc:spChg>
        <pc:spChg chg="del">
          <ac:chgData name="Taneja, Sanya Bathla" userId="799d058d-57bc-440a-8f75-08d784809017" providerId="ADAL" clId="{9C198FAF-FD02-3246-A7C7-C5979A986612}" dt="2021-04-03T21:30:35.264" v="1486" actId="478"/>
          <ac:spMkLst>
            <pc:docMk/>
            <pc:sldMk cId="2779532749" sldId="289"/>
            <ac:spMk id="50" creationId="{320ACE8B-9686-CB44-83E7-D03A70ED4F93}"/>
          </ac:spMkLst>
        </pc:spChg>
        <pc:spChg chg="add mod">
          <ac:chgData name="Taneja, Sanya Bathla" userId="799d058d-57bc-440a-8f75-08d784809017" providerId="ADAL" clId="{9C198FAF-FD02-3246-A7C7-C5979A986612}" dt="2021-04-03T21:34:09.136" v="1574" actId="1076"/>
          <ac:spMkLst>
            <pc:docMk/>
            <pc:sldMk cId="2779532749" sldId="289"/>
            <ac:spMk id="52" creationId="{5F11299D-9ADF-1348-9912-920E1F750631}"/>
          </ac:spMkLst>
        </pc:spChg>
        <pc:spChg chg="add mod">
          <ac:chgData name="Taneja, Sanya Bathla" userId="799d058d-57bc-440a-8f75-08d784809017" providerId="ADAL" clId="{9C198FAF-FD02-3246-A7C7-C5979A986612}" dt="2021-04-03T21:34:12.178" v="1575" actId="1076"/>
          <ac:spMkLst>
            <pc:docMk/>
            <pc:sldMk cId="2779532749" sldId="289"/>
            <ac:spMk id="54" creationId="{3B8B9207-B5FD-9F44-94E7-94ECA9717C80}"/>
          </ac:spMkLst>
        </pc:spChg>
        <pc:spChg chg="del">
          <ac:chgData name="Taneja, Sanya Bathla" userId="799d058d-57bc-440a-8f75-08d784809017" providerId="ADAL" clId="{9C198FAF-FD02-3246-A7C7-C5979A986612}" dt="2021-04-03T21:30:41.294" v="1488" actId="478"/>
          <ac:spMkLst>
            <pc:docMk/>
            <pc:sldMk cId="2779532749" sldId="289"/>
            <ac:spMk id="61" creationId="{E9CC9CAA-350D-0D48-A7CB-1C0470EA7D79}"/>
          </ac:spMkLst>
        </pc:spChg>
        <pc:spChg chg="del">
          <ac:chgData name="Taneja, Sanya Bathla" userId="799d058d-57bc-440a-8f75-08d784809017" providerId="ADAL" clId="{9C198FAF-FD02-3246-A7C7-C5979A986612}" dt="2021-04-03T21:30:41.294" v="1488" actId="478"/>
          <ac:spMkLst>
            <pc:docMk/>
            <pc:sldMk cId="2779532749" sldId="289"/>
            <ac:spMk id="66" creationId="{F1626724-68AE-384A-9A3A-5C805122FFB0}"/>
          </ac:spMkLst>
        </pc:spChg>
        <pc:spChg chg="del">
          <ac:chgData name="Taneja, Sanya Bathla" userId="799d058d-57bc-440a-8f75-08d784809017" providerId="ADAL" clId="{9C198FAF-FD02-3246-A7C7-C5979A986612}" dt="2021-04-03T21:30:41.294" v="1488" actId="478"/>
          <ac:spMkLst>
            <pc:docMk/>
            <pc:sldMk cId="2779532749" sldId="289"/>
            <ac:spMk id="67" creationId="{D3E25DBA-0460-E845-9354-5FEE849C41F5}"/>
          </ac:spMkLst>
        </pc:spChg>
        <pc:spChg chg="del">
          <ac:chgData name="Taneja, Sanya Bathla" userId="799d058d-57bc-440a-8f75-08d784809017" providerId="ADAL" clId="{9C198FAF-FD02-3246-A7C7-C5979A986612}" dt="2021-04-03T21:30:47.242" v="1489" actId="478"/>
          <ac:spMkLst>
            <pc:docMk/>
            <pc:sldMk cId="2779532749" sldId="289"/>
            <ac:spMk id="68" creationId="{CDE53F2C-1722-4946-8193-F6C1657768CC}"/>
          </ac:spMkLst>
        </pc:spChg>
        <pc:spChg chg="del">
          <ac:chgData name="Taneja, Sanya Bathla" userId="799d058d-57bc-440a-8f75-08d784809017" providerId="ADAL" clId="{9C198FAF-FD02-3246-A7C7-C5979A986612}" dt="2021-04-03T21:30:47.242" v="1489" actId="478"/>
          <ac:spMkLst>
            <pc:docMk/>
            <pc:sldMk cId="2779532749" sldId="289"/>
            <ac:spMk id="71" creationId="{871064A8-782B-6B43-A918-995F235A2D75}"/>
          </ac:spMkLst>
        </pc:spChg>
        <pc:cxnChg chg="del mod">
          <ac:chgData name="Taneja, Sanya Bathla" userId="799d058d-57bc-440a-8f75-08d784809017" providerId="ADAL" clId="{9C198FAF-FD02-3246-A7C7-C5979A986612}" dt="2021-04-03T21:31:25.161" v="1496" actId="478"/>
          <ac:cxnSpMkLst>
            <pc:docMk/>
            <pc:sldMk cId="2779532749" sldId="289"/>
            <ac:cxnSpMk id="19" creationId="{F34A142B-0756-B040-9464-C1BD4EA76F59}"/>
          </ac:cxnSpMkLst>
        </pc:cxnChg>
        <pc:cxnChg chg="del">
          <ac:chgData name="Taneja, Sanya Bathla" userId="799d058d-57bc-440a-8f75-08d784809017" providerId="ADAL" clId="{9C198FAF-FD02-3246-A7C7-C5979A986612}" dt="2021-04-03T21:30:47.242" v="1489" actId="478"/>
          <ac:cxnSpMkLst>
            <pc:docMk/>
            <pc:sldMk cId="2779532749" sldId="289"/>
            <ac:cxnSpMk id="34" creationId="{272EFAFF-3AF4-5145-A4D1-6F2205E63227}"/>
          </ac:cxnSpMkLst>
        </pc:cxnChg>
        <pc:cxnChg chg="del">
          <ac:chgData name="Taneja, Sanya Bathla" userId="799d058d-57bc-440a-8f75-08d784809017" providerId="ADAL" clId="{9C198FAF-FD02-3246-A7C7-C5979A986612}" dt="2021-04-03T21:30:47.242" v="1489" actId="478"/>
          <ac:cxnSpMkLst>
            <pc:docMk/>
            <pc:sldMk cId="2779532749" sldId="289"/>
            <ac:cxnSpMk id="38" creationId="{05BBEB37-AF28-7D4A-AF10-BA13DEE9996C}"/>
          </ac:cxnSpMkLst>
        </pc:cxnChg>
        <pc:cxnChg chg="del">
          <ac:chgData name="Taneja, Sanya Bathla" userId="799d058d-57bc-440a-8f75-08d784809017" providerId="ADAL" clId="{9C198FAF-FD02-3246-A7C7-C5979A986612}" dt="2021-04-03T21:30:36.700" v="1487" actId="478"/>
          <ac:cxnSpMkLst>
            <pc:docMk/>
            <pc:sldMk cId="2779532749" sldId="289"/>
            <ac:cxnSpMk id="39" creationId="{390AF592-876B-514E-B662-1145AB99B91D}"/>
          </ac:cxnSpMkLst>
        </pc:cxnChg>
        <pc:cxnChg chg="add del mod">
          <ac:chgData name="Taneja, Sanya Bathla" userId="799d058d-57bc-440a-8f75-08d784809017" providerId="ADAL" clId="{9C198FAF-FD02-3246-A7C7-C5979A986612}" dt="2021-04-03T21:33:49.987" v="1569" actId="478"/>
          <ac:cxnSpMkLst>
            <pc:docMk/>
            <pc:sldMk cId="2779532749" sldId="289"/>
            <ac:cxnSpMk id="43" creationId="{A351165D-7ECB-B849-B482-92B73F5DAE7D}"/>
          </ac:cxnSpMkLst>
        </pc:cxnChg>
        <pc:cxnChg chg="add mod">
          <ac:chgData name="Taneja, Sanya Bathla" userId="799d058d-57bc-440a-8f75-08d784809017" providerId="ADAL" clId="{9C198FAF-FD02-3246-A7C7-C5979A986612}" dt="2021-04-03T21:33:45.652" v="1568" actId="1076"/>
          <ac:cxnSpMkLst>
            <pc:docMk/>
            <pc:sldMk cId="2779532749" sldId="289"/>
            <ac:cxnSpMk id="51" creationId="{429E2452-AC74-6E43-9E18-AA41761743C7}"/>
          </ac:cxnSpMkLst>
        </pc:cxnChg>
        <pc:cxnChg chg="add del mod">
          <ac:chgData name="Taneja, Sanya Bathla" userId="799d058d-57bc-440a-8f75-08d784809017" providerId="ADAL" clId="{9C198FAF-FD02-3246-A7C7-C5979A986612}" dt="2021-04-03T21:33:49.987" v="1569" actId="478"/>
          <ac:cxnSpMkLst>
            <pc:docMk/>
            <pc:sldMk cId="2779532749" sldId="289"/>
            <ac:cxnSpMk id="53" creationId="{C85E22EA-D1A1-3744-83E3-717BB7E87E91}"/>
          </ac:cxnSpMkLst>
        </pc:cxnChg>
        <pc:cxnChg chg="add mod">
          <ac:chgData name="Taneja, Sanya Bathla" userId="799d058d-57bc-440a-8f75-08d784809017" providerId="ADAL" clId="{9C198FAF-FD02-3246-A7C7-C5979A986612}" dt="2021-04-03T21:33:59.211" v="1572" actId="14100"/>
          <ac:cxnSpMkLst>
            <pc:docMk/>
            <pc:sldMk cId="2779532749" sldId="289"/>
            <ac:cxnSpMk id="56" creationId="{1D62EA40-A6C0-9944-AD27-8A3E642412EA}"/>
          </ac:cxnSpMkLst>
        </pc:cxnChg>
        <pc:cxnChg chg="del mod">
          <ac:chgData name="Taneja, Sanya Bathla" userId="799d058d-57bc-440a-8f75-08d784809017" providerId="ADAL" clId="{9C198FAF-FD02-3246-A7C7-C5979A986612}" dt="2021-04-03T21:30:35.264" v="1486" actId="478"/>
          <ac:cxnSpMkLst>
            <pc:docMk/>
            <pc:sldMk cId="2779532749" sldId="289"/>
            <ac:cxnSpMk id="58" creationId="{8768EA97-A0CD-7D40-9888-6B64DE8CA737}"/>
          </ac:cxnSpMkLst>
        </pc:cxnChg>
        <pc:cxnChg chg="add del mod">
          <ac:chgData name="Taneja, Sanya Bathla" userId="799d058d-57bc-440a-8f75-08d784809017" providerId="ADAL" clId="{9C198FAF-FD02-3246-A7C7-C5979A986612}" dt="2021-04-03T21:34:17.648" v="1577" actId="478"/>
          <ac:cxnSpMkLst>
            <pc:docMk/>
            <pc:sldMk cId="2779532749" sldId="289"/>
            <ac:cxnSpMk id="62" creationId="{23EB0419-4376-C440-B00F-F9DA83912244}"/>
          </ac:cxnSpMkLst>
        </pc:cxnChg>
        <pc:cxnChg chg="add mod">
          <ac:chgData name="Taneja, Sanya Bathla" userId="799d058d-57bc-440a-8f75-08d784809017" providerId="ADAL" clId="{9C198FAF-FD02-3246-A7C7-C5979A986612}" dt="2021-04-03T21:34:59.739" v="1582" actId="14100"/>
          <ac:cxnSpMkLst>
            <pc:docMk/>
            <pc:sldMk cId="2779532749" sldId="289"/>
            <ac:cxnSpMk id="63" creationId="{4C6C677D-6E4F-644E-ABA9-63C5117FBF39}"/>
          </ac:cxnSpMkLst>
        </pc:cxnChg>
        <pc:cxnChg chg="del">
          <ac:chgData name="Taneja, Sanya Bathla" userId="799d058d-57bc-440a-8f75-08d784809017" providerId="ADAL" clId="{9C198FAF-FD02-3246-A7C7-C5979A986612}" dt="2021-04-03T21:30:41.294" v="1488" actId="478"/>
          <ac:cxnSpMkLst>
            <pc:docMk/>
            <pc:sldMk cId="2779532749" sldId="289"/>
            <ac:cxnSpMk id="69" creationId="{4B2BF5A9-7773-9944-981D-4FBC99F9CB2F}"/>
          </ac:cxnSpMkLst>
        </pc:cxnChg>
        <pc:cxnChg chg="del">
          <ac:chgData name="Taneja, Sanya Bathla" userId="799d058d-57bc-440a-8f75-08d784809017" providerId="ADAL" clId="{9C198FAF-FD02-3246-A7C7-C5979A986612}" dt="2021-04-03T21:30:41.294" v="1488" actId="478"/>
          <ac:cxnSpMkLst>
            <pc:docMk/>
            <pc:sldMk cId="2779532749" sldId="289"/>
            <ac:cxnSpMk id="72" creationId="{58E2307A-CF9D-E84D-9BFC-F268714415B9}"/>
          </ac:cxnSpMkLst>
        </pc:cxnChg>
      </pc:sldChg>
      <pc:sldChg chg="add del">
        <pc:chgData name="Taneja, Sanya Bathla" userId="799d058d-57bc-440a-8f75-08d784809017" providerId="ADAL" clId="{9C198FAF-FD02-3246-A7C7-C5979A986612}" dt="2021-04-03T21:32:12.764" v="1524" actId="2890"/>
        <pc:sldMkLst>
          <pc:docMk/>
          <pc:sldMk cId="44840281" sldId="290"/>
        </pc:sldMkLst>
      </pc:sldChg>
      <pc:sldChg chg="addSp delSp modSp add mod ord">
        <pc:chgData name="Taneja, Sanya Bathla" userId="799d058d-57bc-440a-8f75-08d784809017" providerId="ADAL" clId="{9C198FAF-FD02-3246-A7C7-C5979A986612}" dt="2021-04-05T00:21:52.477" v="3855"/>
        <pc:sldMkLst>
          <pc:docMk/>
          <pc:sldMk cId="3643127012" sldId="290"/>
        </pc:sldMkLst>
        <pc:spChg chg="del">
          <ac:chgData name="Taneja, Sanya Bathla" userId="799d058d-57bc-440a-8f75-08d784809017" providerId="ADAL" clId="{9C198FAF-FD02-3246-A7C7-C5979A986612}" dt="2021-04-03T21:32:21.757" v="1527" actId="478"/>
          <ac:spMkLst>
            <pc:docMk/>
            <pc:sldMk cId="3643127012" sldId="290"/>
            <ac:spMk id="37" creationId="{25389995-02C6-1140-A5FA-931DBFF112C3}"/>
          </ac:spMkLst>
        </pc:spChg>
        <pc:spChg chg="del">
          <ac:chgData name="Taneja, Sanya Bathla" userId="799d058d-57bc-440a-8f75-08d784809017" providerId="ADAL" clId="{9C198FAF-FD02-3246-A7C7-C5979A986612}" dt="2021-04-03T21:32:21.757" v="1527" actId="478"/>
          <ac:spMkLst>
            <pc:docMk/>
            <pc:sldMk cId="3643127012" sldId="290"/>
            <ac:spMk id="40" creationId="{560E1553-BC98-3548-9C19-56C5F6F26405}"/>
          </ac:spMkLst>
        </pc:spChg>
        <pc:spChg chg="add mod">
          <ac:chgData name="Taneja, Sanya Bathla" userId="799d058d-57bc-440a-8f75-08d784809017" providerId="ADAL" clId="{9C198FAF-FD02-3246-A7C7-C5979A986612}" dt="2021-04-03T21:32:33.799" v="1529"/>
          <ac:spMkLst>
            <pc:docMk/>
            <pc:sldMk cId="3643127012" sldId="290"/>
            <ac:spMk id="44" creationId="{AFB2D914-884D-EE48-ADBA-03DBA0DB83E3}"/>
          </ac:spMkLst>
        </pc:spChg>
        <pc:spChg chg="add mod">
          <ac:chgData name="Taneja, Sanya Bathla" userId="799d058d-57bc-440a-8f75-08d784809017" providerId="ADAL" clId="{9C198FAF-FD02-3246-A7C7-C5979A986612}" dt="2021-04-03T21:32:33.799" v="1529"/>
          <ac:spMkLst>
            <pc:docMk/>
            <pc:sldMk cId="3643127012" sldId="290"/>
            <ac:spMk id="46" creationId="{D8B4060B-BA18-AF48-B087-06974D64D20E}"/>
          </ac:spMkLst>
        </pc:spChg>
        <pc:spChg chg="add mod">
          <ac:chgData name="Taneja, Sanya Bathla" userId="799d058d-57bc-440a-8f75-08d784809017" providerId="ADAL" clId="{9C198FAF-FD02-3246-A7C7-C5979A986612}" dt="2021-04-03T21:32:33.799" v="1529"/>
          <ac:spMkLst>
            <pc:docMk/>
            <pc:sldMk cId="3643127012" sldId="290"/>
            <ac:spMk id="47" creationId="{AC64CAA5-7811-B24B-BC9E-82A36CCBD116}"/>
          </ac:spMkLst>
        </pc:spChg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3643127012" sldId="290"/>
            <ac:spMk id="48" creationId="{0112AC88-6488-4C45-A68B-DB826A24A820}"/>
          </ac:spMkLst>
        </pc:spChg>
        <pc:spChg chg="add mod">
          <ac:chgData name="Taneja, Sanya Bathla" userId="799d058d-57bc-440a-8f75-08d784809017" providerId="ADAL" clId="{9C198FAF-FD02-3246-A7C7-C5979A986612}" dt="2021-04-03T21:33:06.829" v="1566" actId="14100"/>
          <ac:spMkLst>
            <pc:docMk/>
            <pc:sldMk cId="3643127012" sldId="290"/>
            <ac:spMk id="49" creationId="{48879B3F-8120-0743-B803-73DF59791A30}"/>
          </ac:spMkLst>
        </pc:spChg>
        <pc:spChg chg="add mod">
          <ac:chgData name="Taneja, Sanya Bathla" userId="799d058d-57bc-440a-8f75-08d784809017" providerId="ADAL" clId="{9C198FAF-FD02-3246-A7C7-C5979A986612}" dt="2021-04-03T21:32:33.799" v="1529"/>
          <ac:spMkLst>
            <pc:docMk/>
            <pc:sldMk cId="3643127012" sldId="290"/>
            <ac:spMk id="52" creationId="{0F375CA3-23F4-584D-AF75-DB44A9515BBE}"/>
          </ac:spMkLst>
        </pc:spChg>
        <pc:spChg chg="add mod">
          <ac:chgData name="Taneja, Sanya Bathla" userId="799d058d-57bc-440a-8f75-08d784809017" providerId="ADAL" clId="{9C198FAF-FD02-3246-A7C7-C5979A986612}" dt="2021-04-03T21:32:33.799" v="1529"/>
          <ac:spMkLst>
            <pc:docMk/>
            <pc:sldMk cId="3643127012" sldId="290"/>
            <ac:spMk id="54" creationId="{AA659E3D-C413-0546-90C6-679D02F8B3BF}"/>
          </ac:spMkLst>
        </pc:spChg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3643127012" sldId="290"/>
            <ac:spMk id="71" creationId="{871064A8-782B-6B43-A918-995F235A2D75}"/>
          </ac:spMkLst>
        </pc:spChg>
        <pc:cxnChg chg="del">
          <ac:chgData name="Taneja, Sanya Bathla" userId="799d058d-57bc-440a-8f75-08d784809017" providerId="ADAL" clId="{9C198FAF-FD02-3246-A7C7-C5979A986612}" dt="2021-04-03T21:32:22.904" v="1528" actId="478"/>
          <ac:cxnSpMkLst>
            <pc:docMk/>
            <pc:sldMk cId="3643127012" sldId="290"/>
            <ac:cxnSpMk id="39" creationId="{390AF592-876B-514E-B662-1145AB99B91D}"/>
          </ac:cxnSpMkLst>
        </pc:cxnChg>
        <pc:cxnChg chg="add mod">
          <ac:chgData name="Taneja, Sanya Bathla" userId="799d058d-57bc-440a-8f75-08d784809017" providerId="ADAL" clId="{9C198FAF-FD02-3246-A7C7-C5979A986612}" dt="2021-04-03T21:32:33.799" v="1529"/>
          <ac:cxnSpMkLst>
            <pc:docMk/>
            <pc:sldMk cId="3643127012" sldId="290"/>
            <ac:cxnSpMk id="43" creationId="{B157A53A-3B7B-564C-A198-88AF77B10070}"/>
          </ac:cxnSpMkLst>
        </pc:cxnChg>
        <pc:cxnChg chg="add mod">
          <ac:chgData name="Taneja, Sanya Bathla" userId="799d058d-57bc-440a-8f75-08d784809017" providerId="ADAL" clId="{9C198FAF-FD02-3246-A7C7-C5979A986612}" dt="2021-04-03T21:33:06.829" v="1566" actId="14100"/>
          <ac:cxnSpMkLst>
            <pc:docMk/>
            <pc:sldMk cId="3643127012" sldId="290"/>
            <ac:cxnSpMk id="51" creationId="{25CF4E61-579A-2043-8560-DE37AA6922E8}"/>
          </ac:cxnSpMkLst>
        </pc:cxnChg>
        <pc:cxnChg chg="add mod">
          <ac:chgData name="Taneja, Sanya Bathla" userId="799d058d-57bc-440a-8f75-08d784809017" providerId="ADAL" clId="{9C198FAF-FD02-3246-A7C7-C5979A986612}" dt="2021-04-03T21:32:33.799" v="1529"/>
          <ac:cxnSpMkLst>
            <pc:docMk/>
            <pc:sldMk cId="3643127012" sldId="290"/>
            <ac:cxnSpMk id="53" creationId="{F485FD9F-CE46-3A4F-83F5-4A4BD321A453}"/>
          </ac:cxnSpMkLst>
        </pc:cxnChg>
      </pc:sldChg>
      <pc:sldChg chg="addSp delSp modSp add del mod ord modNotesTx">
        <pc:chgData name="Taneja, Sanya Bathla" userId="799d058d-57bc-440a-8f75-08d784809017" providerId="ADAL" clId="{9C198FAF-FD02-3246-A7C7-C5979A986612}" dt="2021-04-04T19:01:24.344" v="3766" actId="2696"/>
        <pc:sldMkLst>
          <pc:docMk/>
          <pc:sldMk cId="823055697" sldId="291"/>
        </pc:sldMkLst>
        <pc:spChg chg="del">
          <ac:chgData name="Taneja, Sanya Bathla" userId="799d058d-57bc-440a-8f75-08d784809017" providerId="ADAL" clId="{9C198FAF-FD02-3246-A7C7-C5979A986612}" dt="2021-04-03T21:36:22.364" v="1664" actId="478"/>
          <ac:spMkLst>
            <pc:docMk/>
            <pc:sldMk cId="823055697" sldId="291"/>
            <ac:spMk id="16" creationId="{01BED2DA-8124-F542-A289-B6DE92795068}"/>
          </ac:spMkLst>
        </pc:spChg>
        <pc:spChg chg="del">
          <ac:chgData name="Taneja, Sanya Bathla" userId="799d058d-57bc-440a-8f75-08d784809017" providerId="ADAL" clId="{9C198FAF-FD02-3246-A7C7-C5979A986612}" dt="2021-04-03T21:36:22.364" v="1664" actId="478"/>
          <ac:spMkLst>
            <pc:docMk/>
            <pc:sldMk cId="823055697" sldId="291"/>
            <ac:spMk id="27" creationId="{8200F678-D458-E04E-9C49-D614BDD58B07}"/>
          </ac:spMkLst>
        </pc:spChg>
        <pc:spChg chg="del">
          <ac:chgData name="Taneja, Sanya Bathla" userId="799d058d-57bc-440a-8f75-08d784809017" providerId="ADAL" clId="{9C198FAF-FD02-3246-A7C7-C5979A986612}" dt="2021-04-03T21:36:27.876" v="1665" actId="478"/>
          <ac:spMkLst>
            <pc:docMk/>
            <pc:sldMk cId="823055697" sldId="291"/>
            <ac:spMk id="33" creationId="{4083D672-00C3-A841-BAA9-DDD5D986E697}"/>
          </ac:spMkLst>
        </pc:spChg>
        <pc:spChg chg="add mod">
          <ac:chgData name="Taneja, Sanya Bathla" userId="799d058d-57bc-440a-8f75-08d784809017" providerId="ADAL" clId="{9C198FAF-FD02-3246-A7C7-C5979A986612}" dt="2021-04-03T21:36:44.951" v="1667"/>
          <ac:spMkLst>
            <pc:docMk/>
            <pc:sldMk cId="823055697" sldId="291"/>
            <ac:spMk id="37" creationId="{CF9638A6-79E3-CF4D-9CF2-E2F74613F5E3}"/>
          </ac:spMkLst>
        </pc:spChg>
        <pc:spChg chg="add mod">
          <ac:chgData name="Taneja, Sanya Bathla" userId="799d058d-57bc-440a-8f75-08d784809017" providerId="ADAL" clId="{9C198FAF-FD02-3246-A7C7-C5979A986612}" dt="2021-04-03T21:36:44.951" v="1667"/>
          <ac:spMkLst>
            <pc:docMk/>
            <pc:sldMk cId="823055697" sldId="291"/>
            <ac:spMk id="39" creationId="{385145E6-F01B-A24A-81E9-AA05F6BA633B}"/>
          </ac:spMkLst>
        </pc:spChg>
        <pc:spChg chg="add mod">
          <ac:chgData name="Taneja, Sanya Bathla" userId="799d058d-57bc-440a-8f75-08d784809017" providerId="ADAL" clId="{9C198FAF-FD02-3246-A7C7-C5979A986612}" dt="2021-04-03T21:36:44.951" v="1667"/>
          <ac:spMkLst>
            <pc:docMk/>
            <pc:sldMk cId="823055697" sldId="291"/>
            <ac:spMk id="40" creationId="{9F9D68A1-C72B-AE45-8A15-0EF5EFF8B91C}"/>
          </ac:spMkLst>
        </pc:spChg>
        <pc:spChg chg="del">
          <ac:chgData name="Taneja, Sanya Bathla" userId="799d058d-57bc-440a-8f75-08d784809017" providerId="ADAL" clId="{9C198FAF-FD02-3246-A7C7-C5979A986612}" dt="2021-04-03T21:36:27.876" v="1665" actId="478"/>
          <ac:spMkLst>
            <pc:docMk/>
            <pc:sldMk cId="823055697" sldId="291"/>
            <ac:spMk id="41" creationId="{A7436711-8DA7-D947-BCF4-60AFD3A595A0}"/>
          </ac:spMkLst>
        </pc:spChg>
        <pc:spChg chg="add mod">
          <ac:chgData name="Taneja, Sanya Bathla" userId="799d058d-57bc-440a-8f75-08d784809017" providerId="ADAL" clId="{9C198FAF-FD02-3246-A7C7-C5979A986612}" dt="2021-04-03T21:36:51.211" v="1673" actId="20577"/>
          <ac:spMkLst>
            <pc:docMk/>
            <pc:sldMk cId="823055697" sldId="291"/>
            <ac:spMk id="43" creationId="{6BB91A2B-3CA0-4546-A98D-87992B811A9F}"/>
          </ac:spMkLst>
        </pc:spChg>
        <pc:spChg chg="del">
          <ac:chgData name="Taneja, Sanya Bathla" userId="799d058d-57bc-440a-8f75-08d784809017" providerId="ADAL" clId="{9C198FAF-FD02-3246-A7C7-C5979A986612}" dt="2021-04-03T21:36:27.876" v="1665" actId="478"/>
          <ac:spMkLst>
            <pc:docMk/>
            <pc:sldMk cId="823055697" sldId="291"/>
            <ac:spMk id="45" creationId="{F7BFB07C-83A3-524C-9B8B-FA13BD6B96A8}"/>
          </ac:spMkLst>
        </pc:spChg>
        <pc:spChg chg="add mod">
          <ac:chgData name="Taneja, Sanya Bathla" userId="799d058d-57bc-440a-8f75-08d784809017" providerId="ADAL" clId="{9C198FAF-FD02-3246-A7C7-C5979A986612}" dt="2021-04-03T21:36:44.951" v="1667"/>
          <ac:spMkLst>
            <pc:docMk/>
            <pc:sldMk cId="823055697" sldId="291"/>
            <ac:spMk id="46" creationId="{C017ED93-F514-6C4D-8F92-E7A1A8C670CD}"/>
          </ac:spMkLst>
        </pc:spChg>
        <pc:spChg chg="add mod">
          <ac:chgData name="Taneja, Sanya Bathla" userId="799d058d-57bc-440a-8f75-08d784809017" providerId="ADAL" clId="{9C198FAF-FD02-3246-A7C7-C5979A986612}" dt="2021-04-03T21:36:44.951" v="1667"/>
          <ac:spMkLst>
            <pc:docMk/>
            <pc:sldMk cId="823055697" sldId="291"/>
            <ac:spMk id="47" creationId="{A37BD4E4-A583-9141-91F5-2FFFCEA3250F}"/>
          </ac:spMkLst>
        </pc:spChg>
        <pc:spChg chg="del">
          <ac:chgData name="Taneja, Sanya Bathla" userId="799d058d-57bc-440a-8f75-08d784809017" providerId="ADAL" clId="{9C198FAF-FD02-3246-A7C7-C5979A986612}" dt="2021-04-03T21:36:22.364" v="1664" actId="478"/>
          <ac:spMkLst>
            <pc:docMk/>
            <pc:sldMk cId="823055697" sldId="291"/>
            <ac:spMk id="48" creationId="{0112AC88-6488-4C45-A68B-DB826A24A820}"/>
          </ac:spMkLst>
        </pc:spChg>
        <pc:spChg chg="del">
          <ac:chgData name="Taneja, Sanya Bathla" userId="799d058d-57bc-440a-8f75-08d784809017" providerId="ADAL" clId="{9C198FAF-FD02-3246-A7C7-C5979A986612}" dt="2021-04-03T21:36:22.364" v="1664" actId="478"/>
          <ac:spMkLst>
            <pc:docMk/>
            <pc:sldMk cId="823055697" sldId="291"/>
            <ac:spMk id="50" creationId="{320ACE8B-9686-CB44-83E7-D03A70ED4F93}"/>
          </ac:spMkLst>
        </pc:spChg>
        <pc:spChg chg="del">
          <ac:chgData name="Taneja, Sanya Bathla" userId="799d058d-57bc-440a-8f75-08d784809017" providerId="ADAL" clId="{9C198FAF-FD02-3246-A7C7-C5979A986612}" dt="2021-04-03T21:36:27.876" v="1665" actId="478"/>
          <ac:spMkLst>
            <pc:docMk/>
            <pc:sldMk cId="823055697" sldId="291"/>
            <ac:spMk id="61" creationId="{E9CC9CAA-350D-0D48-A7CB-1C0470EA7D79}"/>
          </ac:spMkLst>
        </pc:spChg>
        <pc:spChg chg="del">
          <ac:chgData name="Taneja, Sanya Bathla" userId="799d058d-57bc-440a-8f75-08d784809017" providerId="ADAL" clId="{9C198FAF-FD02-3246-A7C7-C5979A986612}" dt="2021-04-03T21:36:31.245" v="1666" actId="478"/>
          <ac:spMkLst>
            <pc:docMk/>
            <pc:sldMk cId="823055697" sldId="291"/>
            <ac:spMk id="66" creationId="{F1626724-68AE-384A-9A3A-5C805122FFB0}"/>
          </ac:spMkLst>
        </pc:spChg>
        <pc:spChg chg="del">
          <ac:chgData name="Taneja, Sanya Bathla" userId="799d058d-57bc-440a-8f75-08d784809017" providerId="ADAL" clId="{9C198FAF-FD02-3246-A7C7-C5979A986612}" dt="2021-04-03T21:36:27.876" v="1665" actId="478"/>
          <ac:spMkLst>
            <pc:docMk/>
            <pc:sldMk cId="823055697" sldId="291"/>
            <ac:spMk id="67" creationId="{D3E25DBA-0460-E845-9354-5FEE849C41F5}"/>
          </ac:spMkLst>
        </pc:spChg>
        <pc:spChg chg="del">
          <ac:chgData name="Taneja, Sanya Bathla" userId="799d058d-57bc-440a-8f75-08d784809017" providerId="ADAL" clId="{9C198FAF-FD02-3246-A7C7-C5979A986612}" dt="2021-04-03T21:36:27.876" v="1665" actId="478"/>
          <ac:spMkLst>
            <pc:docMk/>
            <pc:sldMk cId="823055697" sldId="291"/>
            <ac:spMk id="68" creationId="{CDE53F2C-1722-4946-8193-F6C1657768CC}"/>
          </ac:spMkLst>
        </pc:spChg>
        <pc:spChg chg="del">
          <ac:chgData name="Taneja, Sanya Bathla" userId="799d058d-57bc-440a-8f75-08d784809017" providerId="ADAL" clId="{9C198FAF-FD02-3246-A7C7-C5979A986612}" dt="2021-04-03T21:36:31.245" v="1666" actId="478"/>
          <ac:spMkLst>
            <pc:docMk/>
            <pc:sldMk cId="823055697" sldId="291"/>
            <ac:spMk id="71" creationId="{871064A8-782B-6B43-A918-995F235A2D75}"/>
          </ac:spMkLst>
        </pc:spChg>
        <pc:cxnChg chg="del">
          <ac:chgData name="Taneja, Sanya Bathla" userId="799d058d-57bc-440a-8f75-08d784809017" providerId="ADAL" clId="{9C198FAF-FD02-3246-A7C7-C5979A986612}" dt="2021-04-03T21:36:22.364" v="1664" actId="478"/>
          <ac:cxnSpMkLst>
            <pc:docMk/>
            <pc:sldMk cId="823055697" sldId="291"/>
            <ac:cxnSpMk id="19" creationId="{F34A142B-0756-B040-9464-C1BD4EA76F59}"/>
          </ac:cxnSpMkLst>
        </pc:cxnChg>
        <pc:cxnChg chg="del">
          <ac:chgData name="Taneja, Sanya Bathla" userId="799d058d-57bc-440a-8f75-08d784809017" providerId="ADAL" clId="{9C198FAF-FD02-3246-A7C7-C5979A986612}" dt="2021-04-03T21:36:31.245" v="1666" actId="478"/>
          <ac:cxnSpMkLst>
            <pc:docMk/>
            <pc:sldMk cId="823055697" sldId="291"/>
            <ac:cxnSpMk id="34" creationId="{272EFAFF-3AF4-5145-A4D1-6F2205E63227}"/>
          </ac:cxnSpMkLst>
        </pc:cxnChg>
        <pc:cxnChg chg="del">
          <ac:chgData name="Taneja, Sanya Bathla" userId="799d058d-57bc-440a-8f75-08d784809017" providerId="ADAL" clId="{9C198FAF-FD02-3246-A7C7-C5979A986612}" dt="2021-04-03T21:36:31.245" v="1666" actId="478"/>
          <ac:cxnSpMkLst>
            <pc:docMk/>
            <pc:sldMk cId="823055697" sldId="291"/>
            <ac:cxnSpMk id="38" creationId="{05BBEB37-AF28-7D4A-AF10-BA13DEE9996C}"/>
          </ac:cxnSpMkLst>
        </pc:cxnChg>
        <pc:cxnChg chg="add mod">
          <ac:chgData name="Taneja, Sanya Bathla" userId="799d058d-57bc-440a-8f75-08d784809017" providerId="ADAL" clId="{9C198FAF-FD02-3246-A7C7-C5979A986612}" dt="2021-04-03T21:36:44.951" v="1667"/>
          <ac:cxnSpMkLst>
            <pc:docMk/>
            <pc:sldMk cId="823055697" sldId="291"/>
            <ac:cxnSpMk id="44" creationId="{F8B6AD66-9956-FB4B-B394-C14010AEB926}"/>
          </ac:cxnSpMkLst>
        </pc:cxnChg>
        <pc:cxnChg chg="add mod">
          <ac:chgData name="Taneja, Sanya Bathla" userId="799d058d-57bc-440a-8f75-08d784809017" providerId="ADAL" clId="{9C198FAF-FD02-3246-A7C7-C5979A986612}" dt="2021-04-03T21:36:44.951" v="1667"/>
          <ac:cxnSpMkLst>
            <pc:docMk/>
            <pc:sldMk cId="823055697" sldId="291"/>
            <ac:cxnSpMk id="49" creationId="{B5BF2BBB-7622-3941-91D1-02BA04E703CC}"/>
          </ac:cxnSpMkLst>
        </pc:cxnChg>
        <pc:cxnChg chg="add mod">
          <ac:chgData name="Taneja, Sanya Bathla" userId="799d058d-57bc-440a-8f75-08d784809017" providerId="ADAL" clId="{9C198FAF-FD02-3246-A7C7-C5979A986612}" dt="2021-04-03T21:36:44.951" v="1667"/>
          <ac:cxnSpMkLst>
            <pc:docMk/>
            <pc:sldMk cId="823055697" sldId="291"/>
            <ac:cxnSpMk id="51" creationId="{59A80D86-9339-2B4B-A114-2A68918A581C}"/>
          </ac:cxnSpMkLst>
        </pc:cxnChg>
        <pc:cxnChg chg="del mod">
          <ac:chgData name="Taneja, Sanya Bathla" userId="799d058d-57bc-440a-8f75-08d784809017" providerId="ADAL" clId="{9C198FAF-FD02-3246-A7C7-C5979A986612}" dt="2021-04-03T21:36:27.876" v="1665" actId="478"/>
          <ac:cxnSpMkLst>
            <pc:docMk/>
            <pc:sldMk cId="823055697" sldId="291"/>
            <ac:cxnSpMk id="58" creationId="{8768EA97-A0CD-7D40-9888-6B64DE8CA737}"/>
          </ac:cxnSpMkLst>
        </pc:cxnChg>
        <pc:cxnChg chg="del">
          <ac:chgData name="Taneja, Sanya Bathla" userId="799d058d-57bc-440a-8f75-08d784809017" providerId="ADAL" clId="{9C198FAF-FD02-3246-A7C7-C5979A986612}" dt="2021-04-03T21:36:31.245" v="1666" actId="478"/>
          <ac:cxnSpMkLst>
            <pc:docMk/>
            <pc:sldMk cId="823055697" sldId="291"/>
            <ac:cxnSpMk id="69" creationId="{4B2BF5A9-7773-9944-981D-4FBC99F9CB2F}"/>
          </ac:cxnSpMkLst>
        </pc:cxnChg>
        <pc:cxnChg chg="del">
          <ac:chgData name="Taneja, Sanya Bathla" userId="799d058d-57bc-440a-8f75-08d784809017" providerId="ADAL" clId="{9C198FAF-FD02-3246-A7C7-C5979A986612}" dt="2021-04-03T21:36:27.876" v="1665" actId="478"/>
          <ac:cxnSpMkLst>
            <pc:docMk/>
            <pc:sldMk cId="823055697" sldId="291"/>
            <ac:cxnSpMk id="72" creationId="{58E2307A-CF9D-E84D-9BFC-F268714415B9}"/>
          </ac:cxnSpMkLst>
        </pc:cxnChg>
      </pc:sldChg>
      <pc:sldChg chg="modSp add del mod ord modNotesTx">
        <pc:chgData name="Taneja, Sanya Bathla" userId="799d058d-57bc-440a-8f75-08d784809017" providerId="ADAL" clId="{9C198FAF-FD02-3246-A7C7-C5979A986612}" dt="2021-04-04T19:01:24.344" v="3766" actId="2696"/>
        <pc:sldMkLst>
          <pc:docMk/>
          <pc:sldMk cId="3056830893" sldId="292"/>
        </pc:sldMkLst>
        <pc:spChg chg="mod">
          <ac:chgData name="Taneja, Sanya Bathla" userId="799d058d-57bc-440a-8f75-08d784809017" providerId="ADAL" clId="{9C198FAF-FD02-3246-A7C7-C5979A986612}" dt="2021-04-03T21:37:14.463" v="1676"/>
          <ac:spMkLst>
            <pc:docMk/>
            <pc:sldMk cId="3056830893" sldId="292"/>
            <ac:spMk id="37" creationId="{CF9638A6-79E3-CF4D-9CF2-E2F74613F5E3}"/>
          </ac:spMkLst>
        </pc:spChg>
        <pc:spChg chg="mod">
          <ac:chgData name="Taneja, Sanya Bathla" userId="799d058d-57bc-440a-8f75-08d784809017" providerId="ADAL" clId="{9C198FAF-FD02-3246-A7C7-C5979A986612}" dt="2021-04-03T21:37:18.008" v="1685" actId="20577"/>
          <ac:spMkLst>
            <pc:docMk/>
            <pc:sldMk cId="3056830893" sldId="292"/>
            <ac:spMk id="43" creationId="{6BB91A2B-3CA0-4546-A98D-87992B811A9F}"/>
          </ac:spMkLst>
        </pc:spChg>
      </pc:sldChg>
      <pc:sldChg chg="addSp modSp add mod ord modNotesTx">
        <pc:chgData name="Taneja, Sanya Bathla" userId="799d058d-57bc-440a-8f75-08d784809017" providerId="ADAL" clId="{9C198FAF-FD02-3246-A7C7-C5979A986612}" dt="2021-04-05T00:21:52.477" v="3855"/>
        <pc:sldMkLst>
          <pc:docMk/>
          <pc:sldMk cId="2234095180" sldId="293"/>
        </pc:sldMkLst>
        <pc:spChg chg="mod">
          <ac:chgData name="Taneja, Sanya Bathla" userId="799d058d-57bc-440a-8f75-08d784809017" providerId="ADAL" clId="{9C198FAF-FD02-3246-A7C7-C5979A986612}" dt="2021-04-03T21:39:11.294" v="1726" actId="20577"/>
          <ac:spMkLst>
            <pc:docMk/>
            <pc:sldMk cId="2234095180" sldId="293"/>
            <ac:spMk id="33" creationId="{4083D672-00C3-A841-BAA9-DDD5D986E697}"/>
          </ac:spMkLst>
        </pc:spChg>
        <pc:spChg chg="add mod">
          <ac:chgData name="Taneja, Sanya Bathla" userId="799d058d-57bc-440a-8f75-08d784809017" providerId="ADAL" clId="{9C198FAF-FD02-3246-A7C7-C5979A986612}" dt="2021-04-03T21:49:06.079" v="2415"/>
          <ac:spMkLst>
            <pc:docMk/>
            <pc:sldMk cId="2234095180" sldId="293"/>
            <ac:spMk id="37" creationId="{BD5FAFE6-93D4-0648-B15B-01162C74410C}"/>
          </ac:spMkLst>
        </pc:spChg>
        <pc:spChg chg="add mod">
          <ac:chgData name="Taneja, Sanya Bathla" userId="799d058d-57bc-440a-8f75-08d784809017" providerId="ADAL" clId="{9C198FAF-FD02-3246-A7C7-C5979A986612}" dt="2021-04-03T21:49:06.079" v="2415"/>
          <ac:spMkLst>
            <pc:docMk/>
            <pc:sldMk cId="2234095180" sldId="293"/>
            <ac:spMk id="40" creationId="{DFD7AFD4-C2FE-DA4F-8B9B-A61794B76A22}"/>
          </ac:spMkLst>
        </pc:spChg>
        <pc:spChg chg="mod">
          <ac:chgData name="Taneja, Sanya Bathla" userId="799d058d-57bc-440a-8f75-08d784809017" providerId="ADAL" clId="{9C198FAF-FD02-3246-A7C7-C5979A986612}" dt="2021-04-03T21:40:19.753" v="1732" actId="207"/>
          <ac:spMkLst>
            <pc:docMk/>
            <pc:sldMk cId="2234095180" sldId="293"/>
            <ac:spMk id="45" creationId="{F7BFB07C-83A3-524C-9B8B-FA13BD6B96A8}"/>
          </ac:spMkLst>
        </pc:spChg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2234095180" sldId="293"/>
            <ac:spMk id="48" creationId="{0112AC88-6488-4C45-A68B-DB826A24A820}"/>
          </ac:spMkLst>
        </pc:spChg>
        <pc:spChg chg="mod">
          <ac:chgData name="Taneja, Sanya Bathla" userId="799d058d-57bc-440a-8f75-08d784809017" providerId="ADAL" clId="{9C198FAF-FD02-3246-A7C7-C5979A986612}" dt="2021-04-03T21:38:43.848" v="1719" actId="1582"/>
          <ac:spMkLst>
            <pc:docMk/>
            <pc:sldMk cId="2234095180" sldId="293"/>
            <ac:spMk id="61" creationId="{E9CC9CAA-350D-0D48-A7CB-1C0470EA7D79}"/>
          </ac:spMkLst>
        </pc:spChg>
        <pc:spChg chg="mod">
          <ac:chgData name="Taneja, Sanya Bathla" userId="799d058d-57bc-440a-8f75-08d784809017" providerId="ADAL" clId="{9C198FAF-FD02-3246-A7C7-C5979A986612}" dt="2021-04-03T21:38:43.848" v="1719" actId="1582"/>
          <ac:spMkLst>
            <pc:docMk/>
            <pc:sldMk cId="2234095180" sldId="293"/>
            <ac:spMk id="66" creationId="{F1626724-68AE-384A-9A3A-5C805122FFB0}"/>
          </ac:spMkLst>
        </pc:spChg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2234095180" sldId="293"/>
            <ac:spMk id="71" creationId="{871064A8-782B-6B43-A918-995F235A2D75}"/>
          </ac:spMkLst>
        </pc:spChg>
        <pc:cxnChg chg="add mod">
          <ac:chgData name="Taneja, Sanya Bathla" userId="799d058d-57bc-440a-8f75-08d784809017" providerId="ADAL" clId="{9C198FAF-FD02-3246-A7C7-C5979A986612}" dt="2021-04-03T21:49:06.079" v="2415"/>
          <ac:cxnSpMkLst>
            <pc:docMk/>
            <pc:sldMk cId="2234095180" sldId="293"/>
            <ac:cxnSpMk id="39" creationId="{C38D2110-4195-B641-A14D-3435D2C9B4C8}"/>
          </ac:cxnSpMkLst>
        </pc:cxnChg>
      </pc:sldChg>
      <pc:sldChg chg="addSp delSp modSp add mod modNotesTx">
        <pc:chgData name="Taneja, Sanya Bathla" userId="799d058d-57bc-440a-8f75-08d784809017" providerId="ADAL" clId="{9C198FAF-FD02-3246-A7C7-C5979A986612}" dt="2021-04-05T00:21:52.477" v="3855"/>
        <pc:sldMkLst>
          <pc:docMk/>
          <pc:sldMk cId="2532702208" sldId="294"/>
        </pc:sldMkLst>
        <pc:spChg chg="del">
          <ac:chgData name="Taneja, Sanya Bathla" userId="799d058d-57bc-440a-8f75-08d784809017" providerId="ADAL" clId="{9C198FAF-FD02-3246-A7C7-C5979A986612}" dt="2021-04-03T21:41:18.626" v="1735" actId="478"/>
          <ac:spMkLst>
            <pc:docMk/>
            <pc:sldMk cId="2532702208" sldId="294"/>
            <ac:spMk id="37" creationId="{603505B1-FA9F-B34E-80FA-AAAAD7DAEE62}"/>
          </ac:spMkLst>
        </pc:spChg>
        <pc:spChg chg="del">
          <ac:chgData name="Taneja, Sanya Bathla" userId="799d058d-57bc-440a-8f75-08d784809017" providerId="ADAL" clId="{9C198FAF-FD02-3246-A7C7-C5979A986612}" dt="2021-04-03T21:41:18.626" v="1735" actId="478"/>
          <ac:spMkLst>
            <pc:docMk/>
            <pc:sldMk cId="2532702208" sldId="294"/>
            <ac:spMk id="40" creationId="{FEE9A092-054F-584F-9F7A-410491A273AC}"/>
          </ac:spMkLst>
        </pc:spChg>
        <pc:spChg chg="add mod">
          <ac:chgData name="Taneja, Sanya Bathla" userId="799d058d-57bc-440a-8f75-08d784809017" providerId="ADAL" clId="{9C198FAF-FD02-3246-A7C7-C5979A986612}" dt="2021-04-03T21:41:27.118" v="1736"/>
          <ac:spMkLst>
            <pc:docMk/>
            <pc:sldMk cId="2532702208" sldId="294"/>
            <ac:spMk id="44" creationId="{62696B7E-8983-8747-8498-0050455FD260}"/>
          </ac:spMkLst>
        </pc:spChg>
        <pc:spChg chg="add mod">
          <ac:chgData name="Taneja, Sanya Bathla" userId="799d058d-57bc-440a-8f75-08d784809017" providerId="ADAL" clId="{9C198FAF-FD02-3246-A7C7-C5979A986612}" dt="2021-04-03T21:41:27.118" v="1736"/>
          <ac:spMkLst>
            <pc:docMk/>
            <pc:sldMk cId="2532702208" sldId="294"/>
            <ac:spMk id="46" creationId="{86790D68-8F2B-F943-BCC2-1EC67B3ACC46}"/>
          </ac:spMkLst>
        </pc:spChg>
        <pc:spChg chg="add mod">
          <ac:chgData name="Taneja, Sanya Bathla" userId="799d058d-57bc-440a-8f75-08d784809017" providerId="ADAL" clId="{9C198FAF-FD02-3246-A7C7-C5979A986612}" dt="2021-04-03T21:41:31.240" v="1749" actId="20577"/>
          <ac:spMkLst>
            <pc:docMk/>
            <pc:sldMk cId="2532702208" sldId="294"/>
            <ac:spMk id="47" creationId="{2E50F6A9-F55B-B344-B131-AFB76AD7EFA2}"/>
          </ac:spMkLst>
        </pc:spChg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2532702208" sldId="294"/>
            <ac:spMk id="48" creationId="{0112AC88-6488-4C45-A68B-DB826A24A820}"/>
          </ac:spMkLst>
        </pc:spChg>
        <pc:spChg chg="add mod">
          <ac:chgData name="Taneja, Sanya Bathla" userId="799d058d-57bc-440a-8f75-08d784809017" providerId="ADAL" clId="{9C198FAF-FD02-3246-A7C7-C5979A986612}" dt="2021-04-03T21:41:27.118" v="1736"/>
          <ac:spMkLst>
            <pc:docMk/>
            <pc:sldMk cId="2532702208" sldId="294"/>
            <ac:spMk id="51" creationId="{8981469C-3402-5F40-8AAD-1AE14F0039F8}"/>
          </ac:spMkLst>
        </pc:spChg>
        <pc:spChg chg="add mod">
          <ac:chgData name="Taneja, Sanya Bathla" userId="799d058d-57bc-440a-8f75-08d784809017" providerId="ADAL" clId="{9C198FAF-FD02-3246-A7C7-C5979A986612}" dt="2021-04-03T21:41:27.118" v="1736"/>
          <ac:spMkLst>
            <pc:docMk/>
            <pc:sldMk cId="2532702208" sldId="294"/>
            <ac:spMk id="53" creationId="{CC6FCFF3-FEB1-B04C-B50E-175EEC65A56E}"/>
          </ac:spMkLst>
        </pc:spChg>
        <pc:spChg chg="add mod">
          <ac:chgData name="Taneja, Sanya Bathla" userId="799d058d-57bc-440a-8f75-08d784809017" providerId="ADAL" clId="{9C198FAF-FD02-3246-A7C7-C5979A986612}" dt="2021-04-03T21:52:53.774" v="2616" actId="20577"/>
          <ac:spMkLst>
            <pc:docMk/>
            <pc:sldMk cId="2532702208" sldId="294"/>
            <ac:spMk id="54" creationId="{4E7FAD01-9BD1-2844-AC00-EAE2C9F6E32F}"/>
          </ac:spMkLst>
        </pc:spChg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2532702208" sldId="294"/>
            <ac:spMk id="71" creationId="{871064A8-782B-6B43-A918-995F235A2D75}"/>
          </ac:spMkLst>
        </pc:spChg>
        <pc:cxnChg chg="del">
          <ac:chgData name="Taneja, Sanya Bathla" userId="799d058d-57bc-440a-8f75-08d784809017" providerId="ADAL" clId="{9C198FAF-FD02-3246-A7C7-C5979A986612}" dt="2021-04-03T21:41:18.626" v="1735" actId="478"/>
          <ac:cxnSpMkLst>
            <pc:docMk/>
            <pc:sldMk cId="2532702208" sldId="294"/>
            <ac:cxnSpMk id="39" creationId="{8FC63C04-74E2-9647-8F5B-92A12866BFD7}"/>
          </ac:cxnSpMkLst>
        </pc:cxnChg>
        <pc:cxnChg chg="add mod">
          <ac:chgData name="Taneja, Sanya Bathla" userId="799d058d-57bc-440a-8f75-08d784809017" providerId="ADAL" clId="{9C198FAF-FD02-3246-A7C7-C5979A986612}" dt="2021-04-03T21:41:27.118" v="1736"/>
          <ac:cxnSpMkLst>
            <pc:docMk/>
            <pc:sldMk cId="2532702208" sldId="294"/>
            <ac:cxnSpMk id="43" creationId="{6660A24F-3030-054F-8970-1A05743EB9FE}"/>
          </ac:cxnSpMkLst>
        </pc:cxnChg>
        <pc:cxnChg chg="add mod">
          <ac:chgData name="Taneja, Sanya Bathla" userId="799d058d-57bc-440a-8f75-08d784809017" providerId="ADAL" clId="{9C198FAF-FD02-3246-A7C7-C5979A986612}" dt="2021-04-03T21:41:27.118" v="1736"/>
          <ac:cxnSpMkLst>
            <pc:docMk/>
            <pc:sldMk cId="2532702208" sldId="294"/>
            <ac:cxnSpMk id="49" creationId="{14D67A3E-84A7-2848-A554-C733F0ABB383}"/>
          </ac:cxnSpMkLst>
        </pc:cxnChg>
        <pc:cxnChg chg="add mod">
          <ac:chgData name="Taneja, Sanya Bathla" userId="799d058d-57bc-440a-8f75-08d784809017" providerId="ADAL" clId="{9C198FAF-FD02-3246-A7C7-C5979A986612}" dt="2021-04-03T21:41:27.118" v="1736"/>
          <ac:cxnSpMkLst>
            <pc:docMk/>
            <pc:sldMk cId="2532702208" sldId="294"/>
            <ac:cxnSpMk id="52" creationId="{1633DC59-B7EA-5246-9353-C5319C80E82B}"/>
          </ac:cxnSpMkLst>
        </pc:cxnChg>
      </pc:sldChg>
      <pc:sldChg chg="delSp modSp add mod ord modNotesTx">
        <pc:chgData name="Taneja, Sanya Bathla" userId="799d058d-57bc-440a-8f75-08d784809017" providerId="ADAL" clId="{9C198FAF-FD02-3246-A7C7-C5979A986612}" dt="2021-04-05T00:21:52.477" v="3855"/>
        <pc:sldMkLst>
          <pc:docMk/>
          <pc:sldMk cId="3769769081" sldId="295"/>
        </pc:sldMkLst>
        <pc:spChg chg="del">
          <ac:chgData name="Taneja, Sanya Bathla" userId="799d058d-57bc-440a-8f75-08d784809017" providerId="ADAL" clId="{9C198FAF-FD02-3246-A7C7-C5979A986612}" dt="2021-04-03T21:43:32.029" v="1955" actId="478"/>
          <ac:spMkLst>
            <pc:docMk/>
            <pc:sldMk cId="3769769081" sldId="295"/>
            <ac:spMk id="33" creationId="{4083D672-00C3-A841-BAA9-DDD5D986E697}"/>
          </ac:spMkLst>
        </pc:spChg>
        <pc:spChg chg="del">
          <ac:chgData name="Taneja, Sanya Bathla" userId="799d058d-57bc-440a-8f75-08d784809017" providerId="ADAL" clId="{9C198FAF-FD02-3246-A7C7-C5979A986612}" dt="2021-04-03T21:43:29.700" v="1954" actId="478"/>
          <ac:spMkLst>
            <pc:docMk/>
            <pc:sldMk cId="3769769081" sldId="295"/>
            <ac:spMk id="41" creationId="{A7436711-8DA7-D947-BCF4-60AFD3A595A0}"/>
          </ac:spMkLst>
        </pc:spChg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3769769081" sldId="295"/>
            <ac:spMk id="48" creationId="{0112AC88-6488-4C45-A68B-DB826A24A820}"/>
          </ac:spMkLst>
        </pc:spChg>
        <pc:spChg chg="mod">
          <ac:chgData name="Taneja, Sanya Bathla" userId="799d058d-57bc-440a-8f75-08d784809017" providerId="ADAL" clId="{9C198FAF-FD02-3246-A7C7-C5979A986612}" dt="2021-04-03T21:43:45.615" v="1968" actId="20577"/>
          <ac:spMkLst>
            <pc:docMk/>
            <pc:sldMk cId="3769769081" sldId="295"/>
            <ac:spMk id="61" creationId="{E9CC9CAA-350D-0D48-A7CB-1C0470EA7D79}"/>
          </ac:spMkLst>
        </pc:spChg>
        <pc:spChg chg="del">
          <ac:chgData name="Taneja, Sanya Bathla" userId="799d058d-57bc-440a-8f75-08d784809017" providerId="ADAL" clId="{9C198FAF-FD02-3246-A7C7-C5979A986612}" dt="2021-04-03T21:43:50.725" v="1969" actId="478"/>
          <ac:spMkLst>
            <pc:docMk/>
            <pc:sldMk cId="3769769081" sldId="295"/>
            <ac:spMk id="66" creationId="{F1626724-68AE-384A-9A3A-5C805122FFB0}"/>
          </ac:spMkLst>
        </pc:spChg>
        <pc:spChg chg="del">
          <ac:chgData name="Taneja, Sanya Bathla" userId="799d058d-57bc-440a-8f75-08d784809017" providerId="ADAL" clId="{9C198FAF-FD02-3246-A7C7-C5979A986612}" dt="2021-04-03T21:43:50.725" v="1969" actId="478"/>
          <ac:spMkLst>
            <pc:docMk/>
            <pc:sldMk cId="3769769081" sldId="295"/>
            <ac:spMk id="67" creationId="{D3E25DBA-0460-E845-9354-5FEE849C41F5}"/>
          </ac:spMkLst>
        </pc:spChg>
        <pc:spChg chg="mod">
          <ac:chgData name="Taneja, Sanya Bathla" userId="799d058d-57bc-440a-8f75-08d784809017" providerId="ADAL" clId="{9C198FAF-FD02-3246-A7C7-C5979A986612}" dt="2021-04-03T21:44:00.077" v="1972" actId="1076"/>
          <ac:spMkLst>
            <pc:docMk/>
            <pc:sldMk cId="3769769081" sldId="295"/>
            <ac:spMk id="68" creationId="{CDE53F2C-1722-4946-8193-F6C1657768CC}"/>
          </ac:spMkLst>
        </pc:spChg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3769769081" sldId="295"/>
            <ac:spMk id="71" creationId="{871064A8-782B-6B43-A918-995F235A2D75}"/>
          </ac:spMkLst>
        </pc:spChg>
        <pc:cxnChg chg="del">
          <ac:chgData name="Taneja, Sanya Bathla" userId="799d058d-57bc-440a-8f75-08d784809017" providerId="ADAL" clId="{9C198FAF-FD02-3246-A7C7-C5979A986612}" dt="2021-04-03T21:43:32.029" v="1955" actId="478"/>
          <ac:cxnSpMkLst>
            <pc:docMk/>
            <pc:sldMk cId="3769769081" sldId="295"/>
            <ac:cxnSpMk id="34" creationId="{272EFAFF-3AF4-5145-A4D1-6F2205E63227}"/>
          </ac:cxnSpMkLst>
        </pc:cxnChg>
        <pc:cxnChg chg="del">
          <ac:chgData name="Taneja, Sanya Bathla" userId="799d058d-57bc-440a-8f75-08d784809017" providerId="ADAL" clId="{9C198FAF-FD02-3246-A7C7-C5979A986612}" dt="2021-04-03T21:43:50.725" v="1969" actId="478"/>
          <ac:cxnSpMkLst>
            <pc:docMk/>
            <pc:sldMk cId="3769769081" sldId="295"/>
            <ac:cxnSpMk id="38" creationId="{05BBEB37-AF28-7D4A-AF10-BA13DEE9996C}"/>
          </ac:cxnSpMkLst>
        </pc:cxnChg>
        <pc:cxnChg chg="mod">
          <ac:chgData name="Taneja, Sanya Bathla" userId="799d058d-57bc-440a-8f75-08d784809017" providerId="ADAL" clId="{9C198FAF-FD02-3246-A7C7-C5979A986612}" dt="2021-04-03T21:43:54.075" v="1970" actId="1076"/>
          <ac:cxnSpMkLst>
            <pc:docMk/>
            <pc:sldMk cId="3769769081" sldId="295"/>
            <ac:cxnSpMk id="69" creationId="{4B2BF5A9-7773-9944-981D-4FBC99F9CB2F}"/>
          </ac:cxnSpMkLst>
        </pc:cxnChg>
      </pc:sldChg>
      <pc:sldChg chg="delSp modSp add mod ord modNotesTx">
        <pc:chgData name="Taneja, Sanya Bathla" userId="799d058d-57bc-440a-8f75-08d784809017" providerId="ADAL" clId="{9C198FAF-FD02-3246-A7C7-C5979A986612}" dt="2021-04-05T00:21:52.477" v="3855"/>
        <pc:sldMkLst>
          <pc:docMk/>
          <pc:sldMk cId="3924682031" sldId="296"/>
        </pc:sldMkLst>
        <pc:spChg chg="del">
          <ac:chgData name="Taneja, Sanya Bathla" userId="799d058d-57bc-440a-8f75-08d784809017" providerId="ADAL" clId="{9C198FAF-FD02-3246-A7C7-C5979A986612}" dt="2021-04-03T21:51:03.321" v="2556" actId="478"/>
          <ac:spMkLst>
            <pc:docMk/>
            <pc:sldMk cId="3924682031" sldId="296"/>
            <ac:spMk id="5" creationId="{40D8CA48-8E34-1D43-84AF-6A03B6A0AD31}"/>
          </ac:spMkLst>
        </pc:spChg>
        <pc:spChg chg="mod">
          <ac:chgData name="Taneja, Sanya Bathla" userId="799d058d-57bc-440a-8f75-08d784809017" providerId="ADAL" clId="{9C198FAF-FD02-3246-A7C7-C5979A986612}" dt="2021-04-04T18:58:45.013" v="3756" actId="20577"/>
          <ac:spMkLst>
            <pc:docMk/>
            <pc:sldMk cId="3924682031" sldId="296"/>
            <ac:spMk id="11" creationId="{C40E7F15-C472-7445-A4F5-7928D7B55F6A}"/>
          </ac:spMkLst>
        </pc:spChg>
        <pc:spChg chg="mod">
          <ac:chgData name="Taneja, Sanya Bathla" userId="799d058d-57bc-440a-8f75-08d784809017" providerId="ADAL" clId="{9C198FAF-FD02-3246-A7C7-C5979A986612}" dt="2021-04-03T21:51:12.174" v="2565" actId="20577"/>
          <ac:spMkLst>
            <pc:docMk/>
            <pc:sldMk cId="3924682031" sldId="296"/>
            <ac:spMk id="33" creationId="{4083D672-00C3-A841-BAA9-DDD5D986E697}"/>
          </ac:spMkLst>
        </pc:spChg>
        <pc:spChg chg="del">
          <ac:chgData name="Taneja, Sanya Bathla" userId="799d058d-57bc-440a-8f75-08d784809017" providerId="ADAL" clId="{9C198FAF-FD02-3246-A7C7-C5979A986612}" dt="2021-04-03T21:51:03.321" v="2556" actId="478"/>
          <ac:spMkLst>
            <pc:docMk/>
            <pc:sldMk cId="3924682031" sldId="296"/>
            <ac:spMk id="39" creationId="{53B5231F-70E7-AD46-BEE7-AA7A57F3F1A9}"/>
          </ac:spMkLst>
        </pc:spChg>
        <pc:spChg chg="del">
          <ac:chgData name="Taneja, Sanya Bathla" userId="799d058d-57bc-440a-8f75-08d784809017" providerId="ADAL" clId="{9C198FAF-FD02-3246-A7C7-C5979A986612}" dt="2021-04-03T21:51:03.321" v="2556" actId="478"/>
          <ac:spMkLst>
            <pc:docMk/>
            <pc:sldMk cId="3924682031" sldId="296"/>
            <ac:spMk id="40" creationId="{CF685588-C5BF-7C4A-B99C-BE9DF7C32679}"/>
          </ac:spMkLst>
        </pc:spChg>
        <pc:spChg chg="del">
          <ac:chgData name="Taneja, Sanya Bathla" userId="799d058d-57bc-440a-8f75-08d784809017" providerId="ADAL" clId="{9C198FAF-FD02-3246-A7C7-C5979A986612}" dt="2021-04-03T21:51:03.321" v="2556" actId="478"/>
          <ac:spMkLst>
            <pc:docMk/>
            <pc:sldMk cId="3924682031" sldId="296"/>
            <ac:spMk id="43" creationId="{0263606E-EFEC-2E45-9B7E-2DB92CCDD899}"/>
          </ac:spMkLst>
        </pc:spChg>
        <pc:spChg chg="del">
          <ac:chgData name="Taneja, Sanya Bathla" userId="799d058d-57bc-440a-8f75-08d784809017" providerId="ADAL" clId="{9C198FAF-FD02-3246-A7C7-C5979A986612}" dt="2021-04-03T21:51:03.321" v="2556" actId="478"/>
          <ac:spMkLst>
            <pc:docMk/>
            <pc:sldMk cId="3924682031" sldId="296"/>
            <ac:spMk id="44" creationId="{22B3DC85-87B0-F545-A05E-3F8E7536EDBB}"/>
          </ac:spMkLst>
        </pc:spChg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3924682031" sldId="296"/>
            <ac:spMk id="48" creationId="{0112AC88-6488-4C45-A68B-DB826A24A820}"/>
          </ac:spMkLst>
        </pc:spChg>
        <pc:spChg chg="del">
          <ac:chgData name="Taneja, Sanya Bathla" userId="799d058d-57bc-440a-8f75-08d784809017" providerId="ADAL" clId="{9C198FAF-FD02-3246-A7C7-C5979A986612}" dt="2021-04-03T21:51:03.321" v="2556" actId="478"/>
          <ac:spMkLst>
            <pc:docMk/>
            <pc:sldMk cId="3924682031" sldId="296"/>
            <ac:spMk id="51" creationId="{35ECAAC9-A67C-6848-A2E2-9ECC4308AF4F}"/>
          </ac:spMkLst>
        </pc:spChg>
        <pc:spChg chg="mod">
          <ac:chgData name="Taneja, Sanya Bathla" userId="799d058d-57bc-440a-8f75-08d784809017" providerId="ADAL" clId="{9C198FAF-FD02-3246-A7C7-C5979A986612}" dt="2021-04-03T21:51:09.287" v="2561" actId="20577"/>
          <ac:spMkLst>
            <pc:docMk/>
            <pc:sldMk cId="3924682031" sldId="296"/>
            <ac:spMk id="66" creationId="{F1626724-68AE-384A-9A3A-5C805122FFB0}"/>
          </ac:spMkLst>
        </pc:spChg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3924682031" sldId="296"/>
            <ac:spMk id="71" creationId="{871064A8-782B-6B43-A918-995F235A2D75}"/>
          </ac:spMkLst>
        </pc:spChg>
        <pc:cxnChg chg="del">
          <ac:chgData name="Taneja, Sanya Bathla" userId="799d058d-57bc-440a-8f75-08d784809017" providerId="ADAL" clId="{9C198FAF-FD02-3246-A7C7-C5979A986612}" dt="2021-04-03T21:51:03.321" v="2556" actId="478"/>
          <ac:cxnSpMkLst>
            <pc:docMk/>
            <pc:sldMk cId="3924682031" sldId="296"/>
            <ac:cxnSpMk id="37" creationId="{49F576E3-94DD-C946-9E70-A932DD898FB3}"/>
          </ac:cxnSpMkLst>
        </pc:cxnChg>
        <pc:cxnChg chg="del mod">
          <ac:chgData name="Taneja, Sanya Bathla" userId="799d058d-57bc-440a-8f75-08d784809017" providerId="ADAL" clId="{9C198FAF-FD02-3246-A7C7-C5979A986612}" dt="2021-04-03T21:51:03.321" v="2556" actId="478"/>
          <ac:cxnSpMkLst>
            <pc:docMk/>
            <pc:sldMk cId="3924682031" sldId="296"/>
            <ac:cxnSpMk id="46" creationId="{5D6AE1D7-D2F3-AE45-A2F7-FC9876E3CE85}"/>
          </ac:cxnSpMkLst>
        </pc:cxnChg>
        <pc:cxnChg chg="del">
          <ac:chgData name="Taneja, Sanya Bathla" userId="799d058d-57bc-440a-8f75-08d784809017" providerId="ADAL" clId="{9C198FAF-FD02-3246-A7C7-C5979A986612}" dt="2021-04-03T21:51:03.321" v="2556" actId="478"/>
          <ac:cxnSpMkLst>
            <pc:docMk/>
            <pc:sldMk cId="3924682031" sldId="296"/>
            <ac:cxnSpMk id="52" creationId="{CC558C9D-BA87-194B-9893-015A5F9B0373}"/>
          </ac:cxnSpMkLst>
        </pc:cxnChg>
      </pc:sldChg>
      <pc:sldChg chg="addSp delSp modSp add mod modNotesTx">
        <pc:chgData name="Taneja, Sanya Bathla" userId="799d058d-57bc-440a-8f75-08d784809017" providerId="ADAL" clId="{9C198FAF-FD02-3246-A7C7-C5979A986612}" dt="2021-04-05T00:21:52.477" v="3855"/>
        <pc:sldMkLst>
          <pc:docMk/>
          <pc:sldMk cId="838674251" sldId="297"/>
        </pc:sldMkLst>
        <pc:spChg chg="del">
          <ac:chgData name="Taneja, Sanya Bathla" userId="799d058d-57bc-440a-8f75-08d784809017" providerId="ADAL" clId="{9C198FAF-FD02-3246-A7C7-C5979A986612}" dt="2021-04-04T17:00:54.604" v="2851" actId="478"/>
          <ac:spMkLst>
            <pc:docMk/>
            <pc:sldMk cId="838674251" sldId="297"/>
            <ac:spMk id="11" creationId="{C40E7F15-C472-7445-A4F5-7928D7B55F6A}"/>
          </ac:spMkLst>
        </pc:spChg>
        <pc:spChg chg="add del mod">
          <ac:chgData name="Taneja, Sanya Bathla" userId="799d058d-57bc-440a-8f75-08d784809017" providerId="ADAL" clId="{9C198FAF-FD02-3246-A7C7-C5979A986612}" dt="2021-04-04T16:57:17.921" v="2753" actId="478"/>
          <ac:spMkLst>
            <pc:docMk/>
            <pc:sldMk cId="838674251" sldId="297"/>
            <ac:spMk id="16" creationId="{01BED2DA-8124-F542-A289-B6DE92795068}"/>
          </ac:spMkLst>
        </pc:spChg>
        <pc:spChg chg="add del mod">
          <ac:chgData name="Taneja, Sanya Bathla" userId="799d058d-57bc-440a-8f75-08d784809017" providerId="ADAL" clId="{9C198FAF-FD02-3246-A7C7-C5979A986612}" dt="2021-04-04T16:57:17.413" v="2752"/>
          <ac:spMkLst>
            <pc:docMk/>
            <pc:sldMk cId="838674251" sldId="297"/>
            <ac:spMk id="25" creationId="{1A212C41-BA33-4149-B585-24214490D37F}"/>
          </ac:spMkLst>
        </pc:spChg>
        <pc:spChg chg="add mod">
          <ac:chgData name="Taneja, Sanya Bathla" userId="799d058d-57bc-440a-8f75-08d784809017" providerId="ADAL" clId="{9C198FAF-FD02-3246-A7C7-C5979A986612}" dt="2021-04-04T16:57:46.548" v="2787" actId="20577"/>
          <ac:spMkLst>
            <pc:docMk/>
            <pc:sldMk cId="838674251" sldId="297"/>
            <ac:spMk id="26" creationId="{4196181A-5298-5441-97FE-2EE7E7829930}"/>
          </ac:spMkLst>
        </pc:spChg>
        <pc:spChg chg="add mod">
          <ac:chgData name="Taneja, Sanya Bathla" userId="799d058d-57bc-440a-8f75-08d784809017" providerId="ADAL" clId="{9C198FAF-FD02-3246-A7C7-C5979A986612}" dt="2021-04-04T16:57:30.920" v="2755" actId="1076"/>
          <ac:spMkLst>
            <pc:docMk/>
            <pc:sldMk cId="838674251" sldId="297"/>
            <ac:spMk id="29" creationId="{573A1BA3-63EC-504A-84E2-948467F25FBA}"/>
          </ac:spMkLst>
        </pc:spChg>
        <pc:spChg chg="add mod">
          <ac:chgData name="Taneja, Sanya Bathla" userId="799d058d-57bc-440a-8f75-08d784809017" providerId="ADAL" clId="{9C198FAF-FD02-3246-A7C7-C5979A986612}" dt="2021-04-04T17:00:54.990" v="2852"/>
          <ac:spMkLst>
            <pc:docMk/>
            <pc:sldMk cId="838674251" sldId="297"/>
            <ac:spMk id="30" creationId="{D8FA514A-BCE1-A34B-83B8-65D95315D5C7}"/>
          </ac:spMkLst>
        </pc:spChg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838674251" sldId="297"/>
            <ac:spMk id="48" creationId="{0112AC88-6488-4C45-A68B-DB826A24A820}"/>
          </ac:spMkLst>
        </pc:spChg>
        <pc:cxnChg chg="add mod">
          <ac:chgData name="Taneja, Sanya Bathla" userId="799d058d-57bc-440a-8f75-08d784809017" providerId="ADAL" clId="{9C198FAF-FD02-3246-A7C7-C5979A986612}" dt="2021-04-04T16:57:30.920" v="2755" actId="1076"/>
          <ac:cxnSpMkLst>
            <pc:docMk/>
            <pc:sldMk cId="838674251" sldId="297"/>
            <ac:cxnSpMk id="28" creationId="{BE08971A-82BA-7640-9937-5A8D21FD8A2E}"/>
          </ac:cxnSpMkLst>
        </pc:cxnChg>
        <pc:cxnChg chg="mod">
          <ac:chgData name="Taneja, Sanya Bathla" userId="799d058d-57bc-440a-8f75-08d784809017" providerId="ADAL" clId="{9C198FAF-FD02-3246-A7C7-C5979A986612}" dt="2021-04-04T16:57:17.921" v="2753" actId="478"/>
          <ac:cxnSpMkLst>
            <pc:docMk/>
            <pc:sldMk cId="838674251" sldId="297"/>
            <ac:cxnSpMk id="58" creationId="{8768EA97-A0CD-7D40-9888-6B64DE8CA737}"/>
          </ac:cxnSpMkLst>
        </pc:cxnChg>
      </pc:sldChg>
      <pc:sldChg chg="addSp delSp modSp add mod modNotesTx">
        <pc:chgData name="Taneja, Sanya Bathla" userId="799d058d-57bc-440a-8f75-08d784809017" providerId="ADAL" clId="{9C198FAF-FD02-3246-A7C7-C5979A986612}" dt="2021-04-05T00:21:52.477" v="3855"/>
        <pc:sldMkLst>
          <pc:docMk/>
          <pc:sldMk cId="4263574891" sldId="298"/>
        </pc:sldMkLst>
        <pc:spChg chg="mod">
          <ac:chgData name="Taneja, Sanya Bathla" userId="799d058d-57bc-440a-8f75-08d784809017" providerId="ADAL" clId="{9C198FAF-FD02-3246-A7C7-C5979A986612}" dt="2021-04-04T17:06:36.880" v="2990" actId="14100"/>
          <ac:spMkLst>
            <pc:docMk/>
            <pc:sldMk cId="4263574891" sldId="298"/>
            <ac:spMk id="16" creationId="{01BED2DA-8124-F542-A289-B6DE92795068}"/>
          </ac:spMkLst>
        </pc:spChg>
        <pc:spChg chg="add mod">
          <ac:chgData name="Taneja, Sanya Bathla" userId="799d058d-57bc-440a-8f75-08d784809017" providerId="ADAL" clId="{9C198FAF-FD02-3246-A7C7-C5979A986612}" dt="2021-04-04T17:08:07.908" v="3023" actId="207"/>
          <ac:spMkLst>
            <pc:docMk/>
            <pc:sldMk cId="4263574891" sldId="298"/>
            <ac:spMk id="24" creationId="{5371CB15-0128-C248-84C6-CC917BB573B1}"/>
          </ac:spMkLst>
        </pc:spChg>
        <pc:spChg chg="add mod">
          <ac:chgData name="Taneja, Sanya Bathla" userId="799d058d-57bc-440a-8f75-08d784809017" providerId="ADAL" clId="{9C198FAF-FD02-3246-A7C7-C5979A986612}" dt="2021-04-04T17:05:42.936" v="2971"/>
          <ac:spMkLst>
            <pc:docMk/>
            <pc:sldMk cId="4263574891" sldId="298"/>
            <ac:spMk id="26" creationId="{5A0C7BD8-D7C6-434E-B661-C92F9A75C1FC}"/>
          </ac:spMkLst>
        </pc:spChg>
        <pc:spChg chg="add del mod">
          <ac:chgData name="Taneja, Sanya Bathla" userId="799d058d-57bc-440a-8f75-08d784809017" providerId="ADAL" clId="{9C198FAF-FD02-3246-A7C7-C5979A986612}" dt="2021-04-04T17:08:16.193" v="3026" actId="478"/>
          <ac:spMkLst>
            <pc:docMk/>
            <pc:sldMk cId="4263574891" sldId="298"/>
            <ac:spMk id="28" creationId="{6020B7F3-9905-7C44-BD24-4CBA237AEFAB}"/>
          </ac:spMkLst>
        </pc:spChg>
        <pc:spChg chg="add del mod">
          <ac:chgData name="Taneja, Sanya Bathla" userId="799d058d-57bc-440a-8f75-08d784809017" providerId="ADAL" clId="{9C198FAF-FD02-3246-A7C7-C5979A986612}" dt="2021-04-04T17:08:16.193" v="3026" actId="478"/>
          <ac:spMkLst>
            <pc:docMk/>
            <pc:sldMk cId="4263574891" sldId="298"/>
            <ac:spMk id="29" creationId="{BBB0E695-6AD9-6342-A3C8-56D5DB00C224}"/>
          </ac:spMkLst>
        </pc:spChg>
        <pc:spChg chg="add mod">
          <ac:chgData name="Taneja, Sanya Bathla" userId="799d058d-57bc-440a-8f75-08d784809017" providerId="ADAL" clId="{9C198FAF-FD02-3246-A7C7-C5979A986612}" dt="2021-04-04T17:08:31.473" v="3027"/>
          <ac:spMkLst>
            <pc:docMk/>
            <pc:sldMk cId="4263574891" sldId="298"/>
            <ac:spMk id="31" creationId="{4112437A-8F34-1645-8920-F306BE39B4AC}"/>
          </ac:spMkLst>
        </pc:spChg>
        <pc:spChg chg="add mod">
          <ac:chgData name="Taneja, Sanya Bathla" userId="799d058d-57bc-440a-8f75-08d784809017" providerId="ADAL" clId="{9C198FAF-FD02-3246-A7C7-C5979A986612}" dt="2021-04-04T17:08:31.473" v="3027"/>
          <ac:spMkLst>
            <pc:docMk/>
            <pc:sldMk cId="4263574891" sldId="298"/>
            <ac:spMk id="32" creationId="{0D5508AE-CE6C-C443-98B5-0B372147BEB1}"/>
          </ac:spMkLst>
        </pc:spChg>
        <pc:spChg chg="add mod">
          <ac:chgData name="Taneja, Sanya Bathla" userId="799d058d-57bc-440a-8f75-08d784809017" providerId="ADAL" clId="{9C198FAF-FD02-3246-A7C7-C5979A986612}" dt="2021-04-04T17:08:31.473" v="3027"/>
          <ac:spMkLst>
            <pc:docMk/>
            <pc:sldMk cId="4263574891" sldId="298"/>
            <ac:spMk id="34" creationId="{4EBA2728-6460-3140-B331-AD360E27585C}"/>
          </ac:spMkLst>
        </pc:spChg>
        <pc:spChg chg="add 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4263574891" sldId="298"/>
            <ac:spMk id="37" creationId="{970BED94-E41E-8743-A05E-C474A2CFEEB4}"/>
          </ac:spMkLst>
        </pc:spChg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4263574891" sldId="298"/>
            <ac:spMk id="48" creationId="{0112AC88-6488-4C45-A68B-DB826A24A820}"/>
          </ac:spMkLst>
        </pc:spChg>
        <pc:cxnChg chg="add mod">
          <ac:chgData name="Taneja, Sanya Bathla" userId="799d058d-57bc-440a-8f75-08d784809017" providerId="ADAL" clId="{9C198FAF-FD02-3246-A7C7-C5979A986612}" dt="2021-04-04T17:05:42.936" v="2971"/>
          <ac:cxnSpMkLst>
            <pc:docMk/>
            <pc:sldMk cId="4263574891" sldId="298"/>
            <ac:cxnSpMk id="25" creationId="{65DE58EF-8C25-2F4D-883F-046DD6739F81}"/>
          </ac:cxnSpMkLst>
        </pc:cxnChg>
        <pc:cxnChg chg="add del mod">
          <ac:chgData name="Taneja, Sanya Bathla" userId="799d058d-57bc-440a-8f75-08d784809017" providerId="ADAL" clId="{9C198FAF-FD02-3246-A7C7-C5979A986612}" dt="2021-04-04T17:08:16.193" v="3026" actId="478"/>
          <ac:cxnSpMkLst>
            <pc:docMk/>
            <pc:sldMk cId="4263574891" sldId="298"/>
            <ac:cxnSpMk id="30" creationId="{C85F0058-1189-7C41-83EB-0DB1CB5DB0A8}"/>
          </ac:cxnSpMkLst>
        </pc:cxnChg>
        <pc:cxnChg chg="add mod">
          <ac:chgData name="Taneja, Sanya Bathla" userId="799d058d-57bc-440a-8f75-08d784809017" providerId="ADAL" clId="{9C198FAF-FD02-3246-A7C7-C5979A986612}" dt="2021-04-04T17:08:31.473" v="3027"/>
          <ac:cxnSpMkLst>
            <pc:docMk/>
            <pc:sldMk cId="4263574891" sldId="298"/>
            <ac:cxnSpMk id="33" creationId="{298E2B47-4E03-DD43-8621-5B37F27C4E7A}"/>
          </ac:cxnSpMkLst>
        </pc:cxnChg>
        <pc:cxnChg chg="add mod">
          <ac:chgData name="Taneja, Sanya Bathla" userId="799d058d-57bc-440a-8f75-08d784809017" providerId="ADAL" clId="{9C198FAF-FD02-3246-A7C7-C5979A986612}" dt="2021-04-04T17:08:31.473" v="3027"/>
          <ac:cxnSpMkLst>
            <pc:docMk/>
            <pc:sldMk cId="4263574891" sldId="298"/>
            <ac:cxnSpMk id="35" creationId="{181F023B-0EB2-5D40-AEAA-735A688B9493}"/>
          </ac:cxnSpMkLst>
        </pc:cxnChg>
        <pc:cxnChg chg="mod">
          <ac:chgData name="Taneja, Sanya Bathla" userId="799d058d-57bc-440a-8f75-08d784809017" providerId="ADAL" clId="{9C198FAF-FD02-3246-A7C7-C5979A986612}" dt="2021-04-04T17:06:36.880" v="2990" actId="14100"/>
          <ac:cxnSpMkLst>
            <pc:docMk/>
            <pc:sldMk cId="4263574891" sldId="298"/>
            <ac:cxnSpMk id="58" creationId="{8768EA97-A0CD-7D40-9888-6B64DE8CA737}"/>
          </ac:cxnSpMkLst>
        </pc:cxnChg>
      </pc:sldChg>
      <pc:sldChg chg="addSp delSp modSp add mod modNotesTx">
        <pc:chgData name="Taneja, Sanya Bathla" userId="799d058d-57bc-440a-8f75-08d784809017" providerId="ADAL" clId="{9C198FAF-FD02-3246-A7C7-C5979A986612}" dt="2021-04-05T00:21:52.477" v="3855"/>
        <pc:sldMkLst>
          <pc:docMk/>
          <pc:sldMk cId="4223024080" sldId="299"/>
        </pc:sldMkLst>
        <pc:spChg chg="mod">
          <ac:chgData name="Taneja, Sanya Bathla" userId="799d058d-57bc-440a-8f75-08d784809017" providerId="ADAL" clId="{9C198FAF-FD02-3246-A7C7-C5979A986612}" dt="2021-04-04T17:15:06.219" v="3291" actId="20577"/>
          <ac:spMkLst>
            <pc:docMk/>
            <pc:sldMk cId="4223024080" sldId="299"/>
            <ac:spMk id="16" creationId="{01BED2DA-8124-F542-A289-B6DE92795068}"/>
          </ac:spMkLst>
        </pc:spChg>
        <pc:spChg chg="del">
          <ac:chgData name="Taneja, Sanya Bathla" userId="799d058d-57bc-440a-8f75-08d784809017" providerId="ADAL" clId="{9C198FAF-FD02-3246-A7C7-C5979A986612}" dt="2021-04-04T17:09:07.789" v="3045" actId="478"/>
          <ac:spMkLst>
            <pc:docMk/>
            <pc:sldMk cId="4223024080" sldId="299"/>
            <ac:spMk id="24" creationId="{5371CB15-0128-C248-84C6-CC917BB573B1}"/>
          </ac:spMkLst>
        </pc:spChg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4223024080" sldId="299"/>
            <ac:spMk id="37" creationId="{970BED94-E41E-8743-A05E-C474A2CFEEB4}"/>
          </ac:spMkLst>
        </pc:spChg>
        <pc:spChg chg="add mod">
          <ac:chgData name="Taneja, Sanya Bathla" userId="799d058d-57bc-440a-8f75-08d784809017" providerId="ADAL" clId="{9C198FAF-FD02-3246-A7C7-C5979A986612}" dt="2021-04-04T17:09:33.657" v="3088" actId="20577"/>
          <ac:spMkLst>
            <pc:docMk/>
            <pc:sldMk cId="4223024080" sldId="299"/>
            <ac:spMk id="38" creationId="{5B7016EB-6E31-824F-A8B4-2EE2CD00F082}"/>
          </ac:spMkLst>
        </pc:spChg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4223024080" sldId="299"/>
            <ac:spMk id="48" creationId="{0112AC88-6488-4C45-A68B-DB826A24A820}"/>
          </ac:spMkLst>
        </pc:spChg>
      </pc:sldChg>
      <pc:sldChg chg="addSp delSp modSp add mod modNotesTx">
        <pc:chgData name="Taneja, Sanya Bathla" userId="799d058d-57bc-440a-8f75-08d784809017" providerId="ADAL" clId="{9C198FAF-FD02-3246-A7C7-C5979A986612}" dt="2021-04-05T00:21:52.477" v="3855"/>
        <pc:sldMkLst>
          <pc:docMk/>
          <pc:sldMk cId="221380671" sldId="300"/>
        </pc:sldMkLst>
        <pc:spChg chg="del">
          <ac:chgData name="Taneja, Sanya Bathla" userId="799d058d-57bc-440a-8f75-08d784809017" providerId="ADAL" clId="{9C198FAF-FD02-3246-A7C7-C5979A986612}" dt="2021-04-04T17:12:28.661" v="3231" actId="478"/>
          <ac:spMkLst>
            <pc:docMk/>
            <pc:sldMk cId="221380671" sldId="300"/>
            <ac:spMk id="26" creationId="{4196181A-5298-5441-97FE-2EE7E7829930}"/>
          </ac:spMkLst>
        </pc:spChg>
        <pc:spChg chg="del">
          <ac:chgData name="Taneja, Sanya Bathla" userId="799d058d-57bc-440a-8f75-08d784809017" providerId="ADAL" clId="{9C198FAF-FD02-3246-A7C7-C5979A986612}" dt="2021-04-04T17:12:06.205" v="3226" actId="478"/>
          <ac:spMkLst>
            <pc:docMk/>
            <pc:sldMk cId="221380671" sldId="300"/>
            <ac:spMk id="27" creationId="{8200F678-D458-E04E-9C49-D614BDD58B07}"/>
          </ac:spMkLst>
        </pc:spChg>
        <pc:spChg chg="del">
          <ac:chgData name="Taneja, Sanya Bathla" userId="799d058d-57bc-440a-8f75-08d784809017" providerId="ADAL" clId="{9C198FAF-FD02-3246-A7C7-C5979A986612}" dt="2021-04-04T17:12:28.661" v="3231" actId="478"/>
          <ac:spMkLst>
            <pc:docMk/>
            <pc:sldMk cId="221380671" sldId="300"/>
            <ac:spMk id="29" creationId="{573A1BA3-63EC-504A-84E2-948467F25FBA}"/>
          </ac:spMkLst>
        </pc:spChg>
        <pc:spChg chg="add mod">
          <ac:chgData name="Taneja, Sanya Bathla" userId="799d058d-57bc-440a-8f75-08d784809017" providerId="ADAL" clId="{9C198FAF-FD02-3246-A7C7-C5979A986612}" dt="2021-04-04T17:12:10.665" v="3228" actId="1076"/>
          <ac:spMkLst>
            <pc:docMk/>
            <pc:sldMk cId="221380671" sldId="300"/>
            <ac:spMk id="32" creationId="{227C6E3D-D729-7443-A34B-07EBCA533A07}"/>
          </ac:spMkLst>
        </pc:spChg>
        <pc:spChg chg="add mod">
          <ac:chgData name="Taneja, Sanya Bathla" userId="799d058d-57bc-440a-8f75-08d784809017" providerId="ADAL" clId="{9C198FAF-FD02-3246-A7C7-C5979A986612}" dt="2021-04-04T17:13:06.960" v="3238" actId="1076"/>
          <ac:spMkLst>
            <pc:docMk/>
            <pc:sldMk cId="221380671" sldId="300"/>
            <ac:spMk id="33" creationId="{946201E5-ECDE-1D45-B6EA-78DA7010F25A}"/>
          </ac:spMkLst>
        </pc:spChg>
        <pc:spChg chg="add mod">
          <ac:chgData name="Taneja, Sanya Bathla" userId="799d058d-57bc-440a-8f75-08d784809017" providerId="ADAL" clId="{9C198FAF-FD02-3246-A7C7-C5979A986612}" dt="2021-04-04T17:12:45.880" v="3234" actId="1076"/>
          <ac:spMkLst>
            <pc:docMk/>
            <pc:sldMk cId="221380671" sldId="300"/>
            <ac:spMk id="34" creationId="{DF409AF0-38CC-014F-B02A-07A3A77B08ED}"/>
          </ac:spMkLst>
        </pc:spChg>
        <pc:spChg chg="add mod">
          <ac:chgData name="Taneja, Sanya Bathla" userId="799d058d-57bc-440a-8f75-08d784809017" providerId="ADAL" clId="{9C198FAF-FD02-3246-A7C7-C5979A986612}" dt="2021-04-04T17:12:45.880" v="3234" actId="1076"/>
          <ac:spMkLst>
            <pc:docMk/>
            <pc:sldMk cId="221380671" sldId="300"/>
            <ac:spMk id="35" creationId="{1A5A2143-660F-2042-A334-B4374675A288}"/>
          </ac:spMkLst>
        </pc:spChg>
        <pc:spChg chg="add 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221380671" sldId="300"/>
            <ac:spMk id="37" creationId="{FF4BD76B-CC97-AC49-8317-82F3DB41587D}"/>
          </ac:spMkLst>
        </pc:spChg>
        <pc:spChg chg="add mod">
          <ac:chgData name="Taneja, Sanya Bathla" userId="799d058d-57bc-440a-8f75-08d784809017" providerId="ADAL" clId="{9C198FAF-FD02-3246-A7C7-C5979A986612}" dt="2021-04-04T17:13:27.099" v="3253" actId="20577"/>
          <ac:spMkLst>
            <pc:docMk/>
            <pc:sldMk cId="221380671" sldId="300"/>
            <ac:spMk id="40" creationId="{CE274D1D-18FF-FB47-BF3B-F1B7FA7B575E}"/>
          </ac:spMkLst>
        </pc:spChg>
        <pc:spChg chg="add mod">
          <ac:chgData name="Taneja, Sanya Bathla" userId="799d058d-57bc-440a-8f75-08d784809017" providerId="ADAL" clId="{9C198FAF-FD02-3246-A7C7-C5979A986612}" dt="2021-04-04T17:13:20.500" v="3240"/>
          <ac:spMkLst>
            <pc:docMk/>
            <pc:sldMk cId="221380671" sldId="300"/>
            <ac:spMk id="43" creationId="{37680203-EE19-6444-8D5B-86B95BBAC2BB}"/>
          </ac:spMkLst>
        </pc:spChg>
        <pc:spChg chg="del">
          <ac:chgData name="Taneja, Sanya Bathla" userId="799d058d-57bc-440a-8f75-08d784809017" providerId="ADAL" clId="{9C198FAF-FD02-3246-A7C7-C5979A986612}" dt="2021-04-04T17:12:34.027" v="3232" actId="478"/>
          <ac:spMkLst>
            <pc:docMk/>
            <pc:sldMk cId="221380671" sldId="300"/>
            <ac:spMk id="48" creationId="{0112AC88-6488-4C45-A68B-DB826A24A820}"/>
          </ac:spMkLst>
        </pc:spChg>
        <pc:spChg chg="del">
          <ac:chgData name="Taneja, Sanya Bathla" userId="799d058d-57bc-440a-8f75-08d784809017" providerId="ADAL" clId="{9C198FAF-FD02-3246-A7C7-C5979A986612}" dt="2021-04-04T17:12:34.027" v="3232" actId="478"/>
          <ac:spMkLst>
            <pc:docMk/>
            <pc:sldMk cId="221380671" sldId="300"/>
            <ac:spMk id="50" creationId="{320ACE8B-9686-CB44-83E7-D03A70ED4F93}"/>
          </ac:spMkLst>
        </pc:spChg>
        <pc:cxnChg chg="del">
          <ac:chgData name="Taneja, Sanya Bathla" userId="799d058d-57bc-440a-8f75-08d784809017" providerId="ADAL" clId="{9C198FAF-FD02-3246-A7C7-C5979A986612}" dt="2021-04-04T17:12:06.205" v="3226" actId="478"/>
          <ac:cxnSpMkLst>
            <pc:docMk/>
            <pc:sldMk cId="221380671" sldId="300"/>
            <ac:cxnSpMk id="19" creationId="{F34A142B-0756-B040-9464-C1BD4EA76F59}"/>
          </ac:cxnSpMkLst>
        </pc:cxnChg>
        <pc:cxnChg chg="del">
          <ac:chgData name="Taneja, Sanya Bathla" userId="799d058d-57bc-440a-8f75-08d784809017" providerId="ADAL" clId="{9C198FAF-FD02-3246-A7C7-C5979A986612}" dt="2021-04-04T17:12:28.661" v="3231" actId="478"/>
          <ac:cxnSpMkLst>
            <pc:docMk/>
            <pc:sldMk cId="221380671" sldId="300"/>
            <ac:cxnSpMk id="28" creationId="{BE08971A-82BA-7640-9937-5A8D21FD8A2E}"/>
          </ac:cxnSpMkLst>
        </pc:cxnChg>
        <pc:cxnChg chg="add mod">
          <ac:chgData name="Taneja, Sanya Bathla" userId="799d058d-57bc-440a-8f75-08d784809017" providerId="ADAL" clId="{9C198FAF-FD02-3246-A7C7-C5979A986612}" dt="2021-04-04T17:12:23.319" v="3230" actId="14100"/>
          <ac:cxnSpMkLst>
            <pc:docMk/>
            <pc:sldMk cId="221380671" sldId="300"/>
            <ac:cxnSpMk id="31" creationId="{DCE681F3-BDA1-4F4A-9C08-D49409C98764}"/>
          </ac:cxnSpMkLst>
        </pc:cxnChg>
        <pc:cxnChg chg="add mod">
          <ac:chgData name="Taneja, Sanya Bathla" userId="799d058d-57bc-440a-8f75-08d784809017" providerId="ADAL" clId="{9C198FAF-FD02-3246-A7C7-C5979A986612}" dt="2021-04-04T17:13:12.973" v="3239" actId="1038"/>
          <ac:cxnSpMkLst>
            <pc:docMk/>
            <pc:sldMk cId="221380671" sldId="300"/>
            <ac:cxnSpMk id="38" creationId="{105B2A5A-AFB2-CE44-81A6-8B3C480BE490}"/>
          </ac:cxnSpMkLst>
        </pc:cxnChg>
        <pc:cxnChg chg="add mod">
          <ac:chgData name="Taneja, Sanya Bathla" userId="799d058d-57bc-440a-8f75-08d784809017" providerId="ADAL" clId="{9C198FAF-FD02-3246-A7C7-C5979A986612}" dt="2021-04-04T17:12:59.168" v="3236" actId="1076"/>
          <ac:cxnSpMkLst>
            <pc:docMk/>
            <pc:sldMk cId="221380671" sldId="300"/>
            <ac:cxnSpMk id="39" creationId="{718A201E-9FCD-D443-A2FE-F68726050E4C}"/>
          </ac:cxnSpMkLst>
        </pc:cxnChg>
        <pc:cxnChg chg="add mod">
          <ac:chgData name="Taneja, Sanya Bathla" userId="799d058d-57bc-440a-8f75-08d784809017" providerId="ADAL" clId="{9C198FAF-FD02-3246-A7C7-C5979A986612}" dt="2021-04-04T17:13:20.500" v="3240"/>
          <ac:cxnSpMkLst>
            <pc:docMk/>
            <pc:sldMk cId="221380671" sldId="300"/>
            <ac:cxnSpMk id="41" creationId="{81C9C050-19F7-8144-ADE9-C0FA4C8E2DD4}"/>
          </ac:cxnSpMkLst>
        </pc:cxnChg>
        <pc:cxnChg chg="del mod">
          <ac:chgData name="Taneja, Sanya Bathla" userId="799d058d-57bc-440a-8f75-08d784809017" providerId="ADAL" clId="{9C198FAF-FD02-3246-A7C7-C5979A986612}" dt="2021-04-04T17:12:34.027" v="3232" actId="478"/>
          <ac:cxnSpMkLst>
            <pc:docMk/>
            <pc:sldMk cId="221380671" sldId="300"/>
            <ac:cxnSpMk id="58" creationId="{8768EA97-A0CD-7D40-9888-6B64DE8CA737}"/>
          </ac:cxnSpMkLst>
        </pc:cxnChg>
      </pc:sldChg>
      <pc:sldChg chg="addSp delSp modSp add mod modNotesTx">
        <pc:chgData name="Taneja, Sanya Bathla" userId="799d058d-57bc-440a-8f75-08d784809017" providerId="ADAL" clId="{9C198FAF-FD02-3246-A7C7-C5979A986612}" dt="2021-04-04T18:50:21.407" v="3535" actId="20577"/>
        <pc:sldMkLst>
          <pc:docMk/>
          <pc:sldMk cId="2419303207" sldId="301"/>
        </pc:sldMkLst>
        <pc:spChg chg="add del mod">
          <ac:chgData name="Taneja, Sanya Bathla" userId="799d058d-57bc-440a-8f75-08d784809017" providerId="ADAL" clId="{9C198FAF-FD02-3246-A7C7-C5979A986612}" dt="2021-04-04T18:42:38.830" v="3338" actId="20577"/>
          <ac:spMkLst>
            <pc:docMk/>
            <pc:sldMk cId="2419303207" sldId="301"/>
            <ac:spMk id="16" creationId="{01BED2DA-8124-F542-A289-B6DE92795068}"/>
          </ac:spMkLst>
        </pc:spChg>
        <pc:spChg chg="add del mod">
          <ac:chgData name="Taneja, Sanya Bathla" userId="799d058d-57bc-440a-8f75-08d784809017" providerId="ADAL" clId="{9C198FAF-FD02-3246-A7C7-C5979A986612}" dt="2021-04-04T18:42:01.521" v="3313" actId="20577"/>
          <ac:spMkLst>
            <pc:docMk/>
            <pc:sldMk cId="2419303207" sldId="301"/>
            <ac:spMk id="32" creationId="{227C6E3D-D729-7443-A34B-07EBCA533A07}"/>
          </ac:spMkLst>
        </pc:spChg>
        <pc:spChg chg="add del">
          <ac:chgData name="Taneja, Sanya Bathla" userId="799d058d-57bc-440a-8f75-08d784809017" providerId="ADAL" clId="{9C198FAF-FD02-3246-A7C7-C5979A986612}" dt="2021-04-04T18:40:33.620" v="3295" actId="478"/>
          <ac:spMkLst>
            <pc:docMk/>
            <pc:sldMk cId="2419303207" sldId="301"/>
            <ac:spMk id="33" creationId="{946201E5-ECDE-1D45-B6EA-78DA7010F25A}"/>
          </ac:spMkLst>
        </pc:spChg>
        <pc:spChg chg="add del">
          <ac:chgData name="Taneja, Sanya Bathla" userId="799d058d-57bc-440a-8f75-08d784809017" providerId="ADAL" clId="{9C198FAF-FD02-3246-A7C7-C5979A986612}" dt="2021-04-04T18:40:33.620" v="3295" actId="478"/>
          <ac:spMkLst>
            <pc:docMk/>
            <pc:sldMk cId="2419303207" sldId="301"/>
            <ac:spMk id="34" creationId="{DF409AF0-38CC-014F-B02A-07A3A77B08ED}"/>
          </ac:spMkLst>
        </pc:spChg>
        <pc:spChg chg="add del">
          <ac:chgData name="Taneja, Sanya Bathla" userId="799d058d-57bc-440a-8f75-08d784809017" providerId="ADAL" clId="{9C198FAF-FD02-3246-A7C7-C5979A986612}" dt="2021-04-04T18:40:33.620" v="3295" actId="478"/>
          <ac:spMkLst>
            <pc:docMk/>
            <pc:sldMk cId="2419303207" sldId="301"/>
            <ac:spMk id="35" creationId="{1A5A2143-660F-2042-A334-B4374675A288}"/>
          </ac:spMkLst>
        </pc:spChg>
        <pc:spChg chg="add del">
          <ac:chgData name="Taneja, Sanya Bathla" userId="799d058d-57bc-440a-8f75-08d784809017" providerId="ADAL" clId="{9C198FAF-FD02-3246-A7C7-C5979A986612}" dt="2021-04-04T18:40:33.620" v="3295" actId="478"/>
          <ac:spMkLst>
            <pc:docMk/>
            <pc:sldMk cId="2419303207" sldId="301"/>
            <ac:spMk id="37" creationId="{FF4BD76B-CC97-AC49-8317-82F3DB41587D}"/>
          </ac:spMkLst>
        </pc:spChg>
        <pc:spChg chg="del">
          <ac:chgData name="Taneja, Sanya Bathla" userId="799d058d-57bc-440a-8f75-08d784809017" providerId="ADAL" clId="{9C198FAF-FD02-3246-A7C7-C5979A986612}" dt="2021-04-04T18:43:13.043" v="3339" actId="478"/>
          <ac:spMkLst>
            <pc:docMk/>
            <pc:sldMk cId="2419303207" sldId="301"/>
            <ac:spMk id="40" creationId="{CE274D1D-18FF-FB47-BF3B-F1B7FA7B575E}"/>
          </ac:spMkLst>
        </pc:spChg>
        <pc:spChg chg="del">
          <ac:chgData name="Taneja, Sanya Bathla" userId="799d058d-57bc-440a-8f75-08d784809017" providerId="ADAL" clId="{9C198FAF-FD02-3246-A7C7-C5979A986612}" dt="2021-04-04T18:43:13.043" v="3339" actId="478"/>
          <ac:spMkLst>
            <pc:docMk/>
            <pc:sldMk cId="2419303207" sldId="301"/>
            <ac:spMk id="43" creationId="{37680203-EE19-6444-8D5B-86B95BBAC2BB}"/>
          </ac:spMkLst>
        </pc:spChg>
        <pc:cxnChg chg="mod">
          <ac:chgData name="Taneja, Sanya Bathla" userId="799d058d-57bc-440a-8f75-08d784809017" providerId="ADAL" clId="{9C198FAF-FD02-3246-A7C7-C5979A986612}" dt="2021-04-04T18:40:32.670" v="3294" actId="478"/>
          <ac:cxnSpMkLst>
            <pc:docMk/>
            <pc:sldMk cId="2419303207" sldId="301"/>
            <ac:cxnSpMk id="31" creationId="{DCE681F3-BDA1-4F4A-9C08-D49409C98764}"/>
          </ac:cxnSpMkLst>
        </pc:cxnChg>
        <pc:cxnChg chg="add del">
          <ac:chgData name="Taneja, Sanya Bathla" userId="799d058d-57bc-440a-8f75-08d784809017" providerId="ADAL" clId="{9C198FAF-FD02-3246-A7C7-C5979A986612}" dt="2021-04-04T18:40:39.548" v="3298" actId="478"/>
          <ac:cxnSpMkLst>
            <pc:docMk/>
            <pc:sldMk cId="2419303207" sldId="301"/>
            <ac:cxnSpMk id="38" creationId="{105B2A5A-AFB2-CE44-81A6-8B3C480BE490}"/>
          </ac:cxnSpMkLst>
        </pc:cxnChg>
        <pc:cxnChg chg="add del">
          <ac:chgData name="Taneja, Sanya Bathla" userId="799d058d-57bc-440a-8f75-08d784809017" providerId="ADAL" clId="{9C198FAF-FD02-3246-A7C7-C5979A986612}" dt="2021-04-04T18:40:39.548" v="3298" actId="478"/>
          <ac:cxnSpMkLst>
            <pc:docMk/>
            <pc:sldMk cId="2419303207" sldId="301"/>
            <ac:cxnSpMk id="39" creationId="{718A201E-9FCD-D443-A2FE-F68726050E4C}"/>
          </ac:cxnSpMkLst>
        </pc:cxnChg>
        <pc:cxnChg chg="del">
          <ac:chgData name="Taneja, Sanya Bathla" userId="799d058d-57bc-440a-8f75-08d784809017" providerId="ADAL" clId="{9C198FAF-FD02-3246-A7C7-C5979A986612}" dt="2021-04-04T18:43:13.043" v="3339" actId="478"/>
          <ac:cxnSpMkLst>
            <pc:docMk/>
            <pc:sldMk cId="2419303207" sldId="301"/>
            <ac:cxnSpMk id="41" creationId="{81C9C050-19F7-8144-ADE9-C0FA4C8E2DD4}"/>
          </ac:cxnSpMkLst>
        </pc:cxnChg>
      </pc:sldChg>
      <pc:sldChg chg="add del">
        <pc:chgData name="Taneja, Sanya Bathla" userId="799d058d-57bc-440a-8f75-08d784809017" providerId="ADAL" clId="{9C198FAF-FD02-3246-A7C7-C5979A986612}" dt="2021-04-04T18:43:57.538" v="3342" actId="2696"/>
        <pc:sldMkLst>
          <pc:docMk/>
          <pc:sldMk cId="3530374054" sldId="302"/>
        </pc:sldMkLst>
      </pc:sldChg>
      <pc:sldChg chg="addSp delSp modSp add mod modNotesTx">
        <pc:chgData name="Taneja, Sanya Bathla" userId="799d058d-57bc-440a-8f75-08d784809017" providerId="ADAL" clId="{9C198FAF-FD02-3246-A7C7-C5979A986612}" dt="2021-04-04T18:50:03.345" v="3457" actId="20577"/>
        <pc:sldMkLst>
          <pc:docMk/>
          <pc:sldMk cId="992551317" sldId="303"/>
        </pc:sldMkLst>
        <pc:spChg chg="del">
          <ac:chgData name="Taneja, Sanya Bathla" userId="799d058d-57bc-440a-8f75-08d784809017" providerId="ADAL" clId="{9C198FAF-FD02-3246-A7C7-C5979A986612}" dt="2021-04-04T18:44:48.463" v="3364" actId="478"/>
          <ac:spMkLst>
            <pc:docMk/>
            <pc:sldMk cId="992551317" sldId="303"/>
            <ac:spMk id="11" creationId="{C40E7F15-C472-7445-A4F5-7928D7B55F6A}"/>
          </ac:spMkLst>
        </pc:spChg>
        <pc:spChg chg="add mod">
          <ac:chgData name="Taneja, Sanya Bathla" userId="799d058d-57bc-440a-8f75-08d784809017" providerId="ADAL" clId="{9C198FAF-FD02-3246-A7C7-C5979A986612}" dt="2021-04-04T18:44:46.156" v="3363"/>
          <ac:spMkLst>
            <pc:docMk/>
            <pc:sldMk cId="992551317" sldId="303"/>
            <ac:spMk id="27" creationId="{FF05BAA3-9A87-0140-AD9C-A7AF989A0B63}"/>
          </ac:spMkLst>
        </pc:spChg>
        <pc:spChg chg="add mod">
          <ac:chgData name="Taneja, Sanya Bathla" userId="799d058d-57bc-440a-8f75-08d784809017" providerId="ADAL" clId="{9C198FAF-FD02-3246-A7C7-C5979A986612}" dt="2021-04-04T18:44:46.156" v="3363"/>
          <ac:spMkLst>
            <pc:docMk/>
            <pc:sldMk cId="992551317" sldId="303"/>
            <ac:spMk id="28" creationId="{A4DBBA69-3F62-3F48-86BA-E4E53D30AA16}"/>
          </ac:spMkLst>
        </pc:spChg>
        <pc:spChg chg="add mod">
          <ac:chgData name="Taneja, Sanya Bathla" userId="799d058d-57bc-440a-8f75-08d784809017" providerId="ADAL" clId="{9C198FAF-FD02-3246-A7C7-C5979A986612}" dt="2021-04-04T18:44:52.453" v="3365"/>
          <ac:spMkLst>
            <pc:docMk/>
            <pc:sldMk cId="992551317" sldId="303"/>
            <ac:spMk id="29" creationId="{F5AB2726-0DFE-564A-9029-E0BBD41BB6E0}"/>
          </ac:spMkLst>
        </pc:spChg>
        <pc:spChg chg="del">
          <ac:chgData name="Taneja, Sanya Bathla" userId="799d058d-57bc-440a-8f75-08d784809017" providerId="ADAL" clId="{9C198FAF-FD02-3246-A7C7-C5979A986612}" dt="2021-04-04T18:44:44.251" v="3361" actId="478"/>
          <ac:spMkLst>
            <pc:docMk/>
            <pc:sldMk cId="992551317" sldId="303"/>
            <ac:spMk id="36" creationId="{3F24F61E-CE5D-244C-A095-4B0656695E89}"/>
          </ac:spMkLst>
        </pc:spChg>
        <pc:spChg chg="mod">
          <ac:chgData name="Taneja, Sanya Bathla" userId="799d058d-57bc-440a-8f75-08d784809017" providerId="ADAL" clId="{9C198FAF-FD02-3246-A7C7-C5979A986612}" dt="2021-04-04T18:44:33.425" v="3360" actId="20577"/>
          <ac:spMkLst>
            <pc:docMk/>
            <pc:sldMk cId="992551317" sldId="303"/>
            <ac:spMk id="43" creationId="{6BB91A2B-3CA0-4546-A98D-87992B811A9F}"/>
          </ac:spMkLst>
        </pc:spChg>
        <pc:spChg chg="del">
          <ac:chgData name="Taneja, Sanya Bathla" userId="799d058d-57bc-440a-8f75-08d784809017" providerId="ADAL" clId="{9C198FAF-FD02-3246-A7C7-C5979A986612}" dt="2021-04-04T18:44:45.709" v="3362" actId="478"/>
          <ac:spMkLst>
            <pc:docMk/>
            <pc:sldMk cId="992551317" sldId="303"/>
            <ac:spMk id="64" creationId="{2F5AB928-1A9A-EC48-B429-A4DE5F3BD5EB}"/>
          </ac:spMkLst>
        </pc:spChg>
        <pc:cxnChg chg="mod">
          <ac:chgData name="Taneja, Sanya Bathla" userId="799d058d-57bc-440a-8f75-08d784809017" providerId="ADAL" clId="{9C198FAF-FD02-3246-A7C7-C5979A986612}" dt="2021-04-04T18:44:44.251" v="3361" actId="478"/>
          <ac:cxnSpMkLst>
            <pc:docMk/>
            <pc:sldMk cId="992551317" sldId="303"/>
            <ac:cxnSpMk id="9" creationId="{4E822D49-45B5-7C4F-AFCF-65C30024C5E2}"/>
          </ac:cxnSpMkLst>
        </pc:cxnChg>
      </pc:sldChg>
      <pc:sldChg chg="add del">
        <pc:chgData name="Taneja, Sanya Bathla" userId="799d058d-57bc-440a-8f75-08d784809017" providerId="ADAL" clId="{9C198FAF-FD02-3246-A7C7-C5979A986612}" dt="2021-04-04T18:47:14.488" v="3382" actId="2696"/>
        <pc:sldMkLst>
          <pc:docMk/>
          <pc:sldMk cId="3720409713" sldId="304"/>
        </pc:sldMkLst>
      </pc:sldChg>
      <pc:sldChg chg="addSp delSp modSp add mod modNotesTx">
        <pc:chgData name="Taneja, Sanya Bathla" userId="799d058d-57bc-440a-8f75-08d784809017" providerId="ADAL" clId="{9C198FAF-FD02-3246-A7C7-C5979A986612}" dt="2021-04-04T18:49:56.167" v="3425" actId="20577"/>
        <pc:sldMkLst>
          <pc:docMk/>
          <pc:sldMk cId="43735971" sldId="305"/>
        </pc:sldMkLst>
        <pc:spChg chg="add mod">
          <ac:chgData name="Taneja, Sanya Bathla" userId="799d058d-57bc-440a-8f75-08d784809017" providerId="ADAL" clId="{9C198FAF-FD02-3246-A7C7-C5979A986612}" dt="2021-04-04T18:47:12.364" v="3381"/>
          <ac:spMkLst>
            <pc:docMk/>
            <pc:sldMk cId="43735971" sldId="305"/>
            <ac:spMk id="30" creationId="{C2DF02B8-86E9-2744-87CB-B7CBEDBE391A}"/>
          </ac:spMkLst>
        </pc:spChg>
        <pc:spChg chg="del">
          <ac:chgData name="Taneja, Sanya Bathla" userId="799d058d-57bc-440a-8f75-08d784809017" providerId="ADAL" clId="{9C198FAF-FD02-3246-A7C7-C5979A986612}" dt="2021-04-04T18:47:12.024" v="3380" actId="478"/>
          <ac:spMkLst>
            <pc:docMk/>
            <pc:sldMk cId="43735971" sldId="305"/>
            <ac:spMk id="37" creationId="{CF9638A6-79E3-CF4D-9CF2-E2F74613F5E3}"/>
          </ac:spMkLst>
        </pc:spChg>
        <pc:spChg chg="mod">
          <ac:chgData name="Taneja, Sanya Bathla" userId="799d058d-57bc-440a-8f75-08d784809017" providerId="ADAL" clId="{9C198FAF-FD02-3246-A7C7-C5979A986612}" dt="2021-04-04T18:46:44.734" v="3379" actId="122"/>
          <ac:spMkLst>
            <pc:docMk/>
            <pc:sldMk cId="43735971" sldId="305"/>
            <ac:spMk id="43" creationId="{6BB91A2B-3CA0-4546-A98D-87992B811A9F}"/>
          </ac:spMkLst>
        </pc:spChg>
        <pc:cxnChg chg="mod">
          <ac:chgData name="Taneja, Sanya Bathla" userId="799d058d-57bc-440a-8f75-08d784809017" providerId="ADAL" clId="{9C198FAF-FD02-3246-A7C7-C5979A986612}" dt="2021-04-04T18:47:12.024" v="3380" actId="478"/>
          <ac:cxnSpMkLst>
            <pc:docMk/>
            <pc:sldMk cId="43735971" sldId="305"/>
            <ac:cxnSpMk id="44" creationId="{F8B6AD66-9956-FB4B-B394-C14010AEB926}"/>
          </ac:cxnSpMkLst>
        </pc:cxnChg>
        <pc:cxnChg chg="mod">
          <ac:chgData name="Taneja, Sanya Bathla" userId="799d058d-57bc-440a-8f75-08d784809017" providerId="ADAL" clId="{9C198FAF-FD02-3246-A7C7-C5979A986612}" dt="2021-04-04T18:47:12.024" v="3380" actId="478"/>
          <ac:cxnSpMkLst>
            <pc:docMk/>
            <pc:sldMk cId="43735971" sldId="305"/>
            <ac:cxnSpMk id="49" creationId="{B5BF2BBB-7622-3941-91D1-02BA04E703CC}"/>
          </ac:cxnSpMkLst>
        </pc:cxnChg>
      </pc:sldChg>
      <pc:sldChg chg="add del ord">
        <pc:chgData name="Taneja, Sanya Bathla" userId="799d058d-57bc-440a-8f75-08d784809017" providerId="ADAL" clId="{9C198FAF-FD02-3246-A7C7-C5979A986612}" dt="2021-04-04T18:54:37.128" v="3632" actId="2696"/>
        <pc:sldMkLst>
          <pc:docMk/>
          <pc:sldMk cId="273972054" sldId="306"/>
        </pc:sldMkLst>
      </pc:sldChg>
      <pc:sldChg chg="modSp add mod ord modNotesTx">
        <pc:chgData name="Taneja, Sanya Bathla" userId="799d058d-57bc-440a-8f75-08d784809017" providerId="ADAL" clId="{9C198FAF-FD02-3246-A7C7-C5979A986612}" dt="2021-04-05T00:21:52.477" v="3855"/>
        <pc:sldMkLst>
          <pc:docMk/>
          <pc:sldMk cId="3049746042" sldId="306"/>
        </pc:sldMkLst>
        <pc:spChg chg="mod">
          <ac:chgData name="Taneja, Sanya Bathla" userId="799d058d-57bc-440a-8f75-08d784809017" providerId="ADAL" clId="{9C198FAF-FD02-3246-A7C7-C5979A986612}" dt="2021-04-04T18:58:39.684" v="3755" actId="20577"/>
          <ac:spMkLst>
            <pc:docMk/>
            <pc:sldMk cId="3049746042" sldId="306"/>
            <ac:spMk id="11" creationId="{C40E7F15-C472-7445-A4F5-7928D7B55F6A}"/>
          </ac:spMkLst>
        </pc:spChg>
        <pc:spChg chg="mod">
          <ac:chgData name="Taneja, Sanya Bathla" userId="799d058d-57bc-440a-8f75-08d784809017" providerId="ADAL" clId="{9C198FAF-FD02-3246-A7C7-C5979A986612}" dt="2021-04-04T18:55:05.949" v="3656" actId="20577"/>
          <ac:spMkLst>
            <pc:docMk/>
            <pc:sldMk cId="3049746042" sldId="306"/>
            <ac:spMk id="16" creationId="{01BED2DA-8124-F542-A289-B6DE92795068}"/>
          </ac:spMkLst>
        </pc:spChg>
        <pc:spChg chg="mod">
          <ac:chgData name="Taneja, Sanya Bathla" userId="799d058d-57bc-440a-8f75-08d784809017" providerId="ADAL" clId="{9C198FAF-FD02-3246-A7C7-C5979A986612}" dt="2021-04-04T18:55:16.987" v="3659" actId="20577"/>
          <ac:spMkLst>
            <pc:docMk/>
            <pc:sldMk cId="3049746042" sldId="306"/>
            <ac:spMk id="36" creationId="{3F24F61E-CE5D-244C-A095-4B0656695E89}"/>
          </ac:spMkLst>
        </pc:spChg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3049746042" sldId="306"/>
            <ac:spMk id="48" creationId="{0112AC88-6488-4C45-A68B-DB826A24A820}"/>
          </ac:spMkLst>
        </pc:spChg>
        <pc:spChg chg="mod">
          <ac:chgData name="Taneja, Sanya Bathla" userId="799d058d-57bc-440a-8f75-08d784809017" providerId="ADAL" clId="{9C198FAF-FD02-3246-A7C7-C5979A986612}" dt="2021-04-04T18:55:33.225" v="3679" actId="20577"/>
          <ac:spMkLst>
            <pc:docMk/>
            <pc:sldMk cId="3049746042" sldId="306"/>
            <ac:spMk id="64" creationId="{2F5AB928-1A9A-EC48-B429-A4DE5F3BD5EB}"/>
          </ac:spMkLst>
        </pc:spChg>
      </pc:sldChg>
      <pc:sldChg chg="addSp delSp modSp add mod">
        <pc:chgData name="Taneja, Sanya Bathla" userId="799d058d-57bc-440a-8f75-08d784809017" providerId="ADAL" clId="{9C198FAF-FD02-3246-A7C7-C5979A986612}" dt="2021-04-05T00:21:52.477" v="3855"/>
        <pc:sldMkLst>
          <pc:docMk/>
          <pc:sldMk cId="1535563961" sldId="307"/>
        </pc:sldMkLst>
        <pc:spChg chg="del">
          <ac:chgData name="Taneja, Sanya Bathla" userId="799d058d-57bc-440a-8f75-08d784809017" providerId="ADAL" clId="{9C198FAF-FD02-3246-A7C7-C5979A986612}" dt="2021-04-04T18:55:45.937" v="3680" actId="478"/>
          <ac:spMkLst>
            <pc:docMk/>
            <pc:sldMk cId="1535563961" sldId="307"/>
            <ac:spMk id="11" creationId="{C40E7F15-C472-7445-A4F5-7928D7B55F6A}"/>
          </ac:spMkLst>
        </pc:spChg>
        <pc:spChg chg="del">
          <ac:chgData name="Taneja, Sanya Bathla" userId="799d058d-57bc-440a-8f75-08d784809017" providerId="ADAL" clId="{9C198FAF-FD02-3246-A7C7-C5979A986612}" dt="2021-04-04T18:55:45.937" v="3680" actId="478"/>
          <ac:spMkLst>
            <pc:docMk/>
            <pc:sldMk cId="1535563961" sldId="307"/>
            <ac:spMk id="16" creationId="{01BED2DA-8124-F542-A289-B6DE92795068}"/>
          </ac:spMkLst>
        </pc:spChg>
        <pc:spChg chg="mod">
          <ac:chgData name="Taneja, Sanya Bathla" userId="799d058d-57bc-440a-8f75-08d784809017" providerId="ADAL" clId="{9C198FAF-FD02-3246-A7C7-C5979A986612}" dt="2021-04-04T18:56:45.939" v="3703" actId="20577"/>
          <ac:spMkLst>
            <pc:docMk/>
            <pc:sldMk cId="1535563961" sldId="307"/>
            <ac:spMk id="24" creationId="{5371CB15-0128-C248-84C6-CC917BB573B1}"/>
          </ac:spMkLst>
        </pc:spChg>
        <pc:spChg chg="del">
          <ac:chgData name="Taneja, Sanya Bathla" userId="799d058d-57bc-440a-8f75-08d784809017" providerId="ADAL" clId="{9C198FAF-FD02-3246-A7C7-C5979A986612}" dt="2021-04-04T18:55:45.937" v="3680" actId="478"/>
          <ac:spMkLst>
            <pc:docMk/>
            <pc:sldMk cId="1535563961" sldId="307"/>
            <ac:spMk id="36" creationId="{3F24F61E-CE5D-244C-A095-4B0656695E89}"/>
          </ac:spMkLst>
        </pc:spChg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1535563961" sldId="307"/>
            <ac:spMk id="37" creationId="{970BED94-E41E-8743-A05E-C474A2CFEEB4}"/>
          </ac:spMkLst>
        </pc:spChg>
        <pc:spChg chg="add mod">
          <ac:chgData name="Taneja, Sanya Bathla" userId="799d058d-57bc-440a-8f75-08d784809017" providerId="ADAL" clId="{9C198FAF-FD02-3246-A7C7-C5979A986612}" dt="2021-04-04T18:58:34.485" v="3754" actId="20577"/>
          <ac:spMkLst>
            <pc:docMk/>
            <pc:sldMk cId="1535563961" sldId="307"/>
            <ac:spMk id="38" creationId="{6392A8F9-5AF9-D142-9110-C56276766384}"/>
          </ac:spMkLst>
        </pc:spChg>
        <pc:spChg chg="add mod">
          <ac:chgData name="Taneja, Sanya Bathla" userId="799d058d-57bc-440a-8f75-08d784809017" providerId="ADAL" clId="{9C198FAF-FD02-3246-A7C7-C5979A986612}" dt="2021-04-04T18:55:52.498" v="3681"/>
          <ac:spMkLst>
            <pc:docMk/>
            <pc:sldMk cId="1535563961" sldId="307"/>
            <ac:spMk id="39" creationId="{E78E663B-AC36-B549-8CDC-34F7F1043AA3}"/>
          </ac:spMkLst>
        </pc:spChg>
        <pc:spChg chg="add mod">
          <ac:chgData name="Taneja, Sanya Bathla" userId="799d058d-57bc-440a-8f75-08d784809017" providerId="ADAL" clId="{9C198FAF-FD02-3246-A7C7-C5979A986612}" dt="2021-04-04T18:55:52.498" v="3681"/>
          <ac:spMkLst>
            <pc:docMk/>
            <pc:sldMk cId="1535563961" sldId="307"/>
            <ac:spMk id="40" creationId="{F21E2702-FCC0-3B4A-A182-54B18AA1B130}"/>
          </ac:spMkLst>
        </pc:spChg>
        <pc:spChg chg="add mod">
          <ac:chgData name="Taneja, Sanya Bathla" userId="799d058d-57bc-440a-8f75-08d784809017" providerId="ADAL" clId="{9C198FAF-FD02-3246-A7C7-C5979A986612}" dt="2021-04-04T18:55:52.498" v="3681"/>
          <ac:spMkLst>
            <pc:docMk/>
            <pc:sldMk cId="1535563961" sldId="307"/>
            <ac:spMk id="41" creationId="{25D7DA85-214E-7249-B05E-FA42C556EB3C}"/>
          </ac:spMkLst>
        </pc:spChg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1535563961" sldId="307"/>
            <ac:spMk id="48" creationId="{0112AC88-6488-4C45-A68B-DB826A24A820}"/>
          </ac:spMkLst>
        </pc:spChg>
        <pc:spChg chg="del">
          <ac:chgData name="Taneja, Sanya Bathla" userId="799d058d-57bc-440a-8f75-08d784809017" providerId="ADAL" clId="{9C198FAF-FD02-3246-A7C7-C5979A986612}" dt="2021-04-04T18:55:45.937" v="3680" actId="478"/>
          <ac:spMkLst>
            <pc:docMk/>
            <pc:sldMk cId="1535563961" sldId="307"/>
            <ac:spMk id="64" creationId="{2F5AB928-1A9A-EC48-B429-A4DE5F3BD5EB}"/>
          </ac:spMkLst>
        </pc:spChg>
        <pc:cxnChg chg="mod">
          <ac:chgData name="Taneja, Sanya Bathla" userId="799d058d-57bc-440a-8f75-08d784809017" providerId="ADAL" clId="{9C198FAF-FD02-3246-A7C7-C5979A986612}" dt="2021-04-04T18:55:45.937" v="3680" actId="478"/>
          <ac:cxnSpMkLst>
            <pc:docMk/>
            <pc:sldMk cId="1535563961" sldId="307"/>
            <ac:cxnSpMk id="9" creationId="{4E822D49-45B5-7C4F-AFCF-65C30024C5E2}"/>
          </ac:cxnSpMkLst>
        </pc:cxnChg>
        <pc:cxnChg chg="mod">
          <ac:chgData name="Taneja, Sanya Bathla" userId="799d058d-57bc-440a-8f75-08d784809017" providerId="ADAL" clId="{9C198FAF-FD02-3246-A7C7-C5979A986612}" dt="2021-04-04T18:55:45.937" v="3680" actId="478"/>
          <ac:cxnSpMkLst>
            <pc:docMk/>
            <pc:sldMk cId="1535563961" sldId="307"/>
            <ac:cxnSpMk id="58" creationId="{8768EA97-A0CD-7D40-9888-6B64DE8CA737}"/>
          </ac:cxnSpMkLst>
        </pc:cxnChg>
      </pc:sldChg>
      <pc:sldChg chg="addSp delSp modSp add del mod">
        <pc:chgData name="Taneja, Sanya Bathla" userId="799d058d-57bc-440a-8f75-08d784809017" providerId="ADAL" clId="{9C198FAF-FD02-3246-A7C7-C5979A986612}" dt="2021-04-04T18:56:52.565" v="3704" actId="2696"/>
        <pc:sldMkLst>
          <pc:docMk/>
          <pc:sldMk cId="1206661675" sldId="308"/>
        </pc:sldMkLst>
        <pc:spChg chg="add del">
          <ac:chgData name="Taneja, Sanya Bathla" userId="799d058d-57bc-440a-8f75-08d784809017" providerId="ADAL" clId="{9C198FAF-FD02-3246-A7C7-C5979A986612}" dt="2021-04-04T18:56:42.311" v="3700" actId="478"/>
          <ac:spMkLst>
            <pc:docMk/>
            <pc:sldMk cId="1206661675" sldId="308"/>
            <ac:spMk id="11" creationId="{C40E7F15-C472-7445-A4F5-7928D7B55F6A}"/>
          </ac:spMkLst>
        </pc:spChg>
        <pc:spChg chg="add del">
          <ac:chgData name="Taneja, Sanya Bathla" userId="799d058d-57bc-440a-8f75-08d784809017" providerId="ADAL" clId="{9C198FAF-FD02-3246-A7C7-C5979A986612}" dt="2021-04-04T18:56:42.639" v="3701" actId="478"/>
          <ac:spMkLst>
            <pc:docMk/>
            <pc:sldMk cId="1206661675" sldId="308"/>
            <ac:spMk id="16" creationId="{01BED2DA-8124-F542-A289-B6DE92795068}"/>
          </ac:spMkLst>
        </pc:spChg>
        <pc:spChg chg="add del">
          <ac:chgData name="Taneja, Sanya Bathla" userId="799d058d-57bc-440a-8f75-08d784809017" providerId="ADAL" clId="{9C198FAF-FD02-3246-A7C7-C5979A986612}" dt="2021-04-04T18:56:42.639" v="3701" actId="478"/>
          <ac:spMkLst>
            <pc:docMk/>
            <pc:sldMk cId="1206661675" sldId="308"/>
            <ac:spMk id="36" creationId="{3F24F61E-CE5D-244C-A095-4B0656695E89}"/>
          </ac:spMkLst>
        </pc:spChg>
        <pc:spChg chg="add del">
          <ac:chgData name="Taneja, Sanya Bathla" userId="799d058d-57bc-440a-8f75-08d784809017" providerId="ADAL" clId="{9C198FAF-FD02-3246-A7C7-C5979A986612}" dt="2021-04-04T18:56:42.639" v="3701" actId="478"/>
          <ac:spMkLst>
            <pc:docMk/>
            <pc:sldMk cId="1206661675" sldId="308"/>
            <ac:spMk id="38" creationId="{5B7016EB-6E31-824F-A8B4-2EE2CD00F082}"/>
          </ac:spMkLst>
        </pc:spChg>
        <pc:spChg chg="add del mod">
          <ac:chgData name="Taneja, Sanya Bathla" userId="799d058d-57bc-440a-8f75-08d784809017" providerId="ADAL" clId="{9C198FAF-FD02-3246-A7C7-C5979A986612}" dt="2021-04-04T18:56:16.976" v="3696"/>
          <ac:spMkLst>
            <pc:docMk/>
            <pc:sldMk cId="1206661675" sldId="308"/>
            <ac:spMk id="39" creationId="{F7C09829-5708-1F49-92F0-352F51AC3AA5}"/>
          </ac:spMkLst>
        </pc:spChg>
        <pc:spChg chg="add del mod">
          <ac:chgData name="Taneja, Sanya Bathla" userId="799d058d-57bc-440a-8f75-08d784809017" providerId="ADAL" clId="{9C198FAF-FD02-3246-A7C7-C5979A986612}" dt="2021-04-04T18:56:16.976" v="3696"/>
          <ac:spMkLst>
            <pc:docMk/>
            <pc:sldMk cId="1206661675" sldId="308"/>
            <ac:spMk id="40" creationId="{C347A23D-9DA0-8142-A432-E515EA707CCD}"/>
          </ac:spMkLst>
        </pc:spChg>
        <pc:spChg chg="add del mod">
          <ac:chgData name="Taneja, Sanya Bathla" userId="799d058d-57bc-440a-8f75-08d784809017" providerId="ADAL" clId="{9C198FAF-FD02-3246-A7C7-C5979A986612}" dt="2021-04-04T18:56:16.976" v="3696"/>
          <ac:spMkLst>
            <pc:docMk/>
            <pc:sldMk cId="1206661675" sldId="308"/>
            <ac:spMk id="41" creationId="{AB5FECCC-634D-8B4E-9BBD-52CD74B3208B}"/>
          </ac:spMkLst>
        </pc:spChg>
        <pc:spChg chg="add del mod">
          <ac:chgData name="Taneja, Sanya Bathla" userId="799d058d-57bc-440a-8f75-08d784809017" providerId="ADAL" clId="{9C198FAF-FD02-3246-A7C7-C5979A986612}" dt="2021-04-04T18:56:16.976" v="3696"/>
          <ac:spMkLst>
            <pc:docMk/>
            <pc:sldMk cId="1206661675" sldId="308"/>
            <ac:spMk id="43" creationId="{51C5CCC7-80A9-7447-8EDA-234593DC7975}"/>
          </ac:spMkLst>
        </pc:spChg>
        <pc:spChg chg="add del mod">
          <ac:chgData name="Taneja, Sanya Bathla" userId="799d058d-57bc-440a-8f75-08d784809017" providerId="ADAL" clId="{9C198FAF-FD02-3246-A7C7-C5979A986612}" dt="2021-04-04T18:56:41.895" v="3699"/>
          <ac:spMkLst>
            <pc:docMk/>
            <pc:sldMk cId="1206661675" sldId="308"/>
            <ac:spMk id="44" creationId="{A2876593-DF5B-0C4E-8BD4-1742509DB51E}"/>
          </ac:spMkLst>
        </pc:spChg>
        <pc:spChg chg="add del mod">
          <ac:chgData name="Taneja, Sanya Bathla" userId="799d058d-57bc-440a-8f75-08d784809017" providerId="ADAL" clId="{9C198FAF-FD02-3246-A7C7-C5979A986612}" dt="2021-04-04T18:56:41.895" v="3699"/>
          <ac:spMkLst>
            <pc:docMk/>
            <pc:sldMk cId="1206661675" sldId="308"/>
            <ac:spMk id="45" creationId="{2952922E-7213-D14A-B2D3-3DABCF953A02}"/>
          </ac:spMkLst>
        </pc:spChg>
        <pc:spChg chg="add del mod">
          <ac:chgData name="Taneja, Sanya Bathla" userId="799d058d-57bc-440a-8f75-08d784809017" providerId="ADAL" clId="{9C198FAF-FD02-3246-A7C7-C5979A986612}" dt="2021-04-04T18:56:41.895" v="3699"/>
          <ac:spMkLst>
            <pc:docMk/>
            <pc:sldMk cId="1206661675" sldId="308"/>
            <ac:spMk id="46" creationId="{A6D317ED-4383-E140-B9C0-80F3D20FF35A}"/>
          </ac:spMkLst>
        </pc:spChg>
        <pc:spChg chg="add del mod">
          <ac:chgData name="Taneja, Sanya Bathla" userId="799d058d-57bc-440a-8f75-08d784809017" providerId="ADAL" clId="{9C198FAF-FD02-3246-A7C7-C5979A986612}" dt="2021-04-04T18:56:41.895" v="3699"/>
          <ac:spMkLst>
            <pc:docMk/>
            <pc:sldMk cId="1206661675" sldId="308"/>
            <ac:spMk id="47" creationId="{48FDAC9A-8551-F04B-A052-C8616325EC7A}"/>
          </ac:spMkLst>
        </pc:spChg>
        <pc:spChg chg="add del">
          <ac:chgData name="Taneja, Sanya Bathla" userId="799d058d-57bc-440a-8f75-08d784809017" providerId="ADAL" clId="{9C198FAF-FD02-3246-A7C7-C5979A986612}" dt="2021-04-04T18:56:42.639" v="3701" actId="478"/>
          <ac:spMkLst>
            <pc:docMk/>
            <pc:sldMk cId="1206661675" sldId="308"/>
            <ac:spMk id="64" creationId="{2F5AB928-1A9A-EC48-B429-A4DE5F3BD5EB}"/>
          </ac:spMkLst>
        </pc:spChg>
        <pc:cxnChg chg="mod">
          <ac:chgData name="Taneja, Sanya Bathla" userId="799d058d-57bc-440a-8f75-08d784809017" providerId="ADAL" clId="{9C198FAF-FD02-3246-A7C7-C5979A986612}" dt="2021-04-04T18:56:42.639" v="3701" actId="478"/>
          <ac:cxnSpMkLst>
            <pc:docMk/>
            <pc:sldMk cId="1206661675" sldId="308"/>
            <ac:cxnSpMk id="9" creationId="{4E822D49-45B5-7C4F-AFCF-65C30024C5E2}"/>
          </ac:cxnSpMkLst>
        </pc:cxnChg>
        <pc:cxnChg chg="mod">
          <ac:chgData name="Taneja, Sanya Bathla" userId="799d058d-57bc-440a-8f75-08d784809017" providerId="ADAL" clId="{9C198FAF-FD02-3246-A7C7-C5979A986612}" dt="2021-04-04T18:56:42.639" v="3701" actId="478"/>
          <ac:cxnSpMkLst>
            <pc:docMk/>
            <pc:sldMk cId="1206661675" sldId="308"/>
            <ac:cxnSpMk id="58" creationId="{8768EA97-A0CD-7D40-9888-6B64DE8CA737}"/>
          </ac:cxnSpMkLst>
        </pc:cxnChg>
      </pc:sldChg>
      <pc:sldChg chg="addSp delSp modSp add mod">
        <pc:chgData name="Taneja, Sanya Bathla" userId="799d058d-57bc-440a-8f75-08d784809017" providerId="ADAL" clId="{9C198FAF-FD02-3246-A7C7-C5979A986612}" dt="2021-04-05T00:21:52.477" v="3855"/>
        <pc:sldMkLst>
          <pc:docMk/>
          <pc:sldMk cId="1327755459" sldId="309"/>
        </pc:sldMkLst>
        <pc:spChg chg="mod">
          <ac:chgData name="Taneja, Sanya Bathla" userId="799d058d-57bc-440a-8f75-08d784809017" providerId="ADAL" clId="{9C198FAF-FD02-3246-A7C7-C5979A986612}" dt="2021-04-04T18:57:01.519" v="3718" actId="20577"/>
          <ac:spMkLst>
            <pc:docMk/>
            <pc:sldMk cId="1327755459" sldId="309"/>
            <ac:spMk id="26" creationId="{4196181A-5298-5441-97FE-2EE7E7829930}"/>
          </ac:spMkLst>
        </pc:spChg>
        <pc:spChg chg="del">
          <ac:chgData name="Taneja, Sanya Bathla" userId="799d058d-57bc-440a-8f75-08d784809017" providerId="ADAL" clId="{9C198FAF-FD02-3246-A7C7-C5979A986612}" dt="2021-04-04T18:57:09.869" v="3719" actId="478"/>
          <ac:spMkLst>
            <pc:docMk/>
            <pc:sldMk cId="1327755459" sldId="309"/>
            <ac:spMk id="30" creationId="{D8FA514A-BCE1-A34B-83B8-65D95315D5C7}"/>
          </ac:spMkLst>
        </pc:spChg>
        <pc:spChg chg="add mod">
          <ac:chgData name="Taneja, Sanya Bathla" userId="799d058d-57bc-440a-8f75-08d784809017" providerId="ADAL" clId="{9C198FAF-FD02-3246-A7C7-C5979A986612}" dt="2021-04-04T18:58:30.940" v="3753" actId="20577"/>
          <ac:spMkLst>
            <pc:docMk/>
            <pc:sldMk cId="1327755459" sldId="309"/>
            <ac:spMk id="31" creationId="{1AA90223-4CAB-3D45-A77E-E662B3469EEE}"/>
          </ac:spMkLst>
        </pc:spChg>
        <pc:spChg chg="add del mod">
          <ac:chgData name="Taneja, Sanya Bathla" userId="799d058d-57bc-440a-8f75-08d784809017" providerId="ADAL" clId="{9C198FAF-FD02-3246-A7C7-C5979A986612}" dt="2021-04-04T18:57:13.212" v="3721" actId="478"/>
          <ac:spMkLst>
            <pc:docMk/>
            <pc:sldMk cId="1327755459" sldId="309"/>
            <ac:spMk id="32" creationId="{6CEAFFFD-33BC-B440-AFF4-944ECE811FC8}"/>
          </ac:spMkLst>
        </pc:spChg>
        <pc:spChg chg="add mod">
          <ac:chgData name="Taneja, Sanya Bathla" userId="799d058d-57bc-440a-8f75-08d784809017" providerId="ADAL" clId="{9C198FAF-FD02-3246-A7C7-C5979A986612}" dt="2021-04-04T18:57:10.248" v="3720"/>
          <ac:spMkLst>
            <pc:docMk/>
            <pc:sldMk cId="1327755459" sldId="309"/>
            <ac:spMk id="33" creationId="{667405E9-6EA5-9D40-83D1-D4DF6CA2993E}"/>
          </ac:spMkLst>
        </pc:spChg>
        <pc:spChg chg="add mod">
          <ac:chgData name="Taneja, Sanya Bathla" userId="799d058d-57bc-440a-8f75-08d784809017" providerId="ADAL" clId="{9C198FAF-FD02-3246-A7C7-C5979A986612}" dt="2021-04-04T18:57:10.248" v="3720"/>
          <ac:spMkLst>
            <pc:docMk/>
            <pc:sldMk cId="1327755459" sldId="309"/>
            <ac:spMk id="34" creationId="{1E038006-5BD5-EF4A-9509-911484F10134}"/>
          </ac:spMkLst>
        </pc:spChg>
        <pc:spChg chg="del">
          <ac:chgData name="Taneja, Sanya Bathla" userId="799d058d-57bc-440a-8f75-08d784809017" providerId="ADAL" clId="{9C198FAF-FD02-3246-A7C7-C5979A986612}" dt="2021-04-04T18:57:09.869" v="3719" actId="478"/>
          <ac:spMkLst>
            <pc:docMk/>
            <pc:sldMk cId="1327755459" sldId="309"/>
            <ac:spMk id="36" creationId="{3F24F61E-CE5D-244C-A095-4B0656695E89}"/>
          </ac:spMkLst>
        </pc:spChg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1327755459" sldId="309"/>
            <ac:spMk id="48" creationId="{0112AC88-6488-4C45-A68B-DB826A24A820}"/>
          </ac:spMkLst>
        </pc:spChg>
        <pc:spChg chg="del">
          <ac:chgData name="Taneja, Sanya Bathla" userId="799d058d-57bc-440a-8f75-08d784809017" providerId="ADAL" clId="{9C198FAF-FD02-3246-A7C7-C5979A986612}" dt="2021-04-04T18:57:09.869" v="3719" actId="478"/>
          <ac:spMkLst>
            <pc:docMk/>
            <pc:sldMk cId="1327755459" sldId="309"/>
            <ac:spMk id="64" creationId="{2F5AB928-1A9A-EC48-B429-A4DE5F3BD5EB}"/>
          </ac:spMkLst>
        </pc:spChg>
        <pc:cxnChg chg="mod">
          <ac:chgData name="Taneja, Sanya Bathla" userId="799d058d-57bc-440a-8f75-08d784809017" providerId="ADAL" clId="{9C198FAF-FD02-3246-A7C7-C5979A986612}" dt="2021-04-04T18:57:09.869" v="3719" actId="478"/>
          <ac:cxnSpMkLst>
            <pc:docMk/>
            <pc:sldMk cId="1327755459" sldId="309"/>
            <ac:cxnSpMk id="9" creationId="{4E822D49-45B5-7C4F-AFCF-65C30024C5E2}"/>
          </ac:cxnSpMkLst>
        </pc:cxnChg>
      </pc:sldChg>
      <pc:sldChg chg="addSp delSp modSp add mod modNotesTx">
        <pc:chgData name="Taneja, Sanya Bathla" userId="799d058d-57bc-440a-8f75-08d784809017" providerId="ADAL" clId="{9C198FAF-FD02-3246-A7C7-C5979A986612}" dt="2021-04-05T00:21:52.477" v="3855"/>
        <pc:sldMkLst>
          <pc:docMk/>
          <pc:sldMk cId="2076444860" sldId="310"/>
        </pc:sldMkLst>
        <pc:spChg chg="del">
          <ac:chgData name="Taneja, Sanya Bathla" userId="799d058d-57bc-440a-8f75-08d784809017" providerId="ADAL" clId="{9C198FAF-FD02-3246-A7C7-C5979A986612}" dt="2021-04-04T18:57:24.963" v="3722" actId="478"/>
          <ac:spMkLst>
            <pc:docMk/>
            <pc:sldMk cId="2076444860" sldId="310"/>
            <ac:spMk id="30" creationId="{D8FA514A-BCE1-A34B-83B8-65D95315D5C7}"/>
          </ac:spMkLst>
        </pc:spChg>
        <pc:spChg chg="del">
          <ac:chgData name="Taneja, Sanya Bathla" userId="799d058d-57bc-440a-8f75-08d784809017" providerId="ADAL" clId="{9C198FAF-FD02-3246-A7C7-C5979A986612}" dt="2021-04-04T18:57:24.963" v="3722" actId="478"/>
          <ac:spMkLst>
            <pc:docMk/>
            <pc:sldMk cId="2076444860" sldId="310"/>
            <ac:spMk id="36" creationId="{3F24F61E-CE5D-244C-A095-4B0656695E89}"/>
          </ac:spMkLst>
        </pc:spChg>
        <pc:spChg chg="mod">
          <ac:chgData name="Taneja, Sanya Bathla" userId="799d058d-57bc-440a-8f75-08d784809017" providerId="ADAL" clId="{9C198FAF-FD02-3246-A7C7-C5979A986612}" dt="2021-04-05T00:21:52.477" v="3855"/>
          <ac:spMkLst>
            <pc:docMk/>
            <pc:sldMk cId="2076444860" sldId="310"/>
            <ac:spMk id="37" creationId="{FF4BD76B-CC97-AC49-8317-82F3DB41587D}"/>
          </ac:spMkLst>
        </pc:spChg>
        <pc:spChg chg="add mod">
          <ac:chgData name="Taneja, Sanya Bathla" userId="799d058d-57bc-440a-8f75-08d784809017" providerId="ADAL" clId="{9C198FAF-FD02-3246-A7C7-C5979A986612}" dt="2021-04-04T18:58:27.817" v="3752" actId="20577"/>
          <ac:spMkLst>
            <pc:docMk/>
            <pc:sldMk cId="2076444860" sldId="310"/>
            <ac:spMk id="44" creationId="{353354EE-F9E2-D64D-AA3F-6C8424636B69}"/>
          </ac:spMkLst>
        </pc:spChg>
        <pc:spChg chg="add del mod">
          <ac:chgData name="Taneja, Sanya Bathla" userId="799d058d-57bc-440a-8f75-08d784809017" providerId="ADAL" clId="{9C198FAF-FD02-3246-A7C7-C5979A986612}" dt="2021-04-04T18:57:33.572" v="3724" actId="478"/>
          <ac:spMkLst>
            <pc:docMk/>
            <pc:sldMk cId="2076444860" sldId="310"/>
            <ac:spMk id="45" creationId="{6C247645-5518-3C4B-918A-465D693C9302}"/>
          </ac:spMkLst>
        </pc:spChg>
        <pc:spChg chg="add mod">
          <ac:chgData name="Taneja, Sanya Bathla" userId="799d058d-57bc-440a-8f75-08d784809017" providerId="ADAL" clId="{9C198FAF-FD02-3246-A7C7-C5979A986612}" dt="2021-04-04T18:57:25.555" v="3723"/>
          <ac:spMkLst>
            <pc:docMk/>
            <pc:sldMk cId="2076444860" sldId="310"/>
            <ac:spMk id="46" creationId="{86AD1C55-2FD6-6149-B332-F34B248EB996}"/>
          </ac:spMkLst>
        </pc:spChg>
        <pc:spChg chg="add mod">
          <ac:chgData name="Taneja, Sanya Bathla" userId="799d058d-57bc-440a-8f75-08d784809017" providerId="ADAL" clId="{9C198FAF-FD02-3246-A7C7-C5979A986612}" dt="2021-04-04T18:57:25.555" v="3723"/>
          <ac:spMkLst>
            <pc:docMk/>
            <pc:sldMk cId="2076444860" sldId="310"/>
            <ac:spMk id="47" creationId="{37EED31C-4418-3A4A-9CAB-AAFB0794B249}"/>
          </ac:spMkLst>
        </pc:spChg>
        <pc:spChg chg="del">
          <ac:chgData name="Taneja, Sanya Bathla" userId="799d058d-57bc-440a-8f75-08d784809017" providerId="ADAL" clId="{9C198FAF-FD02-3246-A7C7-C5979A986612}" dt="2021-04-04T18:57:24.963" v="3722" actId="478"/>
          <ac:spMkLst>
            <pc:docMk/>
            <pc:sldMk cId="2076444860" sldId="310"/>
            <ac:spMk id="64" creationId="{2F5AB928-1A9A-EC48-B429-A4DE5F3BD5EB}"/>
          </ac:spMkLst>
        </pc:spChg>
        <pc:cxnChg chg="mod">
          <ac:chgData name="Taneja, Sanya Bathla" userId="799d058d-57bc-440a-8f75-08d784809017" providerId="ADAL" clId="{9C198FAF-FD02-3246-A7C7-C5979A986612}" dt="2021-04-04T18:57:24.963" v="3722" actId="478"/>
          <ac:cxnSpMkLst>
            <pc:docMk/>
            <pc:sldMk cId="2076444860" sldId="310"/>
            <ac:cxnSpMk id="9" creationId="{4E822D49-45B5-7C4F-AFCF-65C30024C5E2}"/>
          </ac:cxnSpMkLst>
        </pc:cxnChg>
      </pc:sldChg>
      <pc:sldChg chg="addSp delSp modSp add mod">
        <pc:chgData name="Taneja, Sanya Bathla" userId="799d058d-57bc-440a-8f75-08d784809017" providerId="ADAL" clId="{9C198FAF-FD02-3246-A7C7-C5979A986612}" dt="2021-04-04T18:58:18.222" v="3750" actId="20577"/>
        <pc:sldMkLst>
          <pc:docMk/>
          <pc:sldMk cId="1294269262" sldId="311"/>
        </pc:sldMkLst>
        <pc:spChg chg="mod">
          <ac:chgData name="Taneja, Sanya Bathla" userId="799d058d-57bc-440a-8f75-08d784809017" providerId="ADAL" clId="{9C198FAF-FD02-3246-A7C7-C5979A986612}" dt="2021-04-04T18:57:49.617" v="3734" actId="20577"/>
          <ac:spMkLst>
            <pc:docMk/>
            <pc:sldMk cId="1294269262" sldId="311"/>
            <ac:spMk id="16" creationId="{01BED2DA-8124-F542-A289-B6DE92795068}"/>
          </ac:spMkLst>
        </pc:spChg>
        <pc:spChg chg="add mod">
          <ac:chgData name="Taneja, Sanya Bathla" userId="799d058d-57bc-440a-8f75-08d784809017" providerId="ADAL" clId="{9C198FAF-FD02-3246-A7C7-C5979A986612}" dt="2021-04-04T18:58:18.222" v="3750" actId="20577"/>
          <ac:spMkLst>
            <pc:docMk/>
            <pc:sldMk cId="1294269262" sldId="311"/>
            <ac:spMk id="21" creationId="{3B8DA119-011B-8D43-AD67-5FED372F259D}"/>
          </ac:spMkLst>
        </pc:spChg>
        <pc:spChg chg="add del mod">
          <ac:chgData name="Taneja, Sanya Bathla" userId="799d058d-57bc-440a-8f75-08d784809017" providerId="ADAL" clId="{9C198FAF-FD02-3246-A7C7-C5979A986612}" dt="2021-04-04T18:57:56.110" v="3737" actId="478"/>
          <ac:spMkLst>
            <pc:docMk/>
            <pc:sldMk cId="1294269262" sldId="311"/>
            <ac:spMk id="22" creationId="{42C14AD4-4D53-CC47-8101-2598188F2E51}"/>
          </ac:spMkLst>
        </pc:spChg>
        <pc:spChg chg="add mod">
          <ac:chgData name="Taneja, Sanya Bathla" userId="799d058d-57bc-440a-8f75-08d784809017" providerId="ADAL" clId="{9C198FAF-FD02-3246-A7C7-C5979A986612}" dt="2021-04-04T18:57:54.064" v="3736"/>
          <ac:spMkLst>
            <pc:docMk/>
            <pc:sldMk cId="1294269262" sldId="311"/>
            <ac:spMk id="23" creationId="{E49E590F-180A-4B46-B3B4-9E2B8C145495}"/>
          </ac:spMkLst>
        </pc:spChg>
        <pc:spChg chg="add mod">
          <ac:chgData name="Taneja, Sanya Bathla" userId="799d058d-57bc-440a-8f75-08d784809017" providerId="ADAL" clId="{9C198FAF-FD02-3246-A7C7-C5979A986612}" dt="2021-04-04T18:57:54.064" v="3736"/>
          <ac:spMkLst>
            <pc:docMk/>
            <pc:sldMk cId="1294269262" sldId="311"/>
            <ac:spMk id="24" creationId="{EBB7FE94-1851-3C4D-A06D-185F0B0A772D}"/>
          </ac:spMkLst>
        </pc:spChg>
        <pc:spChg chg="del">
          <ac:chgData name="Taneja, Sanya Bathla" userId="799d058d-57bc-440a-8f75-08d784809017" providerId="ADAL" clId="{9C198FAF-FD02-3246-A7C7-C5979A986612}" dt="2021-04-04T18:57:53.550" v="3735" actId="478"/>
          <ac:spMkLst>
            <pc:docMk/>
            <pc:sldMk cId="1294269262" sldId="311"/>
            <ac:spMk id="30" creationId="{D8FA514A-BCE1-A34B-83B8-65D95315D5C7}"/>
          </ac:spMkLst>
        </pc:spChg>
        <pc:spChg chg="del">
          <ac:chgData name="Taneja, Sanya Bathla" userId="799d058d-57bc-440a-8f75-08d784809017" providerId="ADAL" clId="{9C198FAF-FD02-3246-A7C7-C5979A986612}" dt="2021-04-04T18:57:53.550" v="3735" actId="478"/>
          <ac:spMkLst>
            <pc:docMk/>
            <pc:sldMk cId="1294269262" sldId="311"/>
            <ac:spMk id="36" creationId="{3F24F61E-CE5D-244C-A095-4B0656695E89}"/>
          </ac:spMkLst>
        </pc:spChg>
        <pc:spChg chg="del">
          <ac:chgData name="Taneja, Sanya Bathla" userId="799d058d-57bc-440a-8f75-08d784809017" providerId="ADAL" clId="{9C198FAF-FD02-3246-A7C7-C5979A986612}" dt="2021-04-04T18:57:53.550" v="3735" actId="478"/>
          <ac:spMkLst>
            <pc:docMk/>
            <pc:sldMk cId="1294269262" sldId="311"/>
            <ac:spMk id="64" creationId="{2F5AB928-1A9A-EC48-B429-A4DE5F3BD5EB}"/>
          </ac:spMkLst>
        </pc:spChg>
        <pc:cxnChg chg="mod">
          <ac:chgData name="Taneja, Sanya Bathla" userId="799d058d-57bc-440a-8f75-08d784809017" providerId="ADAL" clId="{9C198FAF-FD02-3246-A7C7-C5979A986612}" dt="2021-04-04T18:57:53.550" v="3735" actId="478"/>
          <ac:cxnSpMkLst>
            <pc:docMk/>
            <pc:sldMk cId="1294269262" sldId="311"/>
            <ac:cxnSpMk id="9" creationId="{4E822D49-45B5-7C4F-AFCF-65C30024C5E2}"/>
          </ac:cxnSpMkLst>
        </pc:cxnChg>
      </pc:sldChg>
      <pc:sldChg chg="addSp delSp modSp add mod">
        <pc:chgData name="Taneja, Sanya Bathla" userId="799d058d-57bc-440a-8f75-08d784809017" providerId="ADAL" clId="{9C198FAF-FD02-3246-A7C7-C5979A986612}" dt="2021-04-04T18:58:23.896" v="3751"/>
        <pc:sldMkLst>
          <pc:docMk/>
          <pc:sldMk cId="2789705677" sldId="312"/>
        </pc:sldMkLst>
        <pc:spChg chg="del">
          <ac:chgData name="Taneja, Sanya Bathla" userId="799d058d-57bc-440a-8f75-08d784809017" providerId="ADAL" clId="{9C198FAF-FD02-3246-A7C7-C5979A986612}" dt="2021-04-04T18:58:11.275" v="3745" actId="478"/>
          <ac:spMkLst>
            <pc:docMk/>
            <pc:sldMk cId="2789705677" sldId="312"/>
            <ac:spMk id="27" creationId="{FF05BAA3-9A87-0140-AD9C-A7AF989A0B63}"/>
          </ac:spMkLst>
        </pc:spChg>
        <pc:spChg chg="del">
          <ac:chgData name="Taneja, Sanya Bathla" userId="799d058d-57bc-440a-8f75-08d784809017" providerId="ADAL" clId="{9C198FAF-FD02-3246-A7C7-C5979A986612}" dt="2021-04-04T18:58:11.275" v="3745" actId="478"/>
          <ac:spMkLst>
            <pc:docMk/>
            <pc:sldMk cId="2789705677" sldId="312"/>
            <ac:spMk id="28" creationId="{A4DBBA69-3F62-3F48-86BA-E4E53D30AA16}"/>
          </ac:spMkLst>
        </pc:spChg>
        <pc:spChg chg="del">
          <ac:chgData name="Taneja, Sanya Bathla" userId="799d058d-57bc-440a-8f75-08d784809017" providerId="ADAL" clId="{9C198FAF-FD02-3246-A7C7-C5979A986612}" dt="2021-04-04T18:58:11.275" v="3745" actId="478"/>
          <ac:spMkLst>
            <pc:docMk/>
            <pc:sldMk cId="2789705677" sldId="312"/>
            <ac:spMk id="29" creationId="{F5AB2726-0DFE-564A-9029-E0BBD41BB6E0}"/>
          </ac:spMkLst>
        </pc:spChg>
        <pc:spChg chg="add mod">
          <ac:chgData name="Taneja, Sanya Bathla" userId="799d058d-57bc-440a-8f75-08d784809017" providerId="ADAL" clId="{9C198FAF-FD02-3246-A7C7-C5979A986612}" dt="2021-04-04T18:58:23.896" v="3751"/>
          <ac:spMkLst>
            <pc:docMk/>
            <pc:sldMk cId="2789705677" sldId="312"/>
            <ac:spMk id="30" creationId="{8DBB2C96-ED76-1840-A43D-0EE198CD15DF}"/>
          </ac:spMkLst>
        </pc:spChg>
        <pc:spChg chg="add mod">
          <ac:chgData name="Taneja, Sanya Bathla" userId="799d058d-57bc-440a-8f75-08d784809017" providerId="ADAL" clId="{9C198FAF-FD02-3246-A7C7-C5979A986612}" dt="2021-04-04T18:58:23.896" v="3751"/>
          <ac:spMkLst>
            <pc:docMk/>
            <pc:sldMk cId="2789705677" sldId="312"/>
            <ac:spMk id="31" creationId="{16790F84-8A54-4747-9869-DA08BA7E2BDE}"/>
          </ac:spMkLst>
        </pc:spChg>
        <pc:spChg chg="add mod">
          <ac:chgData name="Taneja, Sanya Bathla" userId="799d058d-57bc-440a-8f75-08d784809017" providerId="ADAL" clId="{9C198FAF-FD02-3246-A7C7-C5979A986612}" dt="2021-04-04T18:58:23.896" v="3751"/>
          <ac:spMkLst>
            <pc:docMk/>
            <pc:sldMk cId="2789705677" sldId="312"/>
            <ac:spMk id="32" creationId="{1CB7FC69-C6FE-834C-BA98-7AC77149C622}"/>
          </ac:spMkLst>
        </pc:spChg>
        <pc:spChg chg="mod">
          <ac:chgData name="Taneja, Sanya Bathla" userId="799d058d-57bc-440a-8f75-08d784809017" providerId="ADAL" clId="{9C198FAF-FD02-3246-A7C7-C5979A986612}" dt="2021-04-04T18:58:06.355" v="3744" actId="20577"/>
          <ac:spMkLst>
            <pc:docMk/>
            <pc:sldMk cId="2789705677" sldId="312"/>
            <ac:spMk id="43" creationId="{6BB91A2B-3CA0-4546-A98D-87992B811A9F}"/>
          </ac:spMkLst>
        </pc:spChg>
      </pc:sldChg>
      <pc:sldChg chg="addSp delSp modSp add mod">
        <pc:chgData name="Taneja, Sanya Bathla" userId="799d058d-57bc-440a-8f75-08d784809017" providerId="ADAL" clId="{9C198FAF-FD02-3246-A7C7-C5979A986612}" dt="2021-04-04T18:59:05.248" v="3765"/>
        <pc:sldMkLst>
          <pc:docMk/>
          <pc:sldMk cId="526919023" sldId="313"/>
        </pc:sldMkLst>
        <pc:spChg chg="del">
          <ac:chgData name="Taneja, Sanya Bathla" userId="799d058d-57bc-440a-8f75-08d784809017" providerId="ADAL" clId="{9C198FAF-FD02-3246-A7C7-C5979A986612}" dt="2021-04-04T18:59:04.837" v="3764" actId="478"/>
          <ac:spMkLst>
            <pc:docMk/>
            <pc:sldMk cId="526919023" sldId="313"/>
            <ac:spMk id="27" creationId="{FF05BAA3-9A87-0140-AD9C-A7AF989A0B63}"/>
          </ac:spMkLst>
        </pc:spChg>
        <pc:spChg chg="del">
          <ac:chgData name="Taneja, Sanya Bathla" userId="799d058d-57bc-440a-8f75-08d784809017" providerId="ADAL" clId="{9C198FAF-FD02-3246-A7C7-C5979A986612}" dt="2021-04-04T18:59:04.837" v="3764" actId="478"/>
          <ac:spMkLst>
            <pc:docMk/>
            <pc:sldMk cId="526919023" sldId="313"/>
            <ac:spMk id="28" creationId="{A4DBBA69-3F62-3F48-86BA-E4E53D30AA16}"/>
          </ac:spMkLst>
        </pc:spChg>
        <pc:spChg chg="del">
          <ac:chgData name="Taneja, Sanya Bathla" userId="799d058d-57bc-440a-8f75-08d784809017" providerId="ADAL" clId="{9C198FAF-FD02-3246-A7C7-C5979A986612}" dt="2021-04-04T18:59:04.837" v="3764" actId="478"/>
          <ac:spMkLst>
            <pc:docMk/>
            <pc:sldMk cId="526919023" sldId="313"/>
            <ac:spMk id="29" creationId="{F5AB2726-0DFE-564A-9029-E0BBD41BB6E0}"/>
          </ac:spMkLst>
        </pc:spChg>
        <pc:spChg chg="add mod">
          <ac:chgData name="Taneja, Sanya Bathla" userId="799d058d-57bc-440a-8f75-08d784809017" providerId="ADAL" clId="{9C198FAF-FD02-3246-A7C7-C5979A986612}" dt="2021-04-04T18:59:05.248" v="3765"/>
          <ac:spMkLst>
            <pc:docMk/>
            <pc:sldMk cId="526919023" sldId="313"/>
            <ac:spMk id="31" creationId="{2D6C577F-5BA0-0045-A5FC-F227042149F1}"/>
          </ac:spMkLst>
        </pc:spChg>
        <pc:spChg chg="add mod">
          <ac:chgData name="Taneja, Sanya Bathla" userId="799d058d-57bc-440a-8f75-08d784809017" providerId="ADAL" clId="{9C198FAF-FD02-3246-A7C7-C5979A986612}" dt="2021-04-04T18:59:05.248" v="3765"/>
          <ac:spMkLst>
            <pc:docMk/>
            <pc:sldMk cId="526919023" sldId="313"/>
            <ac:spMk id="32" creationId="{8104CE1F-1227-0049-8692-E93A03C1E787}"/>
          </ac:spMkLst>
        </pc:spChg>
        <pc:spChg chg="add mod">
          <ac:chgData name="Taneja, Sanya Bathla" userId="799d058d-57bc-440a-8f75-08d784809017" providerId="ADAL" clId="{9C198FAF-FD02-3246-A7C7-C5979A986612}" dt="2021-04-04T18:59:05.248" v="3765"/>
          <ac:spMkLst>
            <pc:docMk/>
            <pc:sldMk cId="526919023" sldId="313"/>
            <ac:spMk id="33" creationId="{DFEF1F96-CF6C-544C-8FBE-0F624F9D60AD}"/>
          </ac:spMkLst>
        </pc:spChg>
        <pc:spChg chg="mod">
          <ac:chgData name="Taneja, Sanya Bathla" userId="799d058d-57bc-440a-8f75-08d784809017" providerId="ADAL" clId="{9C198FAF-FD02-3246-A7C7-C5979A986612}" dt="2021-04-04T18:58:59.263" v="3763" actId="20577"/>
          <ac:spMkLst>
            <pc:docMk/>
            <pc:sldMk cId="526919023" sldId="313"/>
            <ac:spMk id="43" creationId="{6BB91A2B-3CA0-4546-A98D-87992B811A9F}"/>
          </ac:spMkLst>
        </pc:spChg>
      </pc:sldChg>
    </pc:docChg>
  </pc:docChgLst>
  <pc:docChgLst>
    <pc:chgData name="Taneja, Sanya Bathla" userId="799d058d-57bc-440a-8f75-08d784809017" providerId="ADAL" clId="{EF69EDC8-4E21-FD44-AC7B-B4C2BF3E2693}"/>
    <pc:docChg chg="undo redo custSel addSld delSld modSld sldOrd">
      <pc:chgData name="Taneja, Sanya Bathla" userId="799d058d-57bc-440a-8f75-08d784809017" providerId="ADAL" clId="{EF69EDC8-4E21-FD44-AC7B-B4C2BF3E2693}" dt="2021-03-08T19:02:03.195" v="1259" actId="20577"/>
      <pc:docMkLst>
        <pc:docMk/>
      </pc:docMkLst>
      <pc:sldChg chg="addSp modSp del mod modNotesTx">
        <pc:chgData name="Taneja, Sanya Bathla" userId="799d058d-57bc-440a-8f75-08d784809017" providerId="ADAL" clId="{EF69EDC8-4E21-FD44-AC7B-B4C2BF3E2693}" dt="2021-03-08T17:11:53.398" v="252" actId="2696"/>
        <pc:sldMkLst>
          <pc:docMk/>
          <pc:sldMk cId="1847891560" sldId="256"/>
        </pc:sldMkLst>
        <pc:spChg chg="add mod">
          <ac:chgData name="Taneja, Sanya Bathla" userId="799d058d-57bc-440a-8f75-08d784809017" providerId="ADAL" clId="{EF69EDC8-4E21-FD44-AC7B-B4C2BF3E2693}" dt="2021-03-08T17:03:37.780" v="205" actId="20577"/>
          <ac:spMkLst>
            <pc:docMk/>
            <pc:sldMk cId="1847891560" sldId="256"/>
            <ac:spMk id="2" creationId="{821F5EA4-1369-B74C-8910-FF68830A3D08}"/>
          </ac:spMkLst>
        </pc:spChg>
        <pc:spChg chg="add mod">
          <ac:chgData name="Taneja, Sanya Bathla" userId="799d058d-57bc-440a-8f75-08d784809017" providerId="ADAL" clId="{EF69EDC8-4E21-FD44-AC7B-B4C2BF3E2693}" dt="2021-03-08T14:23:03.200" v="190" actId="1076"/>
          <ac:spMkLst>
            <pc:docMk/>
            <pc:sldMk cId="1847891560" sldId="256"/>
            <ac:spMk id="26" creationId="{F892B951-325D-374B-871B-3E5ACAC696F6}"/>
          </ac:spMkLst>
        </pc:spChg>
        <pc:spChg chg="mod">
          <ac:chgData name="Taneja, Sanya Bathla" userId="799d058d-57bc-440a-8f75-08d784809017" providerId="ADAL" clId="{EF69EDC8-4E21-FD44-AC7B-B4C2BF3E2693}" dt="2021-03-08T14:13:39.039" v="187" actId="207"/>
          <ac:spMkLst>
            <pc:docMk/>
            <pc:sldMk cId="1847891560" sldId="256"/>
            <ac:spMk id="38" creationId="{7AF1D816-07C0-384B-A05A-E85933DD15EE}"/>
          </ac:spMkLst>
        </pc:spChg>
      </pc:sldChg>
      <pc:sldChg chg="addSp delSp modSp mod modNotesTx">
        <pc:chgData name="Taneja, Sanya Bathla" userId="799d058d-57bc-440a-8f75-08d784809017" providerId="ADAL" clId="{EF69EDC8-4E21-FD44-AC7B-B4C2BF3E2693}" dt="2021-03-08T18:48:46.868" v="1039" actId="20577"/>
        <pc:sldMkLst>
          <pc:docMk/>
          <pc:sldMk cId="1082248420" sldId="257"/>
        </pc:sldMkLst>
        <pc:spChg chg="add del mod">
          <ac:chgData name="Taneja, Sanya Bathla" userId="799d058d-57bc-440a-8f75-08d784809017" providerId="ADAL" clId="{EF69EDC8-4E21-FD44-AC7B-B4C2BF3E2693}" dt="2021-03-08T18:46:11.128" v="941" actId="21"/>
          <ac:spMkLst>
            <pc:docMk/>
            <pc:sldMk cId="1082248420" sldId="257"/>
            <ac:spMk id="2" creationId="{ABC9EF92-0CF1-6146-87B1-F1CB3CA43737}"/>
          </ac:spMkLst>
        </pc:spChg>
        <pc:spChg chg="mod">
          <ac:chgData name="Taneja, Sanya Bathla" userId="799d058d-57bc-440a-8f75-08d784809017" providerId="ADAL" clId="{EF69EDC8-4E21-FD44-AC7B-B4C2BF3E2693}" dt="2021-03-08T17:12:22.644" v="255" actId="1076"/>
          <ac:spMkLst>
            <pc:docMk/>
            <pc:sldMk cId="1082248420" sldId="257"/>
            <ac:spMk id="4" creationId="{7ABACE6F-EFB1-F048-B28A-5A867E69C372}"/>
          </ac:spMkLst>
        </pc:spChg>
        <pc:spChg chg="del mod">
          <ac:chgData name="Taneja, Sanya Bathla" userId="799d058d-57bc-440a-8f75-08d784809017" providerId="ADAL" clId="{EF69EDC8-4E21-FD44-AC7B-B4C2BF3E2693}" dt="2021-03-08T17:07:23.652" v="211" actId="478"/>
          <ac:spMkLst>
            <pc:docMk/>
            <pc:sldMk cId="1082248420" sldId="257"/>
            <ac:spMk id="9" creationId="{A9944A61-2A0D-B74B-87EE-8B9D76E90B89}"/>
          </ac:spMkLst>
        </pc:spChg>
        <pc:spChg chg="mod">
          <ac:chgData name="Taneja, Sanya Bathla" userId="799d058d-57bc-440a-8f75-08d784809017" providerId="ADAL" clId="{EF69EDC8-4E21-FD44-AC7B-B4C2BF3E2693}" dt="2021-03-08T17:12:51.537" v="261" actId="1076"/>
          <ac:spMkLst>
            <pc:docMk/>
            <pc:sldMk cId="1082248420" sldId="257"/>
            <ac:spMk id="11" creationId="{C40E7F15-C472-7445-A4F5-7928D7B55F6A}"/>
          </ac:spMkLst>
        </pc:spChg>
        <pc:spChg chg="add del mod">
          <ac:chgData name="Taneja, Sanya Bathla" userId="799d058d-57bc-440a-8f75-08d784809017" providerId="ADAL" clId="{EF69EDC8-4E21-FD44-AC7B-B4C2BF3E2693}" dt="2021-03-08T17:14:13.257" v="269" actId="1076"/>
          <ac:spMkLst>
            <pc:docMk/>
            <pc:sldMk cId="1082248420" sldId="257"/>
            <ac:spMk id="16" creationId="{01BED2DA-8124-F542-A289-B6DE92795068}"/>
          </ac:spMkLst>
        </pc:spChg>
        <pc:spChg chg="del mod">
          <ac:chgData name="Taneja, Sanya Bathla" userId="799d058d-57bc-440a-8f75-08d784809017" providerId="ADAL" clId="{EF69EDC8-4E21-FD44-AC7B-B4C2BF3E2693}" dt="2021-03-08T17:44:32.683" v="587" actId="478"/>
          <ac:spMkLst>
            <pc:docMk/>
            <pc:sldMk cId="1082248420" sldId="257"/>
            <ac:spMk id="17" creationId="{635CAEC6-B30C-A34D-9E78-096083D9B9BE}"/>
          </ac:spMkLst>
        </pc:spChg>
        <pc:spChg chg="add mod">
          <ac:chgData name="Taneja, Sanya Bathla" userId="799d058d-57bc-440a-8f75-08d784809017" providerId="ADAL" clId="{EF69EDC8-4E21-FD44-AC7B-B4C2BF3E2693}" dt="2021-03-08T18:48:46.868" v="1039" actId="20577"/>
          <ac:spMkLst>
            <pc:docMk/>
            <pc:sldMk cId="1082248420" sldId="257"/>
            <ac:spMk id="26" creationId="{009AA1DF-4B4C-6A45-B7AE-B51C99F89059}"/>
          </ac:spMkLst>
        </pc:spChg>
        <pc:spChg chg="mod">
          <ac:chgData name="Taneja, Sanya Bathla" userId="799d058d-57bc-440a-8f75-08d784809017" providerId="ADAL" clId="{EF69EDC8-4E21-FD44-AC7B-B4C2BF3E2693}" dt="2021-03-08T17:14:34.220" v="272" actId="1076"/>
          <ac:spMkLst>
            <pc:docMk/>
            <pc:sldMk cId="1082248420" sldId="257"/>
            <ac:spMk id="27" creationId="{8200F678-D458-E04E-9C49-D614BDD58B07}"/>
          </ac:spMkLst>
        </pc:spChg>
        <pc:spChg chg="del mod">
          <ac:chgData name="Taneja, Sanya Bathla" userId="799d058d-57bc-440a-8f75-08d784809017" providerId="ADAL" clId="{EF69EDC8-4E21-FD44-AC7B-B4C2BF3E2693}" dt="2021-03-08T17:09:47.790" v="231" actId="478"/>
          <ac:spMkLst>
            <pc:docMk/>
            <pc:sldMk cId="1082248420" sldId="257"/>
            <ac:spMk id="28" creationId="{50AB07CD-2120-584B-9506-860B81CD910A}"/>
          </ac:spMkLst>
        </pc:spChg>
        <pc:spChg chg="add mod">
          <ac:chgData name="Taneja, Sanya Bathla" userId="799d058d-57bc-440a-8f75-08d784809017" providerId="ADAL" clId="{EF69EDC8-4E21-FD44-AC7B-B4C2BF3E2693}" dt="2021-03-08T17:17:19.175" v="285" actId="20577"/>
          <ac:spMkLst>
            <pc:docMk/>
            <pc:sldMk cId="1082248420" sldId="257"/>
            <ac:spMk id="29" creationId="{9F8B2CF6-F2F6-074D-856A-566BEEA54D25}"/>
          </ac:spMkLst>
        </pc:spChg>
        <pc:spChg chg="add del mod">
          <ac:chgData name="Taneja, Sanya Bathla" userId="799d058d-57bc-440a-8f75-08d784809017" providerId="ADAL" clId="{EF69EDC8-4E21-FD44-AC7B-B4C2BF3E2693}" dt="2021-03-08T17:09:30.069" v="227"/>
          <ac:spMkLst>
            <pc:docMk/>
            <pc:sldMk cId="1082248420" sldId="257"/>
            <ac:spMk id="30" creationId="{7B8EEE31-5E2F-1043-8589-DF866D1CCE02}"/>
          </ac:spMkLst>
        </pc:spChg>
        <pc:spChg chg="mod">
          <ac:chgData name="Taneja, Sanya Bathla" userId="799d058d-57bc-440a-8f75-08d784809017" providerId="ADAL" clId="{EF69EDC8-4E21-FD44-AC7B-B4C2BF3E2693}" dt="2021-03-08T17:12:32.871" v="258" actId="1076"/>
          <ac:spMkLst>
            <pc:docMk/>
            <pc:sldMk cId="1082248420" sldId="257"/>
            <ac:spMk id="31" creationId="{63F2A791-409D-A547-975E-3879C8B641F3}"/>
          </ac:spMkLst>
        </pc:spChg>
        <pc:spChg chg="add del mod">
          <ac:chgData name="Taneja, Sanya Bathla" userId="799d058d-57bc-440a-8f75-08d784809017" providerId="ADAL" clId="{EF69EDC8-4E21-FD44-AC7B-B4C2BF3E2693}" dt="2021-03-08T17:09:29.327" v="225"/>
          <ac:spMkLst>
            <pc:docMk/>
            <pc:sldMk cId="1082248420" sldId="257"/>
            <ac:spMk id="32" creationId="{D04047B2-29C4-2440-8D09-7813CBC3413E}"/>
          </ac:spMkLst>
        </pc:spChg>
        <pc:spChg chg="add mod">
          <ac:chgData name="Taneja, Sanya Bathla" userId="799d058d-57bc-440a-8f75-08d784809017" providerId="ADAL" clId="{EF69EDC8-4E21-FD44-AC7B-B4C2BF3E2693}" dt="2021-03-08T17:13:03.487" v="264" actId="1076"/>
          <ac:spMkLst>
            <pc:docMk/>
            <pc:sldMk cId="1082248420" sldId="257"/>
            <ac:spMk id="33" creationId="{4083D672-00C3-A841-BAA9-DDD5D986E697}"/>
          </ac:spMkLst>
        </pc:spChg>
        <pc:spChg chg="add mod">
          <ac:chgData name="Taneja, Sanya Bathla" userId="799d058d-57bc-440a-8f75-08d784809017" providerId="ADAL" clId="{EF69EDC8-4E21-FD44-AC7B-B4C2BF3E2693}" dt="2021-03-08T17:12:57.449" v="262" actId="1076"/>
          <ac:spMkLst>
            <pc:docMk/>
            <pc:sldMk cId="1082248420" sldId="257"/>
            <ac:spMk id="35" creationId="{E313E5DC-B677-A04B-89D6-5B4052572F9E}"/>
          </ac:spMkLst>
        </pc:spChg>
        <pc:spChg chg="mod">
          <ac:chgData name="Taneja, Sanya Bathla" userId="799d058d-57bc-440a-8f75-08d784809017" providerId="ADAL" clId="{EF69EDC8-4E21-FD44-AC7B-B4C2BF3E2693}" dt="2021-03-08T17:14:38.759" v="273" actId="1076"/>
          <ac:spMkLst>
            <pc:docMk/>
            <pc:sldMk cId="1082248420" sldId="257"/>
            <ac:spMk id="39" creationId="{1131E45C-BB39-6543-BF8A-8CC2C8C2626A}"/>
          </ac:spMkLst>
        </pc:spChg>
        <pc:spChg chg="mod">
          <ac:chgData name="Taneja, Sanya Bathla" userId="799d058d-57bc-440a-8f75-08d784809017" providerId="ADAL" clId="{EF69EDC8-4E21-FD44-AC7B-B4C2BF3E2693}" dt="2021-03-08T17:07:29.561" v="212" actId="1076"/>
          <ac:spMkLst>
            <pc:docMk/>
            <pc:sldMk cId="1082248420" sldId="257"/>
            <ac:spMk id="40" creationId="{E8ED1674-F94F-BB43-BBB5-031943D9CC23}"/>
          </ac:spMkLst>
        </pc:spChg>
        <pc:spChg chg="del">
          <ac:chgData name="Taneja, Sanya Bathla" userId="799d058d-57bc-440a-8f75-08d784809017" providerId="ADAL" clId="{EF69EDC8-4E21-FD44-AC7B-B4C2BF3E2693}" dt="2021-03-08T17:11:23.467" v="246" actId="478"/>
          <ac:spMkLst>
            <pc:docMk/>
            <pc:sldMk cId="1082248420" sldId="257"/>
            <ac:spMk id="41" creationId="{F6AB5964-176B-4747-9E6E-F47A98840BF6}"/>
          </ac:spMkLst>
        </pc:spChg>
        <pc:spChg chg="del">
          <ac:chgData name="Taneja, Sanya Bathla" userId="799d058d-57bc-440a-8f75-08d784809017" providerId="ADAL" clId="{EF69EDC8-4E21-FD44-AC7B-B4C2BF3E2693}" dt="2021-03-08T17:11:26.254" v="247" actId="478"/>
          <ac:spMkLst>
            <pc:docMk/>
            <pc:sldMk cId="1082248420" sldId="257"/>
            <ac:spMk id="44" creationId="{8E73880A-40AC-F243-8E1C-5FFE03959440}"/>
          </ac:spMkLst>
        </pc:spChg>
        <pc:spChg chg="add mod">
          <ac:chgData name="Taneja, Sanya Bathla" userId="799d058d-57bc-440a-8f75-08d784809017" providerId="ADAL" clId="{EF69EDC8-4E21-FD44-AC7B-B4C2BF3E2693}" dt="2021-03-08T17:17:39.033" v="299" actId="20577"/>
          <ac:spMkLst>
            <pc:docMk/>
            <pc:sldMk cId="1082248420" sldId="257"/>
            <ac:spMk id="45" creationId="{F7BFB07C-83A3-524C-9B8B-FA13BD6B96A8}"/>
          </ac:spMkLst>
        </pc:spChg>
        <pc:spChg chg="add del mod">
          <ac:chgData name="Taneja, Sanya Bathla" userId="799d058d-57bc-440a-8f75-08d784809017" providerId="ADAL" clId="{EF69EDC8-4E21-FD44-AC7B-B4C2BF3E2693}" dt="2021-03-08T18:46:11.128" v="941" actId="21"/>
          <ac:spMkLst>
            <pc:docMk/>
            <pc:sldMk cId="1082248420" sldId="257"/>
            <ac:spMk id="47" creationId="{155526B1-D842-6C42-B908-1955C74DDE75}"/>
          </ac:spMkLst>
        </pc:spChg>
        <pc:spChg chg="add mod">
          <ac:chgData name="Taneja, Sanya Bathla" userId="799d058d-57bc-440a-8f75-08d784809017" providerId="ADAL" clId="{EF69EDC8-4E21-FD44-AC7B-B4C2BF3E2693}" dt="2021-03-08T17:39:58.058" v="460" actId="20577"/>
          <ac:spMkLst>
            <pc:docMk/>
            <pc:sldMk cId="1082248420" sldId="257"/>
            <ac:spMk id="48" creationId="{0112AC88-6488-4C45-A68B-DB826A24A820}"/>
          </ac:spMkLst>
        </pc:spChg>
        <pc:spChg chg="add mod">
          <ac:chgData name="Taneja, Sanya Bathla" userId="799d058d-57bc-440a-8f75-08d784809017" providerId="ADAL" clId="{EF69EDC8-4E21-FD44-AC7B-B4C2BF3E2693}" dt="2021-03-08T17:39:47.220" v="442" actId="1076"/>
          <ac:spMkLst>
            <pc:docMk/>
            <pc:sldMk cId="1082248420" sldId="257"/>
            <ac:spMk id="50" creationId="{320ACE8B-9686-CB44-83E7-D03A70ED4F93}"/>
          </ac:spMkLst>
        </pc:spChg>
        <pc:spChg chg="del">
          <ac:chgData name="Taneja, Sanya Bathla" userId="799d058d-57bc-440a-8f75-08d784809017" providerId="ADAL" clId="{EF69EDC8-4E21-FD44-AC7B-B4C2BF3E2693}" dt="2021-03-08T14:35:38.294" v="192" actId="478"/>
          <ac:spMkLst>
            <pc:docMk/>
            <pc:sldMk cId="1082248420" sldId="257"/>
            <ac:spMk id="51" creationId="{56199AE9-04C9-1A4D-8373-2170C55ACCAB}"/>
          </ac:spMkLst>
        </pc:spChg>
        <pc:spChg chg="add del mod">
          <ac:chgData name="Taneja, Sanya Bathla" userId="799d058d-57bc-440a-8f75-08d784809017" providerId="ADAL" clId="{EF69EDC8-4E21-FD44-AC7B-B4C2BF3E2693}" dt="2021-03-08T18:46:11.128" v="941" actId="21"/>
          <ac:spMkLst>
            <pc:docMk/>
            <pc:sldMk cId="1082248420" sldId="257"/>
            <ac:spMk id="52" creationId="{5EA445AD-DCEF-FB4B-A919-7B19B6D09DF6}"/>
          </ac:spMkLst>
        </pc:spChg>
        <pc:spChg chg="add mod">
          <ac:chgData name="Taneja, Sanya Bathla" userId="799d058d-57bc-440a-8f75-08d784809017" providerId="ADAL" clId="{EF69EDC8-4E21-FD44-AC7B-B4C2BF3E2693}" dt="2021-03-08T17:40:35.149" v="462" actId="1076"/>
          <ac:spMkLst>
            <pc:docMk/>
            <pc:sldMk cId="1082248420" sldId="257"/>
            <ac:spMk id="53" creationId="{F308B709-5F34-8544-8CE4-4B9339834DA1}"/>
          </ac:spMkLst>
        </pc:spChg>
        <pc:spChg chg="add mod">
          <ac:chgData name="Taneja, Sanya Bathla" userId="799d058d-57bc-440a-8f75-08d784809017" providerId="ADAL" clId="{EF69EDC8-4E21-FD44-AC7B-B4C2BF3E2693}" dt="2021-03-08T17:40:35.149" v="462" actId="1076"/>
          <ac:spMkLst>
            <pc:docMk/>
            <pc:sldMk cId="1082248420" sldId="257"/>
            <ac:spMk id="56" creationId="{A3CAFF64-0C2A-5341-80CA-0C22BB11BA79}"/>
          </ac:spMkLst>
        </pc:spChg>
        <pc:spChg chg="add mod">
          <ac:chgData name="Taneja, Sanya Bathla" userId="799d058d-57bc-440a-8f75-08d784809017" providerId="ADAL" clId="{EF69EDC8-4E21-FD44-AC7B-B4C2BF3E2693}" dt="2021-03-08T17:44:31.191" v="586"/>
          <ac:spMkLst>
            <pc:docMk/>
            <pc:sldMk cId="1082248420" sldId="257"/>
            <ac:spMk id="58" creationId="{ACCA52A5-C6B5-0A48-8195-AEA0EEADC837}"/>
          </ac:spMkLst>
        </pc:spChg>
        <pc:spChg chg="add mod">
          <ac:chgData name="Taneja, Sanya Bathla" userId="799d058d-57bc-440a-8f75-08d784809017" providerId="ADAL" clId="{EF69EDC8-4E21-FD44-AC7B-B4C2BF3E2693}" dt="2021-03-08T17:44:38.153" v="589" actId="1076"/>
          <ac:spMkLst>
            <pc:docMk/>
            <pc:sldMk cId="1082248420" sldId="257"/>
            <ac:spMk id="61" creationId="{E9CC9CAA-350D-0D48-A7CB-1C0470EA7D79}"/>
          </ac:spMkLst>
        </pc:spChg>
        <pc:cxnChg chg="add del mod">
          <ac:chgData name="Taneja, Sanya Bathla" userId="799d058d-57bc-440a-8f75-08d784809017" providerId="ADAL" clId="{EF69EDC8-4E21-FD44-AC7B-B4C2BF3E2693}" dt="2021-03-08T17:17:20.945" v="286" actId="478"/>
          <ac:cxnSpMkLst>
            <pc:docMk/>
            <pc:sldMk cId="1082248420" sldId="257"/>
            <ac:cxnSpMk id="5" creationId="{723E966A-ABD5-6641-9308-934E423FA443}"/>
          </ac:cxnSpMkLst>
        </pc:cxnChg>
        <pc:cxnChg chg="del">
          <ac:chgData name="Taneja, Sanya Bathla" userId="799d058d-57bc-440a-8f75-08d784809017" providerId="ADAL" clId="{EF69EDC8-4E21-FD44-AC7B-B4C2BF3E2693}" dt="2021-03-08T17:07:21.552" v="210" actId="478"/>
          <ac:cxnSpMkLst>
            <pc:docMk/>
            <pc:sldMk cId="1082248420" sldId="257"/>
            <ac:cxnSpMk id="8" creationId="{2A88FE68-057F-5447-8E00-03E5235ECA81}"/>
          </ac:cxnSpMkLst>
        </pc:cxnChg>
        <pc:cxnChg chg="mod">
          <ac:chgData name="Taneja, Sanya Bathla" userId="799d058d-57bc-440a-8f75-08d784809017" providerId="ADAL" clId="{EF69EDC8-4E21-FD44-AC7B-B4C2BF3E2693}" dt="2021-03-08T17:12:22.644" v="255" actId="1076"/>
          <ac:cxnSpMkLst>
            <pc:docMk/>
            <pc:sldMk cId="1082248420" sldId="257"/>
            <ac:cxnSpMk id="19" creationId="{F34A142B-0756-B040-9464-C1BD4EA76F59}"/>
          </ac:cxnSpMkLst>
        </pc:cxnChg>
        <pc:cxnChg chg="mod">
          <ac:chgData name="Taneja, Sanya Bathla" userId="799d058d-57bc-440a-8f75-08d784809017" providerId="ADAL" clId="{EF69EDC8-4E21-FD44-AC7B-B4C2BF3E2693}" dt="2021-03-08T17:12:31.257" v="257" actId="1076"/>
          <ac:cxnSpMkLst>
            <pc:docMk/>
            <pc:sldMk cId="1082248420" sldId="257"/>
            <ac:cxnSpMk id="20" creationId="{5AB24F3A-5A60-3146-BF58-88D25FE5D669}"/>
          </ac:cxnSpMkLst>
        </pc:cxnChg>
        <pc:cxnChg chg="add del mod">
          <ac:chgData name="Taneja, Sanya Bathla" userId="799d058d-57bc-440a-8f75-08d784809017" providerId="ADAL" clId="{EF69EDC8-4E21-FD44-AC7B-B4C2BF3E2693}" dt="2021-03-08T17:14:16.017" v="270" actId="14100"/>
          <ac:cxnSpMkLst>
            <pc:docMk/>
            <pc:sldMk cId="1082248420" sldId="257"/>
            <ac:cxnSpMk id="25" creationId="{3A4C1EEF-C6A9-7E4B-8419-70AA76E9CD38}"/>
          </ac:cxnSpMkLst>
        </pc:cxnChg>
        <pc:cxnChg chg="add mod">
          <ac:chgData name="Taneja, Sanya Bathla" userId="799d058d-57bc-440a-8f75-08d784809017" providerId="ADAL" clId="{EF69EDC8-4E21-FD44-AC7B-B4C2BF3E2693}" dt="2021-03-08T17:44:32.683" v="587" actId="478"/>
          <ac:cxnSpMkLst>
            <pc:docMk/>
            <pc:sldMk cId="1082248420" sldId="257"/>
            <ac:cxnSpMk id="34" creationId="{272EFAFF-3AF4-5145-A4D1-6F2205E63227}"/>
          </ac:cxnSpMkLst>
        </pc:cxnChg>
        <pc:cxnChg chg="del">
          <ac:chgData name="Taneja, Sanya Bathla" userId="799d058d-57bc-440a-8f75-08d784809017" providerId="ADAL" clId="{EF69EDC8-4E21-FD44-AC7B-B4C2BF3E2693}" dt="2021-03-08T17:11:27.679" v="248" actId="478"/>
          <ac:cxnSpMkLst>
            <pc:docMk/>
            <pc:sldMk cId="1082248420" sldId="257"/>
            <ac:cxnSpMk id="42" creationId="{D5F21899-6B20-384E-90AF-4D3A5FF3D4BD}"/>
          </ac:cxnSpMkLst>
        </pc:cxnChg>
        <pc:cxnChg chg="add mod">
          <ac:chgData name="Taneja, Sanya Bathla" userId="799d058d-57bc-440a-8f75-08d784809017" providerId="ADAL" clId="{EF69EDC8-4E21-FD44-AC7B-B4C2BF3E2693}" dt="2021-03-08T17:17:32.946" v="289" actId="14100"/>
          <ac:cxnSpMkLst>
            <pc:docMk/>
            <pc:sldMk cId="1082248420" sldId="257"/>
            <ac:cxnSpMk id="46" creationId="{9E2430B3-D718-DB45-A1FE-AB75DA641329}"/>
          </ac:cxnSpMkLst>
        </pc:cxnChg>
        <pc:cxnChg chg="add mod">
          <ac:chgData name="Taneja, Sanya Bathla" userId="799d058d-57bc-440a-8f75-08d784809017" providerId="ADAL" clId="{EF69EDC8-4E21-FD44-AC7B-B4C2BF3E2693}" dt="2021-03-08T17:39:52.690" v="443" actId="14100"/>
          <ac:cxnSpMkLst>
            <pc:docMk/>
            <pc:sldMk cId="1082248420" sldId="257"/>
            <ac:cxnSpMk id="49" creationId="{A2815E33-AC2E-564B-8ACB-32FE6D1869ED}"/>
          </ac:cxnSpMkLst>
        </pc:cxnChg>
        <pc:cxnChg chg="add mod">
          <ac:chgData name="Taneja, Sanya Bathla" userId="799d058d-57bc-440a-8f75-08d784809017" providerId="ADAL" clId="{EF69EDC8-4E21-FD44-AC7B-B4C2BF3E2693}" dt="2021-03-08T17:40:35.149" v="462" actId="1076"/>
          <ac:cxnSpMkLst>
            <pc:docMk/>
            <pc:sldMk cId="1082248420" sldId="257"/>
            <ac:cxnSpMk id="54" creationId="{91A7AB26-5A99-C94A-9FEA-24AA594F7B04}"/>
          </ac:cxnSpMkLst>
        </pc:cxnChg>
        <pc:cxnChg chg="mod">
          <ac:chgData name="Taneja, Sanya Bathla" userId="799d058d-57bc-440a-8f75-08d784809017" providerId="ADAL" clId="{EF69EDC8-4E21-FD44-AC7B-B4C2BF3E2693}" dt="2021-03-08T17:12:16.709" v="253" actId="14100"/>
          <ac:cxnSpMkLst>
            <pc:docMk/>
            <pc:sldMk cId="1082248420" sldId="257"/>
            <ac:cxnSpMk id="55" creationId="{0246BE37-C612-6542-B8DC-90FA10E8F496}"/>
          </ac:cxnSpMkLst>
        </pc:cxnChg>
        <pc:cxnChg chg="mod">
          <ac:chgData name="Taneja, Sanya Bathla" userId="799d058d-57bc-440a-8f75-08d784809017" providerId="ADAL" clId="{EF69EDC8-4E21-FD44-AC7B-B4C2BF3E2693}" dt="2021-03-08T17:12:48.984" v="260" actId="14100"/>
          <ac:cxnSpMkLst>
            <pc:docMk/>
            <pc:sldMk cId="1082248420" sldId="257"/>
            <ac:cxnSpMk id="59" creationId="{04699D0D-0527-BF49-9894-731360AEB202}"/>
          </ac:cxnSpMkLst>
        </pc:cxnChg>
      </pc:sldChg>
      <pc:sldChg chg="addSp delSp modSp del mod modNotesTx">
        <pc:chgData name="Taneja, Sanya Bathla" userId="799d058d-57bc-440a-8f75-08d784809017" providerId="ADAL" clId="{EF69EDC8-4E21-FD44-AC7B-B4C2BF3E2693}" dt="2021-03-08T18:50:29.622" v="1040" actId="2696"/>
        <pc:sldMkLst>
          <pc:docMk/>
          <pc:sldMk cId="2003683991" sldId="258"/>
        </pc:sldMkLst>
        <pc:spChg chg="add del mod">
          <ac:chgData name="Taneja, Sanya Bathla" userId="799d058d-57bc-440a-8f75-08d784809017" providerId="ADAL" clId="{EF69EDC8-4E21-FD44-AC7B-B4C2BF3E2693}" dt="2021-03-08T18:44:32.795" v="858" actId="478"/>
          <ac:spMkLst>
            <pc:docMk/>
            <pc:sldMk cId="2003683991" sldId="258"/>
            <ac:spMk id="2" creationId="{BE0FC879-04C7-9145-A050-BA830000282B}"/>
          </ac:spMkLst>
        </pc:spChg>
        <pc:spChg chg="add mod">
          <ac:chgData name="Taneja, Sanya Bathla" userId="799d058d-57bc-440a-8f75-08d784809017" providerId="ADAL" clId="{EF69EDC8-4E21-FD44-AC7B-B4C2BF3E2693}" dt="2021-03-08T18:46:49.215" v="946"/>
          <ac:spMkLst>
            <pc:docMk/>
            <pc:sldMk cId="2003683991" sldId="258"/>
            <ac:spMk id="3" creationId="{2CA3A158-6BE7-3346-9C1E-1D4C67B8C28A}"/>
          </ac:spMkLst>
        </pc:spChg>
        <pc:spChg chg="add mod">
          <ac:chgData name="Taneja, Sanya Bathla" userId="799d058d-57bc-440a-8f75-08d784809017" providerId="ADAL" clId="{EF69EDC8-4E21-FD44-AC7B-B4C2BF3E2693}" dt="2021-03-08T18:47:17.322" v="983"/>
          <ac:spMkLst>
            <pc:docMk/>
            <pc:sldMk cId="2003683991" sldId="258"/>
            <ac:spMk id="4" creationId="{F7AB5E0A-7C3B-EA46-BC4F-755C6AABCD98}"/>
          </ac:spMkLst>
        </pc:spChg>
        <pc:spChg chg="add mod">
          <ac:chgData name="Taneja, Sanya Bathla" userId="799d058d-57bc-440a-8f75-08d784809017" providerId="ADAL" clId="{EF69EDC8-4E21-FD44-AC7B-B4C2BF3E2693}" dt="2021-03-08T18:46:49.215" v="946"/>
          <ac:spMkLst>
            <pc:docMk/>
            <pc:sldMk cId="2003683991" sldId="258"/>
            <ac:spMk id="5" creationId="{76B77F3E-7BA0-5F40-8C22-D6BC4321723D}"/>
          </ac:spMkLst>
        </pc:spChg>
        <pc:spChg chg="add mod">
          <ac:chgData name="Taneja, Sanya Bathla" userId="799d058d-57bc-440a-8f75-08d784809017" providerId="ADAL" clId="{EF69EDC8-4E21-FD44-AC7B-B4C2BF3E2693}" dt="2021-03-08T18:46:49.215" v="946"/>
          <ac:spMkLst>
            <pc:docMk/>
            <pc:sldMk cId="2003683991" sldId="258"/>
            <ac:spMk id="6" creationId="{87BE50A0-5559-4847-9CC8-65376838D406}"/>
          </ac:spMkLst>
        </pc:spChg>
        <pc:spChg chg="add mod">
          <ac:chgData name="Taneja, Sanya Bathla" userId="799d058d-57bc-440a-8f75-08d784809017" providerId="ADAL" clId="{EF69EDC8-4E21-FD44-AC7B-B4C2BF3E2693}" dt="2021-03-08T18:46:49.215" v="946"/>
          <ac:spMkLst>
            <pc:docMk/>
            <pc:sldMk cId="2003683991" sldId="258"/>
            <ac:spMk id="10" creationId="{1F00F66B-A22D-1A42-8F94-E724DC8BA1FE}"/>
          </ac:spMkLst>
        </pc:spChg>
        <pc:spChg chg="add mod">
          <ac:chgData name="Taneja, Sanya Bathla" userId="799d058d-57bc-440a-8f75-08d784809017" providerId="ADAL" clId="{EF69EDC8-4E21-FD44-AC7B-B4C2BF3E2693}" dt="2021-03-08T18:46:49.215" v="946"/>
          <ac:spMkLst>
            <pc:docMk/>
            <pc:sldMk cId="2003683991" sldId="258"/>
            <ac:spMk id="11" creationId="{7228D8C6-31AF-A94F-AE0F-417E4BED79BF}"/>
          </ac:spMkLst>
        </pc:spChg>
        <pc:spChg chg="add mod">
          <ac:chgData name="Taneja, Sanya Bathla" userId="799d058d-57bc-440a-8f75-08d784809017" providerId="ADAL" clId="{EF69EDC8-4E21-FD44-AC7B-B4C2BF3E2693}" dt="2021-03-08T18:46:49.215" v="946"/>
          <ac:spMkLst>
            <pc:docMk/>
            <pc:sldMk cId="2003683991" sldId="258"/>
            <ac:spMk id="15" creationId="{19FED9CC-57FA-4F42-A7AC-9E616BD8B929}"/>
          </ac:spMkLst>
        </pc:spChg>
        <pc:spChg chg="add mod">
          <ac:chgData name="Taneja, Sanya Bathla" userId="799d058d-57bc-440a-8f75-08d784809017" providerId="ADAL" clId="{EF69EDC8-4E21-FD44-AC7B-B4C2BF3E2693}" dt="2021-03-08T18:46:49.215" v="946"/>
          <ac:spMkLst>
            <pc:docMk/>
            <pc:sldMk cId="2003683991" sldId="258"/>
            <ac:spMk id="16" creationId="{4928A348-B261-3342-9391-011A8ECE5C30}"/>
          </ac:spMkLst>
        </pc:spChg>
        <pc:spChg chg="add mod">
          <ac:chgData name="Taneja, Sanya Bathla" userId="799d058d-57bc-440a-8f75-08d784809017" providerId="ADAL" clId="{EF69EDC8-4E21-FD44-AC7B-B4C2BF3E2693}" dt="2021-03-08T18:46:49.215" v="946"/>
          <ac:spMkLst>
            <pc:docMk/>
            <pc:sldMk cId="2003683991" sldId="258"/>
            <ac:spMk id="17" creationId="{8AE60A73-B032-1A42-9E33-33F7D745DB87}"/>
          </ac:spMkLst>
        </pc:spChg>
        <pc:spChg chg="add mod">
          <ac:chgData name="Taneja, Sanya Bathla" userId="799d058d-57bc-440a-8f75-08d784809017" providerId="ADAL" clId="{EF69EDC8-4E21-FD44-AC7B-B4C2BF3E2693}" dt="2021-03-08T18:46:49.215" v="946"/>
          <ac:spMkLst>
            <pc:docMk/>
            <pc:sldMk cId="2003683991" sldId="258"/>
            <ac:spMk id="18" creationId="{F8C0800D-AEE3-034E-B416-6273EE9A678E}"/>
          </ac:spMkLst>
        </pc:spChg>
        <pc:spChg chg="add mod">
          <ac:chgData name="Taneja, Sanya Bathla" userId="799d058d-57bc-440a-8f75-08d784809017" providerId="ADAL" clId="{EF69EDC8-4E21-FD44-AC7B-B4C2BF3E2693}" dt="2021-03-08T18:46:49.215" v="946"/>
          <ac:spMkLst>
            <pc:docMk/>
            <pc:sldMk cId="2003683991" sldId="258"/>
            <ac:spMk id="20" creationId="{8B8F1D7E-5F85-CC45-95B9-0817C0F7DE45}"/>
          </ac:spMkLst>
        </pc:spChg>
        <pc:spChg chg="add mod">
          <ac:chgData name="Taneja, Sanya Bathla" userId="799d058d-57bc-440a-8f75-08d784809017" providerId="ADAL" clId="{EF69EDC8-4E21-FD44-AC7B-B4C2BF3E2693}" dt="2021-03-08T18:46:49.215" v="946"/>
          <ac:spMkLst>
            <pc:docMk/>
            <pc:sldMk cId="2003683991" sldId="258"/>
            <ac:spMk id="21" creationId="{2571FF4A-E022-6E43-90CB-9D7475CA3DD9}"/>
          </ac:spMkLst>
        </pc:spChg>
        <pc:spChg chg="add mod">
          <ac:chgData name="Taneja, Sanya Bathla" userId="799d058d-57bc-440a-8f75-08d784809017" providerId="ADAL" clId="{EF69EDC8-4E21-FD44-AC7B-B4C2BF3E2693}" dt="2021-03-08T18:46:49.215" v="946"/>
          <ac:spMkLst>
            <pc:docMk/>
            <pc:sldMk cId="2003683991" sldId="258"/>
            <ac:spMk id="24" creationId="{F4CF1102-18F2-E14E-BDA0-1826D2DC1865}"/>
          </ac:spMkLst>
        </pc:spChg>
        <pc:spChg chg="add mod">
          <ac:chgData name="Taneja, Sanya Bathla" userId="799d058d-57bc-440a-8f75-08d784809017" providerId="ADAL" clId="{EF69EDC8-4E21-FD44-AC7B-B4C2BF3E2693}" dt="2021-03-08T18:46:49.215" v="946"/>
          <ac:spMkLst>
            <pc:docMk/>
            <pc:sldMk cId="2003683991" sldId="258"/>
            <ac:spMk id="25" creationId="{DBFF5F6F-1878-2F41-A83A-2FEDABCF95BC}"/>
          </ac:spMkLst>
        </pc:spChg>
        <pc:spChg chg="add mod">
          <ac:chgData name="Taneja, Sanya Bathla" userId="799d058d-57bc-440a-8f75-08d784809017" providerId="ADAL" clId="{EF69EDC8-4E21-FD44-AC7B-B4C2BF3E2693}" dt="2021-03-08T18:46:49.215" v="946"/>
          <ac:spMkLst>
            <pc:docMk/>
            <pc:sldMk cId="2003683991" sldId="258"/>
            <ac:spMk id="28" creationId="{E037300B-2A61-914D-93EB-106503C83303}"/>
          </ac:spMkLst>
        </pc:spChg>
        <pc:spChg chg="add mod">
          <ac:chgData name="Taneja, Sanya Bathla" userId="799d058d-57bc-440a-8f75-08d784809017" providerId="ADAL" clId="{EF69EDC8-4E21-FD44-AC7B-B4C2BF3E2693}" dt="2021-03-08T18:46:49.215" v="946"/>
          <ac:spMkLst>
            <pc:docMk/>
            <pc:sldMk cId="2003683991" sldId="258"/>
            <ac:spMk id="29" creationId="{5A26F0D5-A0C7-E943-8A17-8C80AAD8B5EB}"/>
          </ac:spMkLst>
        </pc:spChg>
        <pc:spChg chg="add mod">
          <ac:chgData name="Taneja, Sanya Bathla" userId="799d058d-57bc-440a-8f75-08d784809017" providerId="ADAL" clId="{EF69EDC8-4E21-FD44-AC7B-B4C2BF3E2693}" dt="2021-03-08T18:46:49.215" v="946"/>
          <ac:spMkLst>
            <pc:docMk/>
            <pc:sldMk cId="2003683991" sldId="258"/>
            <ac:spMk id="31" creationId="{D43ED037-CEEB-DE44-9B5C-6E394C99112D}"/>
          </ac:spMkLst>
        </pc:spChg>
        <pc:spChg chg="add mod">
          <ac:chgData name="Taneja, Sanya Bathla" userId="799d058d-57bc-440a-8f75-08d784809017" providerId="ADAL" clId="{EF69EDC8-4E21-FD44-AC7B-B4C2BF3E2693}" dt="2021-03-08T18:46:49.215" v="946"/>
          <ac:spMkLst>
            <pc:docMk/>
            <pc:sldMk cId="2003683991" sldId="258"/>
            <ac:spMk id="32" creationId="{F8C75AD7-C6FA-004A-8CD5-84370FE90B73}"/>
          </ac:spMkLst>
        </pc:spChg>
        <pc:spChg chg="add mod">
          <ac:chgData name="Taneja, Sanya Bathla" userId="799d058d-57bc-440a-8f75-08d784809017" providerId="ADAL" clId="{EF69EDC8-4E21-FD44-AC7B-B4C2BF3E2693}" dt="2021-03-08T18:46:49.215" v="946"/>
          <ac:spMkLst>
            <pc:docMk/>
            <pc:sldMk cId="2003683991" sldId="258"/>
            <ac:spMk id="33" creationId="{E1673417-65BB-904F-9309-C07CFD81EEF7}"/>
          </ac:spMkLst>
        </pc:spChg>
        <pc:spChg chg="add mod">
          <ac:chgData name="Taneja, Sanya Bathla" userId="799d058d-57bc-440a-8f75-08d784809017" providerId="ADAL" clId="{EF69EDC8-4E21-FD44-AC7B-B4C2BF3E2693}" dt="2021-03-08T18:46:49.215" v="946"/>
          <ac:spMkLst>
            <pc:docMk/>
            <pc:sldMk cId="2003683991" sldId="258"/>
            <ac:spMk id="34" creationId="{499D54AD-0AEF-6D44-BA82-C410A0B0E90A}"/>
          </ac:spMkLst>
        </pc:spChg>
        <pc:spChg chg="add mod">
          <ac:chgData name="Taneja, Sanya Bathla" userId="799d058d-57bc-440a-8f75-08d784809017" providerId="ADAL" clId="{EF69EDC8-4E21-FD44-AC7B-B4C2BF3E2693}" dt="2021-03-08T18:47:52.477" v="1030" actId="20577"/>
          <ac:spMkLst>
            <pc:docMk/>
            <pc:sldMk cId="2003683991" sldId="258"/>
            <ac:spMk id="35" creationId="{0865A023-562B-474E-B1AE-F999BF0A426F}"/>
          </ac:spMkLst>
        </pc:spChg>
        <pc:spChg chg="add mod">
          <ac:chgData name="Taneja, Sanya Bathla" userId="799d058d-57bc-440a-8f75-08d784809017" providerId="ADAL" clId="{EF69EDC8-4E21-FD44-AC7B-B4C2BF3E2693}" dt="2021-03-08T18:46:49.215" v="946"/>
          <ac:spMkLst>
            <pc:docMk/>
            <pc:sldMk cId="2003683991" sldId="258"/>
            <ac:spMk id="36" creationId="{3C251F11-0D71-E642-98FE-674D298B8373}"/>
          </ac:spMkLst>
        </pc:spChg>
        <pc:cxnChg chg="add mod">
          <ac:chgData name="Taneja, Sanya Bathla" userId="799d058d-57bc-440a-8f75-08d784809017" providerId="ADAL" clId="{EF69EDC8-4E21-FD44-AC7B-B4C2BF3E2693}" dt="2021-03-08T18:46:49.215" v="946"/>
          <ac:cxnSpMkLst>
            <pc:docMk/>
            <pc:sldMk cId="2003683991" sldId="258"/>
            <ac:cxnSpMk id="7" creationId="{DF029FD8-9897-C644-A7F3-037F3E5D97DB}"/>
          </ac:cxnSpMkLst>
        </pc:cxnChg>
        <pc:cxnChg chg="add mod">
          <ac:chgData name="Taneja, Sanya Bathla" userId="799d058d-57bc-440a-8f75-08d784809017" providerId="ADAL" clId="{EF69EDC8-4E21-FD44-AC7B-B4C2BF3E2693}" dt="2021-03-08T18:46:49.215" v="946"/>
          <ac:cxnSpMkLst>
            <pc:docMk/>
            <pc:sldMk cId="2003683991" sldId="258"/>
            <ac:cxnSpMk id="8" creationId="{7DCDFBCB-44B5-114B-9DD0-CF29184002C6}"/>
          </ac:cxnSpMkLst>
        </pc:cxnChg>
        <pc:cxnChg chg="add mod">
          <ac:chgData name="Taneja, Sanya Bathla" userId="799d058d-57bc-440a-8f75-08d784809017" providerId="ADAL" clId="{EF69EDC8-4E21-FD44-AC7B-B4C2BF3E2693}" dt="2021-03-08T18:46:49.215" v="946"/>
          <ac:cxnSpMkLst>
            <pc:docMk/>
            <pc:sldMk cId="2003683991" sldId="258"/>
            <ac:cxnSpMk id="9" creationId="{6F1F4F4F-8357-D740-82CE-A6592A5B8A0D}"/>
          </ac:cxnSpMkLst>
        </pc:cxnChg>
        <pc:cxnChg chg="add mod">
          <ac:chgData name="Taneja, Sanya Bathla" userId="799d058d-57bc-440a-8f75-08d784809017" providerId="ADAL" clId="{EF69EDC8-4E21-FD44-AC7B-B4C2BF3E2693}" dt="2021-03-08T18:46:49.215" v="946"/>
          <ac:cxnSpMkLst>
            <pc:docMk/>
            <pc:sldMk cId="2003683991" sldId="258"/>
            <ac:cxnSpMk id="12" creationId="{E4B7D409-729C-6542-96D0-46A721D80906}"/>
          </ac:cxnSpMkLst>
        </pc:cxnChg>
        <pc:cxnChg chg="add mod">
          <ac:chgData name="Taneja, Sanya Bathla" userId="799d058d-57bc-440a-8f75-08d784809017" providerId="ADAL" clId="{EF69EDC8-4E21-FD44-AC7B-B4C2BF3E2693}" dt="2021-03-08T18:46:49.215" v="946"/>
          <ac:cxnSpMkLst>
            <pc:docMk/>
            <pc:sldMk cId="2003683991" sldId="258"/>
            <ac:cxnSpMk id="13" creationId="{8554CAAA-BB72-274D-93B8-5A42E680AB97}"/>
          </ac:cxnSpMkLst>
        </pc:cxnChg>
        <pc:cxnChg chg="add mod">
          <ac:chgData name="Taneja, Sanya Bathla" userId="799d058d-57bc-440a-8f75-08d784809017" providerId="ADAL" clId="{EF69EDC8-4E21-FD44-AC7B-B4C2BF3E2693}" dt="2021-03-08T18:46:49.215" v="946"/>
          <ac:cxnSpMkLst>
            <pc:docMk/>
            <pc:sldMk cId="2003683991" sldId="258"/>
            <ac:cxnSpMk id="14" creationId="{181E36CE-B158-894B-BB50-0D45A729EF54}"/>
          </ac:cxnSpMkLst>
        </pc:cxnChg>
        <pc:cxnChg chg="add mod">
          <ac:chgData name="Taneja, Sanya Bathla" userId="799d058d-57bc-440a-8f75-08d784809017" providerId="ADAL" clId="{EF69EDC8-4E21-FD44-AC7B-B4C2BF3E2693}" dt="2021-03-08T18:46:49.215" v="946"/>
          <ac:cxnSpMkLst>
            <pc:docMk/>
            <pc:sldMk cId="2003683991" sldId="258"/>
            <ac:cxnSpMk id="19" creationId="{38183FFA-62F3-B946-BD68-04D01F6F9D38}"/>
          </ac:cxnSpMkLst>
        </pc:cxnChg>
        <pc:cxnChg chg="add mod">
          <ac:chgData name="Taneja, Sanya Bathla" userId="799d058d-57bc-440a-8f75-08d784809017" providerId="ADAL" clId="{EF69EDC8-4E21-FD44-AC7B-B4C2BF3E2693}" dt="2021-03-08T18:46:49.215" v="946"/>
          <ac:cxnSpMkLst>
            <pc:docMk/>
            <pc:sldMk cId="2003683991" sldId="258"/>
            <ac:cxnSpMk id="22" creationId="{F5548447-CDDF-D345-921B-F564F1E059CB}"/>
          </ac:cxnSpMkLst>
        </pc:cxnChg>
        <pc:cxnChg chg="add mod">
          <ac:chgData name="Taneja, Sanya Bathla" userId="799d058d-57bc-440a-8f75-08d784809017" providerId="ADAL" clId="{EF69EDC8-4E21-FD44-AC7B-B4C2BF3E2693}" dt="2021-03-08T18:46:49.215" v="946"/>
          <ac:cxnSpMkLst>
            <pc:docMk/>
            <pc:sldMk cId="2003683991" sldId="258"/>
            <ac:cxnSpMk id="23" creationId="{B1C711B6-6DBA-F840-B4C7-E0B02A07C4C9}"/>
          </ac:cxnSpMkLst>
        </pc:cxnChg>
        <pc:cxnChg chg="add mod">
          <ac:chgData name="Taneja, Sanya Bathla" userId="799d058d-57bc-440a-8f75-08d784809017" providerId="ADAL" clId="{EF69EDC8-4E21-FD44-AC7B-B4C2BF3E2693}" dt="2021-03-08T18:46:49.215" v="946"/>
          <ac:cxnSpMkLst>
            <pc:docMk/>
            <pc:sldMk cId="2003683991" sldId="258"/>
            <ac:cxnSpMk id="26" creationId="{34C60EA7-DC80-BB4C-8A3D-C278B4426532}"/>
          </ac:cxnSpMkLst>
        </pc:cxnChg>
        <pc:cxnChg chg="add mod">
          <ac:chgData name="Taneja, Sanya Bathla" userId="799d058d-57bc-440a-8f75-08d784809017" providerId="ADAL" clId="{EF69EDC8-4E21-FD44-AC7B-B4C2BF3E2693}" dt="2021-03-08T18:46:49.215" v="946"/>
          <ac:cxnSpMkLst>
            <pc:docMk/>
            <pc:sldMk cId="2003683991" sldId="258"/>
            <ac:cxnSpMk id="27" creationId="{254A31E3-446A-2B4E-A3E0-6587A99E2754}"/>
          </ac:cxnSpMkLst>
        </pc:cxnChg>
        <pc:cxnChg chg="add mod">
          <ac:chgData name="Taneja, Sanya Bathla" userId="799d058d-57bc-440a-8f75-08d784809017" providerId="ADAL" clId="{EF69EDC8-4E21-FD44-AC7B-B4C2BF3E2693}" dt="2021-03-08T18:46:49.215" v="946"/>
          <ac:cxnSpMkLst>
            <pc:docMk/>
            <pc:sldMk cId="2003683991" sldId="258"/>
            <ac:cxnSpMk id="30" creationId="{1594C98D-22E2-8C44-AEF2-87428956840E}"/>
          </ac:cxnSpMkLst>
        </pc:cxnChg>
        <pc:cxnChg chg="add mod">
          <ac:chgData name="Taneja, Sanya Bathla" userId="799d058d-57bc-440a-8f75-08d784809017" providerId="ADAL" clId="{EF69EDC8-4E21-FD44-AC7B-B4C2BF3E2693}" dt="2021-03-08T18:46:49.215" v="946"/>
          <ac:cxnSpMkLst>
            <pc:docMk/>
            <pc:sldMk cId="2003683991" sldId="258"/>
            <ac:cxnSpMk id="37" creationId="{7A36A372-8BE3-5F43-B2AA-ED7D4E554606}"/>
          </ac:cxnSpMkLst>
        </pc:cxnChg>
      </pc:sldChg>
      <pc:sldChg chg="addSp delSp modSp add mod">
        <pc:chgData name="Taneja, Sanya Bathla" userId="799d058d-57bc-440a-8f75-08d784809017" providerId="ADAL" clId="{EF69EDC8-4E21-FD44-AC7B-B4C2BF3E2693}" dt="2021-03-08T19:00:42.095" v="1229" actId="1076"/>
        <pc:sldMkLst>
          <pc:docMk/>
          <pc:sldMk cId="2533416488" sldId="258"/>
        </pc:sldMkLst>
        <pc:spChg chg="del">
          <ac:chgData name="Taneja, Sanya Bathla" userId="799d058d-57bc-440a-8f75-08d784809017" providerId="ADAL" clId="{EF69EDC8-4E21-FD44-AC7B-B4C2BF3E2693}" dt="2021-03-08T18:58:53.790" v="1187" actId="478"/>
          <ac:spMkLst>
            <pc:docMk/>
            <pc:sldMk cId="2533416488" sldId="258"/>
            <ac:spMk id="6" creationId="{87BE50A0-5559-4847-9CC8-65376838D406}"/>
          </ac:spMkLst>
        </pc:spChg>
        <pc:spChg chg="del">
          <ac:chgData name="Taneja, Sanya Bathla" userId="799d058d-57bc-440a-8f75-08d784809017" providerId="ADAL" clId="{EF69EDC8-4E21-FD44-AC7B-B4C2BF3E2693}" dt="2021-03-08T18:58:55.957" v="1188" actId="478"/>
          <ac:spMkLst>
            <pc:docMk/>
            <pc:sldMk cId="2533416488" sldId="258"/>
            <ac:spMk id="20" creationId="{8B8F1D7E-5F85-CC45-95B9-0817C0F7DE45}"/>
          </ac:spMkLst>
        </pc:spChg>
        <pc:spChg chg="del">
          <ac:chgData name="Taneja, Sanya Bathla" userId="799d058d-57bc-440a-8f75-08d784809017" providerId="ADAL" clId="{EF69EDC8-4E21-FD44-AC7B-B4C2BF3E2693}" dt="2021-03-08T18:58:57.672" v="1189" actId="478"/>
          <ac:spMkLst>
            <pc:docMk/>
            <pc:sldMk cId="2533416488" sldId="258"/>
            <ac:spMk id="21" creationId="{2571FF4A-E022-6E43-90CB-9D7475CA3DD9}"/>
          </ac:spMkLst>
        </pc:spChg>
        <pc:spChg chg="del">
          <ac:chgData name="Taneja, Sanya Bathla" userId="799d058d-57bc-440a-8f75-08d784809017" providerId="ADAL" clId="{EF69EDC8-4E21-FD44-AC7B-B4C2BF3E2693}" dt="2021-03-08T18:58:53.790" v="1187" actId="478"/>
          <ac:spMkLst>
            <pc:docMk/>
            <pc:sldMk cId="2533416488" sldId="258"/>
            <ac:spMk id="33" creationId="{E1673417-65BB-904F-9309-C07CFD81EEF7}"/>
          </ac:spMkLst>
        </pc:spChg>
        <pc:spChg chg="del">
          <ac:chgData name="Taneja, Sanya Bathla" userId="799d058d-57bc-440a-8f75-08d784809017" providerId="ADAL" clId="{EF69EDC8-4E21-FD44-AC7B-B4C2BF3E2693}" dt="2021-03-08T18:58:55.957" v="1188" actId="478"/>
          <ac:spMkLst>
            <pc:docMk/>
            <pc:sldMk cId="2533416488" sldId="258"/>
            <ac:spMk id="34" creationId="{499D54AD-0AEF-6D44-BA82-C410A0B0E90A}"/>
          </ac:spMkLst>
        </pc:spChg>
        <pc:spChg chg="add mod">
          <ac:chgData name="Taneja, Sanya Bathla" userId="799d058d-57bc-440a-8f75-08d784809017" providerId="ADAL" clId="{EF69EDC8-4E21-FD44-AC7B-B4C2BF3E2693}" dt="2021-03-08T18:59:56.553" v="1199" actId="14100"/>
          <ac:spMkLst>
            <pc:docMk/>
            <pc:sldMk cId="2533416488" sldId="258"/>
            <ac:spMk id="38" creationId="{3925DCFD-81AA-5349-B2D5-60953347DF95}"/>
          </ac:spMkLst>
        </pc:spChg>
        <pc:spChg chg="add mod">
          <ac:chgData name="Taneja, Sanya Bathla" userId="799d058d-57bc-440a-8f75-08d784809017" providerId="ADAL" clId="{EF69EDC8-4E21-FD44-AC7B-B4C2BF3E2693}" dt="2021-03-08T18:59:06.320" v="1191"/>
          <ac:spMkLst>
            <pc:docMk/>
            <pc:sldMk cId="2533416488" sldId="258"/>
            <ac:spMk id="41" creationId="{93D004C7-635F-EE41-BE8E-0F99985CD198}"/>
          </ac:spMkLst>
        </pc:spChg>
        <pc:spChg chg="add mod">
          <ac:chgData name="Taneja, Sanya Bathla" userId="799d058d-57bc-440a-8f75-08d784809017" providerId="ADAL" clId="{EF69EDC8-4E21-FD44-AC7B-B4C2BF3E2693}" dt="2021-03-08T18:59:06.320" v="1191"/>
          <ac:spMkLst>
            <pc:docMk/>
            <pc:sldMk cId="2533416488" sldId="258"/>
            <ac:spMk id="42" creationId="{ADB5EB0E-8E2A-BD42-9BA0-E6205C949D55}"/>
          </ac:spMkLst>
        </pc:spChg>
        <pc:spChg chg="add mod">
          <ac:chgData name="Taneja, Sanya Bathla" userId="799d058d-57bc-440a-8f75-08d784809017" providerId="ADAL" clId="{EF69EDC8-4E21-FD44-AC7B-B4C2BF3E2693}" dt="2021-03-08T18:59:06.320" v="1191"/>
          <ac:spMkLst>
            <pc:docMk/>
            <pc:sldMk cId="2533416488" sldId="258"/>
            <ac:spMk id="43" creationId="{8F1CF5A9-4F24-044F-8D5E-6D854574C386}"/>
          </ac:spMkLst>
        </pc:spChg>
        <pc:spChg chg="add mod">
          <ac:chgData name="Taneja, Sanya Bathla" userId="799d058d-57bc-440a-8f75-08d784809017" providerId="ADAL" clId="{EF69EDC8-4E21-FD44-AC7B-B4C2BF3E2693}" dt="2021-03-08T18:59:06.320" v="1191"/>
          <ac:spMkLst>
            <pc:docMk/>
            <pc:sldMk cId="2533416488" sldId="258"/>
            <ac:spMk id="44" creationId="{BEF5BFEA-9586-9A48-9C96-26187CFD51A1}"/>
          </ac:spMkLst>
        </pc:spChg>
        <pc:spChg chg="add del mod">
          <ac:chgData name="Taneja, Sanya Bathla" userId="799d058d-57bc-440a-8f75-08d784809017" providerId="ADAL" clId="{EF69EDC8-4E21-FD44-AC7B-B4C2BF3E2693}" dt="2021-03-08T18:59:26.399" v="1194" actId="478"/>
          <ac:spMkLst>
            <pc:docMk/>
            <pc:sldMk cId="2533416488" sldId="258"/>
            <ac:spMk id="45" creationId="{FADFB33F-DC2B-834E-9163-EFF6166C2CA3}"/>
          </ac:spMkLst>
        </pc:spChg>
        <pc:spChg chg="add del mod">
          <ac:chgData name="Taneja, Sanya Bathla" userId="799d058d-57bc-440a-8f75-08d784809017" providerId="ADAL" clId="{EF69EDC8-4E21-FD44-AC7B-B4C2BF3E2693}" dt="2021-03-08T18:59:26.399" v="1194" actId="478"/>
          <ac:spMkLst>
            <pc:docMk/>
            <pc:sldMk cId="2533416488" sldId="258"/>
            <ac:spMk id="46" creationId="{460D5CC5-3C02-3941-8DEF-C4939313F63F}"/>
          </ac:spMkLst>
        </pc:spChg>
        <pc:spChg chg="add del mod">
          <ac:chgData name="Taneja, Sanya Bathla" userId="799d058d-57bc-440a-8f75-08d784809017" providerId="ADAL" clId="{EF69EDC8-4E21-FD44-AC7B-B4C2BF3E2693}" dt="2021-03-08T18:59:26.399" v="1194" actId="478"/>
          <ac:spMkLst>
            <pc:docMk/>
            <pc:sldMk cId="2533416488" sldId="258"/>
            <ac:spMk id="47" creationId="{8549E69C-B63A-D548-95B7-0D622DEB084F}"/>
          </ac:spMkLst>
        </pc:spChg>
        <pc:spChg chg="add mod">
          <ac:chgData name="Taneja, Sanya Bathla" userId="799d058d-57bc-440a-8f75-08d784809017" providerId="ADAL" clId="{EF69EDC8-4E21-FD44-AC7B-B4C2BF3E2693}" dt="2021-03-08T18:59:34.105" v="1196" actId="1076"/>
          <ac:spMkLst>
            <pc:docMk/>
            <pc:sldMk cId="2533416488" sldId="258"/>
            <ac:spMk id="49" creationId="{0C070CA4-60F9-F44D-85DC-BF2ACF55E253}"/>
          </ac:spMkLst>
        </pc:spChg>
        <pc:spChg chg="add del mod">
          <ac:chgData name="Taneja, Sanya Bathla" userId="799d058d-57bc-440a-8f75-08d784809017" providerId="ADAL" clId="{EF69EDC8-4E21-FD44-AC7B-B4C2BF3E2693}" dt="2021-03-08T18:59:59.065" v="1200" actId="478"/>
          <ac:spMkLst>
            <pc:docMk/>
            <pc:sldMk cId="2533416488" sldId="258"/>
            <ac:spMk id="50" creationId="{AF302A62-7B80-C74D-980E-8ED944F9D06F}"/>
          </ac:spMkLst>
        </pc:spChg>
        <pc:spChg chg="add mod">
          <ac:chgData name="Taneja, Sanya Bathla" userId="799d058d-57bc-440a-8f75-08d784809017" providerId="ADAL" clId="{EF69EDC8-4E21-FD44-AC7B-B4C2BF3E2693}" dt="2021-03-08T19:00:42.095" v="1229" actId="1076"/>
          <ac:spMkLst>
            <pc:docMk/>
            <pc:sldMk cId="2533416488" sldId="258"/>
            <ac:spMk id="51" creationId="{F10C9F6D-1F3E-1A42-987A-AC2A7B45090E}"/>
          </ac:spMkLst>
        </pc:spChg>
        <pc:spChg chg="add mod">
          <ac:chgData name="Taneja, Sanya Bathla" userId="799d058d-57bc-440a-8f75-08d784809017" providerId="ADAL" clId="{EF69EDC8-4E21-FD44-AC7B-B4C2BF3E2693}" dt="2021-03-08T19:00:03.257" v="1202" actId="1076"/>
          <ac:spMkLst>
            <pc:docMk/>
            <pc:sldMk cId="2533416488" sldId="258"/>
            <ac:spMk id="52" creationId="{0F3E0FCC-BF53-8147-ABE1-0D397B2B574E}"/>
          </ac:spMkLst>
        </pc:spChg>
        <pc:spChg chg="add mod">
          <ac:chgData name="Taneja, Sanya Bathla" userId="799d058d-57bc-440a-8f75-08d784809017" providerId="ADAL" clId="{EF69EDC8-4E21-FD44-AC7B-B4C2BF3E2693}" dt="2021-03-08T19:00:20.658" v="1205" actId="1076"/>
          <ac:spMkLst>
            <pc:docMk/>
            <pc:sldMk cId="2533416488" sldId="258"/>
            <ac:spMk id="53" creationId="{916070A8-C16B-864C-A782-CF3C35EDB945}"/>
          </ac:spMkLst>
        </pc:spChg>
        <pc:spChg chg="add mod">
          <ac:chgData name="Taneja, Sanya Bathla" userId="799d058d-57bc-440a-8f75-08d784809017" providerId="ADAL" clId="{EF69EDC8-4E21-FD44-AC7B-B4C2BF3E2693}" dt="2021-03-08T19:00:28.919" v="1225" actId="20577"/>
          <ac:spMkLst>
            <pc:docMk/>
            <pc:sldMk cId="2533416488" sldId="258"/>
            <ac:spMk id="54" creationId="{B1571C84-12EA-4946-B835-D0D66311102A}"/>
          </ac:spMkLst>
        </pc:spChg>
        <pc:cxnChg chg="del">
          <ac:chgData name="Taneja, Sanya Bathla" userId="799d058d-57bc-440a-8f75-08d784809017" providerId="ADAL" clId="{EF69EDC8-4E21-FD44-AC7B-B4C2BF3E2693}" dt="2021-03-08T18:58:57.672" v="1189" actId="478"/>
          <ac:cxnSpMkLst>
            <pc:docMk/>
            <pc:sldMk cId="2533416488" sldId="258"/>
            <ac:cxnSpMk id="8" creationId="{7DCDFBCB-44B5-114B-9DD0-CF29184002C6}"/>
          </ac:cxnSpMkLst>
        </pc:cxnChg>
        <pc:cxnChg chg="del mod">
          <ac:chgData name="Taneja, Sanya Bathla" userId="799d058d-57bc-440a-8f75-08d784809017" providerId="ADAL" clId="{EF69EDC8-4E21-FD44-AC7B-B4C2BF3E2693}" dt="2021-03-08T18:58:55.957" v="1188" actId="478"/>
          <ac:cxnSpMkLst>
            <pc:docMk/>
            <pc:sldMk cId="2533416488" sldId="258"/>
            <ac:cxnSpMk id="19" creationId="{38183FFA-62F3-B946-BD68-04D01F6F9D38}"/>
          </ac:cxnSpMkLst>
        </pc:cxnChg>
        <pc:cxnChg chg="add mod">
          <ac:chgData name="Taneja, Sanya Bathla" userId="799d058d-57bc-440a-8f75-08d784809017" providerId="ADAL" clId="{EF69EDC8-4E21-FD44-AC7B-B4C2BF3E2693}" dt="2021-03-08T18:59:06.320" v="1191"/>
          <ac:cxnSpMkLst>
            <pc:docMk/>
            <pc:sldMk cId="2533416488" sldId="258"/>
            <ac:cxnSpMk id="39" creationId="{5A78301E-6D94-5941-B0C3-71DC8FC67269}"/>
          </ac:cxnSpMkLst>
        </pc:cxnChg>
        <pc:cxnChg chg="add mod">
          <ac:chgData name="Taneja, Sanya Bathla" userId="799d058d-57bc-440a-8f75-08d784809017" providerId="ADAL" clId="{EF69EDC8-4E21-FD44-AC7B-B4C2BF3E2693}" dt="2021-03-08T18:59:56.553" v="1199" actId="14100"/>
          <ac:cxnSpMkLst>
            <pc:docMk/>
            <pc:sldMk cId="2533416488" sldId="258"/>
            <ac:cxnSpMk id="40" creationId="{81E5A75B-20C4-DD43-8523-32274F691BB5}"/>
          </ac:cxnSpMkLst>
        </pc:cxnChg>
        <pc:cxnChg chg="add mod">
          <ac:chgData name="Taneja, Sanya Bathla" userId="799d058d-57bc-440a-8f75-08d784809017" providerId="ADAL" clId="{EF69EDC8-4E21-FD44-AC7B-B4C2BF3E2693}" dt="2021-03-08T18:59:34.105" v="1196" actId="1076"/>
          <ac:cxnSpMkLst>
            <pc:docMk/>
            <pc:sldMk cId="2533416488" sldId="258"/>
            <ac:cxnSpMk id="48" creationId="{AE49450B-A862-8348-AEA3-5888F8A0C5F2}"/>
          </ac:cxnSpMkLst>
        </pc:cxnChg>
        <pc:cxnChg chg="add mod">
          <ac:chgData name="Taneja, Sanya Bathla" userId="799d058d-57bc-440a-8f75-08d784809017" providerId="ADAL" clId="{EF69EDC8-4E21-FD44-AC7B-B4C2BF3E2693}" dt="2021-03-08T19:00:38.034" v="1228" actId="14100"/>
          <ac:cxnSpMkLst>
            <pc:docMk/>
            <pc:sldMk cId="2533416488" sldId="258"/>
            <ac:cxnSpMk id="55" creationId="{62175D76-462F-114E-9767-DC0B26BC7007}"/>
          </ac:cxnSpMkLst>
        </pc:cxnChg>
      </pc:sldChg>
      <pc:sldChg chg="addSp delSp modSp add del mod">
        <pc:chgData name="Taneja, Sanya Bathla" userId="799d058d-57bc-440a-8f75-08d784809017" providerId="ADAL" clId="{EF69EDC8-4E21-FD44-AC7B-B4C2BF3E2693}" dt="2021-03-08T17:44:39.958" v="590" actId="2696"/>
        <pc:sldMkLst>
          <pc:docMk/>
          <pc:sldMk cId="2072204566" sldId="259"/>
        </pc:sldMkLst>
        <pc:spChg chg="add mod">
          <ac:chgData name="Taneja, Sanya Bathla" userId="799d058d-57bc-440a-8f75-08d784809017" providerId="ADAL" clId="{EF69EDC8-4E21-FD44-AC7B-B4C2BF3E2693}" dt="2021-03-08T17:19:44.952" v="346" actId="1076"/>
          <ac:spMkLst>
            <pc:docMk/>
            <pc:sldMk cId="2072204566" sldId="259"/>
            <ac:spMk id="3" creationId="{36C1D268-6FC7-5F4B-9F13-1860EDBBB085}"/>
          </ac:spMkLst>
        </pc:spChg>
        <pc:spChg chg="del">
          <ac:chgData name="Taneja, Sanya Bathla" userId="799d058d-57bc-440a-8f75-08d784809017" providerId="ADAL" clId="{EF69EDC8-4E21-FD44-AC7B-B4C2BF3E2693}" dt="2021-03-08T17:17:59.283" v="301" actId="478"/>
          <ac:spMkLst>
            <pc:docMk/>
            <pc:sldMk cId="2072204566" sldId="259"/>
            <ac:spMk id="17" creationId="{635CAEC6-B30C-A34D-9E78-096083D9B9BE}"/>
          </ac:spMkLst>
        </pc:spChg>
        <pc:spChg chg="add mod">
          <ac:chgData name="Taneja, Sanya Bathla" userId="799d058d-57bc-440a-8f75-08d784809017" providerId="ADAL" clId="{EF69EDC8-4E21-FD44-AC7B-B4C2BF3E2693}" dt="2021-03-08T17:29:03.740" v="438" actId="20577"/>
          <ac:spMkLst>
            <pc:docMk/>
            <pc:sldMk cId="2072204566" sldId="259"/>
            <ac:spMk id="26" creationId="{3F426D16-97AF-2B43-8CBB-2C6499CEE532}"/>
          </ac:spMkLst>
        </pc:spChg>
        <pc:spChg chg="add mod">
          <ac:chgData name="Taneja, Sanya Bathla" userId="799d058d-57bc-440a-8f75-08d784809017" providerId="ADAL" clId="{EF69EDC8-4E21-FD44-AC7B-B4C2BF3E2693}" dt="2021-03-08T17:28:59.507" v="437" actId="1076"/>
          <ac:spMkLst>
            <pc:docMk/>
            <pc:sldMk cId="2072204566" sldId="259"/>
            <ac:spMk id="28" creationId="{7E36A93B-FE9D-D243-A30B-6A69380089EE}"/>
          </ac:spMkLst>
        </pc:spChg>
        <pc:spChg chg="del mod">
          <ac:chgData name="Taneja, Sanya Bathla" userId="799d058d-57bc-440a-8f75-08d784809017" providerId="ADAL" clId="{EF69EDC8-4E21-FD44-AC7B-B4C2BF3E2693}" dt="2021-03-08T17:39:35.800" v="440" actId="478"/>
          <ac:spMkLst>
            <pc:docMk/>
            <pc:sldMk cId="2072204566" sldId="259"/>
            <ac:spMk id="52" creationId="{5EA445AD-DCEF-FB4B-A919-7B19B6D09DF6}"/>
          </ac:spMkLst>
        </pc:spChg>
        <pc:cxnChg chg="mod">
          <ac:chgData name="Taneja, Sanya Bathla" userId="799d058d-57bc-440a-8f75-08d784809017" providerId="ADAL" clId="{EF69EDC8-4E21-FD44-AC7B-B4C2BF3E2693}" dt="2021-03-08T17:17:59.283" v="301" actId="478"/>
          <ac:cxnSpMkLst>
            <pc:docMk/>
            <pc:sldMk cId="2072204566" sldId="259"/>
            <ac:cxnSpMk id="34" creationId="{272EFAFF-3AF4-5145-A4D1-6F2205E63227}"/>
          </ac:cxnSpMkLst>
        </pc:cxnChg>
      </pc:sldChg>
      <pc:sldChg chg="addSp delSp modSp add mod ord modNotesTx">
        <pc:chgData name="Taneja, Sanya Bathla" userId="799d058d-57bc-440a-8f75-08d784809017" providerId="ADAL" clId="{EF69EDC8-4E21-FD44-AC7B-B4C2BF3E2693}" dt="2021-03-08T18:54:14.176" v="1085" actId="20577"/>
        <pc:sldMkLst>
          <pc:docMk/>
          <pc:sldMk cId="1947630601" sldId="260"/>
        </pc:sldMkLst>
        <pc:spChg chg="del">
          <ac:chgData name="Taneja, Sanya Bathla" userId="799d058d-57bc-440a-8f75-08d784809017" providerId="ADAL" clId="{EF69EDC8-4E21-FD44-AC7B-B4C2BF3E2693}" dt="2021-03-08T17:25:49.310" v="357" actId="478"/>
          <ac:spMkLst>
            <pc:docMk/>
            <pc:sldMk cId="1947630601" sldId="260"/>
            <ac:spMk id="2" creationId="{ABC9EF92-0CF1-6146-87B1-F1CB3CA43737}"/>
          </ac:spMkLst>
        </pc:spChg>
        <pc:spChg chg="add del mod">
          <ac:chgData name="Taneja, Sanya Bathla" userId="799d058d-57bc-440a-8f75-08d784809017" providerId="ADAL" clId="{EF69EDC8-4E21-FD44-AC7B-B4C2BF3E2693}" dt="2021-03-08T17:27:02.772" v="417"/>
          <ac:spMkLst>
            <pc:docMk/>
            <pc:sldMk cId="1947630601" sldId="260"/>
            <ac:spMk id="3" creationId="{436F1888-E2A6-5C44-8A72-B43118D1ECCC}"/>
          </ac:spMkLst>
        </pc:spChg>
        <pc:spChg chg="mod">
          <ac:chgData name="Taneja, Sanya Bathla" userId="799d058d-57bc-440a-8f75-08d784809017" providerId="ADAL" clId="{EF69EDC8-4E21-FD44-AC7B-B4C2BF3E2693}" dt="2021-03-08T18:24:53.732" v="623" actId="20577"/>
          <ac:spMkLst>
            <pc:docMk/>
            <pc:sldMk cId="1947630601" sldId="260"/>
            <ac:spMk id="4" creationId="{7ABACE6F-EFB1-F048-B28A-5A867E69C372}"/>
          </ac:spMkLst>
        </pc:spChg>
        <pc:spChg chg="add mod">
          <ac:chgData name="Taneja, Sanya Bathla" userId="799d058d-57bc-440a-8f75-08d784809017" providerId="ADAL" clId="{EF69EDC8-4E21-FD44-AC7B-B4C2BF3E2693}" dt="2021-03-08T17:27:16.813" v="423" actId="1076"/>
          <ac:spMkLst>
            <pc:docMk/>
            <pc:sldMk cId="1947630601" sldId="260"/>
            <ac:spMk id="7" creationId="{D970F00E-66C7-9C4C-8D72-6065209BE2DE}"/>
          </ac:spMkLst>
        </pc:spChg>
        <pc:spChg chg="mod">
          <ac:chgData name="Taneja, Sanya Bathla" userId="799d058d-57bc-440a-8f75-08d784809017" providerId="ADAL" clId="{EF69EDC8-4E21-FD44-AC7B-B4C2BF3E2693}" dt="2021-03-08T18:25:17.328" v="655" actId="20577"/>
          <ac:spMkLst>
            <pc:docMk/>
            <pc:sldMk cId="1947630601" sldId="260"/>
            <ac:spMk id="11" creationId="{C40E7F15-C472-7445-A4F5-7928D7B55F6A}"/>
          </ac:spMkLst>
        </pc:spChg>
        <pc:spChg chg="mod">
          <ac:chgData name="Taneja, Sanya Bathla" userId="799d058d-57bc-440a-8f75-08d784809017" providerId="ADAL" clId="{EF69EDC8-4E21-FD44-AC7B-B4C2BF3E2693}" dt="2021-03-08T18:25:10.067" v="642" actId="20577"/>
          <ac:spMkLst>
            <pc:docMk/>
            <pc:sldMk cId="1947630601" sldId="260"/>
            <ac:spMk id="16" creationId="{01BED2DA-8124-F542-A289-B6DE92795068}"/>
          </ac:spMkLst>
        </pc:spChg>
        <pc:spChg chg="add mod">
          <ac:chgData name="Taneja, Sanya Bathla" userId="799d058d-57bc-440a-8f75-08d784809017" providerId="ADAL" clId="{EF69EDC8-4E21-FD44-AC7B-B4C2BF3E2693}" dt="2021-03-08T18:25:51.270" v="661" actId="1076"/>
          <ac:spMkLst>
            <pc:docMk/>
            <pc:sldMk cId="1947630601" sldId="260"/>
            <ac:spMk id="30" creationId="{0C5DDD01-D650-D14C-96BF-8D9930329FEE}"/>
          </ac:spMkLst>
        </pc:spChg>
        <pc:spChg chg="add mod">
          <ac:chgData name="Taneja, Sanya Bathla" userId="799d058d-57bc-440a-8f75-08d784809017" providerId="ADAL" clId="{EF69EDC8-4E21-FD44-AC7B-B4C2BF3E2693}" dt="2021-03-08T18:54:14.176" v="1085" actId="20577"/>
          <ac:spMkLst>
            <pc:docMk/>
            <pc:sldMk cId="1947630601" sldId="260"/>
            <ac:spMk id="32" creationId="{0A193BB0-4C6B-7848-B8D5-91BABCA424FE}"/>
          </ac:spMkLst>
        </pc:spChg>
        <pc:spChg chg="del mod">
          <ac:chgData name="Taneja, Sanya Bathla" userId="799d058d-57bc-440a-8f75-08d784809017" providerId="ADAL" clId="{EF69EDC8-4E21-FD44-AC7B-B4C2BF3E2693}" dt="2021-03-08T18:24:36.211" v="604" actId="478"/>
          <ac:spMkLst>
            <pc:docMk/>
            <pc:sldMk cId="1947630601" sldId="260"/>
            <ac:spMk id="33" creationId="{4083D672-00C3-A841-BAA9-DDD5D986E697}"/>
          </ac:spMkLst>
        </pc:spChg>
        <pc:spChg chg="add mod">
          <ac:chgData name="Taneja, Sanya Bathla" userId="799d058d-57bc-440a-8f75-08d784809017" providerId="ADAL" clId="{EF69EDC8-4E21-FD44-AC7B-B4C2BF3E2693}" dt="2021-03-08T18:45:23.379" v="864"/>
          <ac:spMkLst>
            <pc:docMk/>
            <pc:sldMk cId="1947630601" sldId="260"/>
            <ac:spMk id="36" creationId="{5AADE4FF-E8F1-7247-87A9-0A54161D7285}"/>
          </ac:spMkLst>
        </pc:spChg>
        <pc:spChg chg="add mod">
          <ac:chgData name="Taneja, Sanya Bathla" userId="799d058d-57bc-440a-8f75-08d784809017" providerId="ADAL" clId="{EF69EDC8-4E21-FD44-AC7B-B4C2BF3E2693}" dt="2021-03-08T18:45:23.379" v="864"/>
          <ac:spMkLst>
            <pc:docMk/>
            <pc:sldMk cId="1947630601" sldId="260"/>
            <ac:spMk id="37" creationId="{8ED037C8-1694-CA4A-B462-136F7CF998A6}"/>
          </ac:spMkLst>
        </pc:spChg>
        <pc:spChg chg="mod">
          <ac:chgData name="Taneja, Sanya Bathla" userId="799d058d-57bc-440a-8f75-08d784809017" providerId="ADAL" clId="{EF69EDC8-4E21-FD44-AC7B-B4C2BF3E2693}" dt="2021-03-08T18:24:57.142" v="628" actId="20577"/>
          <ac:spMkLst>
            <pc:docMk/>
            <pc:sldMk cId="1947630601" sldId="260"/>
            <ac:spMk id="40" creationId="{E8ED1674-F94F-BB43-BBB5-031943D9CC23}"/>
          </ac:spMkLst>
        </pc:spChg>
        <pc:spChg chg="add mod">
          <ac:chgData name="Taneja, Sanya Bathla" userId="799d058d-57bc-440a-8f75-08d784809017" providerId="ADAL" clId="{EF69EDC8-4E21-FD44-AC7B-B4C2BF3E2693}" dt="2021-03-08T18:46:22.806" v="944" actId="1076"/>
          <ac:spMkLst>
            <pc:docMk/>
            <pc:sldMk cId="1947630601" sldId="260"/>
            <ac:spMk id="41" creationId="{D9B069AB-BC66-C940-938F-2ABD49B28A89}"/>
          </ac:spMkLst>
        </pc:spChg>
        <pc:spChg chg="add mod">
          <ac:chgData name="Taneja, Sanya Bathla" userId="799d058d-57bc-440a-8f75-08d784809017" providerId="ADAL" clId="{EF69EDC8-4E21-FD44-AC7B-B4C2BF3E2693}" dt="2021-03-08T18:46:18.628" v="943" actId="1076"/>
          <ac:spMkLst>
            <pc:docMk/>
            <pc:sldMk cId="1947630601" sldId="260"/>
            <ac:spMk id="42" creationId="{2482FEF9-A90B-EF42-837D-424649204983}"/>
          </ac:spMkLst>
        </pc:spChg>
        <pc:spChg chg="add mod">
          <ac:chgData name="Taneja, Sanya Bathla" userId="799d058d-57bc-440a-8f75-08d784809017" providerId="ADAL" clId="{EF69EDC8-4E21-FD44-AC7B-B4C2BF3E2693}" dt="2021-03-08T18:46:25.900" v="945" actId="1076"/>
          <ac:spMkLst>
            <pc:docMk/>
            <pc:sldMk cId="1947630601" sldId="260"/>
            <ac:spMk id="43" creationId="{B757C7DF-9B4F-7249-90C4-957F6727090B}"/>
          </ac:spMkLst>
        </pc:spChg>
        <pc:spChg chg="del">
          <ac:chgData name="Taneja, Sanya Bathla" userId="799d058d-57bc-440a-8f75-08d784809017" providerId="ADAL" clId="{EF69EDC8-4E21-FD44-AC7B-B4C2BF3E2693}" dt="2021-03-08T17:26:17.076" v="386" actId="478"/>
          <ac:spMkLst>
            <pc:docMk/>
            <pc:sldMk cId="1947630601" sldId="260"/>
            <ac:spMk id="52" creationId="{5EA445AD-DCEF-FB4B-A919-7B19B6D09DF6}"/>
          </ac:spMkLst>
        </pc:spChg>
        <pc:cxnChg chg="add mod">
          <ac:chgData name="Taneja, Sanya Bathla" userId="799d058d-57bc-440a-8f75-08d784809017" providerId="ADAL" clId="{EF69EDC8-4E21-FD44-AC7B-B4C2BF3E2693}" dt="2021-03-08T18:48:33.908" v="1034" actId="208"/>
          <ac:cxnSpMkLst>
            <pc:docMk/>
            <pc:sldMk cId="1947630601" sldId="260"/>
            <ac:cxnSpMk id="6" creationId="{77DC5E76-A9A1-314C-A3E5-744C76FFC119}"/>
          </ac:cxnSpMkLst>
        </pc:cxnChg>
        <pc:cxnChg chg="mod">
          <ac:chgData name="Taneja, Sanya Bathla" userId="799d058d-57bc-440a-8f75-08d784809017" providerId="ADAL" clId="{EF69EDC8-4E21-FD44-AC7B-B4C2BF3E2693}" dt="2021-03-08T18:48:33.908" v="1034" actId="208"/>
          <ac:cxnSpMkLst>
            <pc:docMk/>
            <pc:sldMk cId="1947630601" sldId="260"/>
            <ac:cxnSpMk id="19" creationId="{F34A142B-0756-B040-9464-C1BD4EA76F59}"/>
          </ac:cxnSpMkLst>
        </pc:cxnChg>
        <pc:cxnChg chg="mod">
          <ac:chgData name="Taneja, Sanya Bathla" userId="799d058d-57bc-440a-8f75-08d784809017" providerId="ADAL" clId="{EF69EDC8-4E21-FD44-AC7B-B4C2BF3E2693}" dt="2021-03-08T18:48:33.377" v="1033" actId="208"/>
          <ac:cxnSpMkLst>
            <pc:docMk/>
            <pc:sldMk cId="1947630601" sldId="260"/>
            <ac:cxnSpMk id="20" creationId="{5AB24F3A-5A60-3146-BF58-88D25FE5D669}"/>
          </ac:cxnSpMkLst>
        </pc:cxnChg>
        <pc:cxnChg chg="add mod">
          <ac:chgData name="Taneja, Sanya Bathla" userId="799d058d-57bc-440a-8f75-08d784809017" providerId="ADAL" clId="{EF69EDC8-4E21-FD44-AC7B-B4C2BF3E2693}" dt="2021-03-08T18:45:23.379" v="864"/>
          <ac:cxnSpMkLst>
            <pc:docMk/>
            <pc:sldMk cId="1947630601" sldId="260"/>
            <ac:cxnSpMk id="38" creationId="{FC3B0DA0-4F5F-1B47-93FC-A9D1ABA19E00}"/>
          </ac:cxnSpMkLst>
        </pc:cxnChg>
      </pc:sldChg>
      <pc:sldChg chg="addSp delSp modSp add mod modNotesTx">
        <pc:chgData name="Taneja, Sanya Bathla" userId="799d058d-57bc-440a-8f75-08d784809017" providerId="ADAL" clId="{EF69EDC8-4E21-FD44-AC7B-B4C2BF3E2693}" dt="2021-03-08T18:45:12.402" v="862" actId="20577"/>
        <pc:sldMkLst>
          <pc:docMk/>
          <pc:sldMk cId="1152741497" sldId="261"/>
        </pc:sldMkLst>
        <pc:spChg chg="mod">
          <ac:chgData name="Taneja, Sanya Bathla" userId="799d058d-57bc-440a-8f75-08d784809017" providerId="ADAL" clId="{EF69EDC8-4E21-FD44-AC7B-B4C2BF3E2693}" dt="2021-03-08T17:43:44.916" v="561" actId="20577"/>
          <ac:spMkLst>
            <pc:docMk/>
            <pc:sldMk cId="1152741497" sldId="261"/>
            <ac:spMk id="4" creationId="{7ABACE6F-EFB1-F048-B28A-5A867E69C372}"/>
          </ac:spMkLst>
        </pc:spChg>
        <pc:spChg chg="add del mod">
          <ac:chgData name="Taneja, Sanya Bathla" userId="799d058d-57bc-440a-8f75-08d784809017" providerId="ADAL" clId="{EF69EDC8-4E21-FD44-AC7B-B4C2BF3E2693}" dt="2021-03-08T17:43:34.177" v="556"/>
          <ac:spMkLst>
            <pc:docMk/>
            <pc:sldMk cId="1152741497" sldId="261"/>
            <ac:spMk id="9" creationId="{8A725F28-7A61-D941-8620-7FE5A00E8955}"/>
          </ac:spMkLst>
        </pc:spChg>
        <pc:spChg chg="mod">
          <ac:chgData name="Taneja, Sanya Bathla" userId="799d058d-57bc-440a-8f75-08d784809017" providerId="ADAL" clId="{EF69EDC8-4E21-FD44-AC7B-B4C2BF3E2693}" dt="2021-03-08T18:37:41.684" v="753" actId="20577"/>
          <ac:spMkLst>
            <pc:docMk/>
            <pc:sldMk cId="1152741497" sldId="261"/>
            <ac:spMk id="16" creationId="{01BED2DA-8124-F542-A289-B6DE92795068}"/>
          </ac:spMkLst>
        </pc:spChg>
        <pc:spChg chg="mod">
          <ac:chgData name="Taneja, Sanya Bathla" userId="799d058d-57bc-440a-8f75-08d784809017" providerId="ADAL" clId="{EF69EDC8-4E21-FD44-AC7B-B4C2BF3E2693}" dt="2021-03-08T18:36:20.079" v="677" actId="1076"/>
          <ac:spMkLst>
            <pc:docMk/>
            <pc:sldMk cId="1152741497" sldId="261"/>
            <ac:spMk id="30" creationId="{0C5DDD01-D650-D14C-96BF-8D9930329FEE}"/>
          </ac:spMkLst>
        </pc:spChg>
        <pc:spChg chg="del mod">
          <ac:chgData name="Taneja, Sanya Bathla" userId="799d058d-57bc-440a-8f75-08d784809017" providerId="ADAL" clId="{EF69EDC8-4E21-FD44-AC7B-B4C2BF3E2693}" dt="2021-03-08T18:34:23.585" v="662" actId="478"/>
          <ac:spMkLst>
            <pc:docMk/>
            <pc:sldMk cId="1152741497" sldId="261"/>
            <ac:spMk id="33" creationId="{4083D672-00C3-A841-BAA9-DDD5D986E697}"/>
          </ac:spMkLst>
        </pc:spChg>
        <pc:spChg chg="add mod">
          <ac:chgData name="Taneja, Sanya Bathla" userId="799d058d-57bc-440a-8f75-08d784809017" providerId="ADAL" clId="{EF69EDC8-4E21-FD44-AC7B-B4C2BF3E2693}" dt="2021-03-08T17:42:47.709" v="500" actId="20577"/>
          <ac:spMkLst>
            <pc:docMk/>
            <pc:sldMk cId="1152741497" sldId="261"/>
            <ac:spMk id="36" creationId="{848D85B3-0CFE-114F-8BAD-8EF5A69C3B01}"/>
          </ac:spMkLst>
        </pc:spChg>
        <pc:spChg chg="add mod">
          <ac:chgData name="Taneja, Sanya Bathla" userId="799d058d-57bc-440a-8f75-08d784809017" providerId="ADAL" clId="{EF69EDC8-4E21-FD44-AC7B-B4C2BF3E2693}" dt="2021-03-08T17:43:04.233" v="519" actId="20577"/>
          <ac:spMkLst>
            <pc:docMk/>
            <pc:sldMk cId="1152741497" sldId="261"/>
            <ac:spMk id="37" creationId="{ED5DDD69-F441-354B-8EAA-F68631AF6EB6}"/>
          </ac:spMkLst>
        </pc:spChg>
        <pc:spChg chg="mod">
          <ac:chgData name="Taneja, Sanya Bathla" userId="799d058d-57bc-440a-8f75-08d784809017" providerId="ADAL" clId="{EF69EDC8-4E21-FD44-AC7B-B4C2BF3E2693}" dt="2021-03-08T17:41:36.483" v="465" actId="1076"/>
          <ac:spMkLst>
            <pc:docMk/>
            <pc:sldMk cId="1152741497" sldId="261"/>
            <ac:spMk id="39" creationId="{1131E45C-BB39-6543-BF8A-8CC2C8C2626A}"/>
          </ac:spMkLst>
        </pc:spChg>
        <pc:spChg chg="mod">
          <ac:chgData name="Taneja, Sanya Bathla" userId="799d058d-57bc-440a-8f75-08d784809017" providerId="ADAL" clId="{EF69EDC8-4E21-FD44-AC7B-B4C2BF3E2693}" dt="2021-03-08T17:43:49.796" v="566" actId="20577"/>
          <ac:spMkLst>
            <pc:docMk/>
            <pc:sldMk cId="1152741497" sldId="261"/>
            <ac:spMk id="40" creationId="{E8ED1674-F94F-BB43-BBB5-031943D9CC23}"/>
          </ac:spMkLst>
        </pc:spChg>
        <pc:spChg chg="add mod">
          <ac:chgData name="Taneja, Sanya Bathla" userId="799d058d-57bc-440a-8f75-08d784809017" providerId="ADAL" clId="{EF69EDC8-4E21-FD44-AC7B-B4C2BF3E2693}" dt="2021-03-08T17:43:20.161" v="537" actId="20577"/>
          <ac:spMkLst>
            <pc:docMk/>
            <pc:sldMk cId="1152741497" sldId="261"/>
            <ac:spMk id="41" creationId="{3BC4765E-6041-C441-93FF-CC16E1A9C906}"/>
          </ac:spMkLst>
        </pc:spChg>
        <pc:spChg chg="add mod">
          <ac:chgData name="Taneja, Sanya Bathla" userId="799d058d-57bc-440a-8f75-08d784809017" providerId="ADAL" clId="{EF69EDC8-4E21-FD44-AC7B-B4C2BF3E2693}" dt="2021-03-08T17:43:33.303" v="554" actId="20577"/>
          <ac:spMkLst>
            <pc:docMk/>
            <pc:sldMk cId="1152741497" sldId="261"/>
            <ac:spMk id="42" creationId="{4E39DA07-76AA-6B49-854D-4E71049BA77A}"/>
          </ac:spMkLst>
        </pc:spChg>
        <pc:spChg chg="add mod">
          <ac:chgData name="Taneja, Sanya Bathla" userId="799d058d-57bc-440a-8f75-08d784809017" providerId="ADAL" clId="{EF69EDC8-4E21-FD44-AC7B-B4C2BF3E2693}" dt="2021-03-08T18:37:48.045" v="758" actId="20577"/>
          <ac:spMkLst>
            <pc:docMk/>
            <pc:sldMk cId="1152741497" sldId="261"/>
            <ac:spMk id="43" creationId="{986B48EE-0F60-1F42-8586-1B513F846D20}"/>
          </ac:spMkLst>
        </pc:spChg>
        <pc:spChg chg="add mod">
          <ac:chgData name="Taneja, Sanya Bathla" userId="799d058d-57bc-440a-8f75-08d784809017" providerId="ADAL" clId="{EF69EDC8-4E21-FD44-AC7B-B4C2BF3E2693}" dt="2021-03-08T18:36:09.927" v="676" actId="1076"/>
          <ac:spMkLst>
            <pc:docMk/>
            <pc:sldMk cId="1152741497" sldId="261"/>
            <ac:spMk id="44" creationId="{DCB36E9A-C572-7647-9237-B4484A087587}"/>
          </ac:spMkLst>
        </pc:spChg>
        <pc:spChg chg="add mod">
          <ac:chgData name="Taneja, Sanya Bathla" userId="799d058d-57bc-440a-8f75-08d784809017" providerId="ADAL" clId="{EF69EDC8-4E21-FD44-AC7B-B4C2BF3E2693}" dt="2021-03-08T18:44:52.274" v="859"/>
          <ac:spMkLst>
            <pc:docMk/>
            <pc:sldMk cId="1152741497" sldId="261"/>
            <ac:spMk id="47" creationId="{D5C1826C-4C36-BE4F-B044-DA0A85244B0F}"/>
          </ac:spMkLst>
        </pc:spChg>
        <pc:spChg chg="add mod">
          <ac:chgData name="Taneja, Sanya Bathla" userId="799d058d-57bc-440a-8f75-08d784809017" providerId="ADAL" clId="{EF69EDC8-4E21-FD44-AC7B-B4C2BF3E2693}" dt="2021-03-08T18:44:52.274" v="859"/>
          <ac:spMkLst>
            <pc:docMk/>
            <pc:sldMk cId="1152741497" sldId="261"/>
            <ac:spMk id="48" creationId="{64135FEC-5103-9A40-A520-543D7CBBE2C2}"/>
          </ac:spMkLst>
        </pc:spChg>
        <pc:cxnChg chg="mod">
          <ac:chgData name="Taneja, Sanya Bathla" userId="799d058d-57bc-440a-8f75-08d784809017" providerId="ADAL" clId="{EF69EDC8-4E21-FD44-AC7B-B4C2BF3E2693}" dt="2021-03-08T17:42:01.346" v="470" actId="14100"/>
          <ac:cxnSpMkLst>
            <pc:docMk/>
            <pc:sldMk cId="1152741497" sldId="261"/>
            <ac:cxnSpMk id="25" creationId="{3A4C1EEF-C6A9-7E4B-8419-70AA76E9CD38}"/>
          </ac:cxnSpMkLst>
        </pc:cxnChg>
        <pc:cxnChg chg="add mod">
          <ac:chgData name="Taneja, Sanya Bathla" userId="799d058d-57bc-440a-8f75-08d784809017" providerId="ADAL" clId="{EF69EDC8-4E21-FD44-AC7B-B4C2BF3E2693}" dt="2021-03-08T17:42:07.479" v="471" actId="14100"/>
          <ac:cxnSpMkLst>
            <pc:docMk/>
            <pc:sldMk cId="1152741497" sldId="261"/>
            <ac:cxnSpMk id="26" creationId="{1FBF4983-F4F3-B44F-AD21-DEAF49F600F6}"/>
          </ac:cxnSpMkLst>
        </pc:cxnChg>
        <pc:cxnChg chg="add mod">
          <ac:chgData name="Taneja, Sanya Bathla" userId="799d058d-57bc-440a-8f75-08d784809017" providerId="ADAL" clId="{EF69EDC8-4E21-FD44-AC7B-B4C2BF3E2693}" dt="2021-03-08T17:42:15.530" v="473" actId="1076"/>
          <ac:cxnSpMkLst>
            <pc:docMk/>
            <pc:sldMk cId="1152741497" sldId="261"/>
            <ac:cxnSpMk id="32" creationId="{4D613BAE-FC7D-F24D-A32E-E70B548E74BE}"/>
          </ac:cxnSpMkLst>
        </pc:cxnChg>
        <pc:cxnChg chg="add mod">
          <ac:chgData name="Taneja, Sanya Bathla" userId="799d058d-57bc-440a-8f75-08d784809017" providerId="ADAL" clId="{EF69EDC8-4E21-FD44-AC7B-B4C2BF3E2693}" dt="2021-03-08T17:43:14.282" v="521" actId="1076"/>
          <ac:cxnSpMkLst>
            <pc:docMk/>
            <pc:sldMk cId="1152741497" sldId="261"/>
            <ac:cxnSpMk id="38" creationId="{80780935-B14C-1E45-A3B8-C109B85209C9}"/>
          </ac:cxnSpMkLst>
        </pc:cxnChg>
        <pc:cxnChg chg="add mod">
          <ac:chgData name="Taneja, Sanya Bathla" userId="799d058d-57bc-440a-8f75-08d784809017" providerId="ADAL" clId="{EF69EDC8-4E21-FD44-AC7B-B4C2BF3E2693}" dt="2021-03-08T18:44:52.274" v="859"/>
          <ac:cxnSpMkLst>
            <pc:docMk/>
            <pc:sldMk cId="1152741497" sldId="261"/>
            <ac:cxnSpMk id="49" creationId="{5B2E546F-4A07-C645-A165-49F33A58A98D}"/>
          </ac:cxnSpMkLst>
        </pc:cxnChg>
      </pc:sldChg>
      <pc:sldChg chg="add del">
        <pc:chgData name="Taneja, Sanya Bathla" userId="799d058d-57bc-440a-8f75-08d784809017" providerId="ADAL" clId="{EF69EDC8-4E21-FD44-AC7B-B4C2BF3E2693}" dt="2021-03-08T17:46:13.266" v="603" actId="2890"/>
        <pc:sldMkLst>
          <pc:docMk/>
          <pc:sldMk cId="1548198751" sldId="262"/>
        </pc:sldMkLst>
      </pc:sldChg>
      <pc:sldChg chg="addSp delSp modSp add mod modNotesTx">
        <pc:chgData name="Taneja, Sanya Bathla" userId="799d058d-57bc-440a-8f75-08d784809017" providerId="ADAL" clId="{EF69EDC8-4E21-FD44-AC7B-B4C2BF3E2693}" dt="2021-03-08T18:45:40.288" v="905" actId="20577"/>
        <pc:sldMkLst>
          <pc:docMk/>
          <pc:sldMk cId="2058925298" sldId="262"/>
        </pc:sldMkLst>
        <pc:spChg chg="mod">
          <ac:chgData name="Taneja, Sanya Bathla" userId="799d058d-57bc-440a-8f75-08d784809017" providerId="ADAL" clId="{EF69EDC8-4E21-FD44-AC7B-B4C2BF3E2693}" dt="2021-03-08T18:43:13.774" v="825" actId="20577"/>
          <ac:spMkLst>
            <pc:docMk/>
            <pc:sldMk cId="2058925298" sldId="262"/>
            <ac:spMk id="4" creationId="{7ABACE6F-EFB1-F048-B28A-5A867E69C372}"/>
          </ac:spMkLst>
        </pc:spChg>
        <pc:spChg chg="mod">
          <ac:chgData name="Taneja, Sanya Bathla" userId="799d058d-57bc-440a-8f75-08d784809017" providerId="ADAL" clId="{EF69EDC8-4E21-FD44-AC7B-B4C2BF3E2693}" dt="2021-03-08T18:43:31.634" v="857" actId="20577"/>
          <ac:spMkLst>
            <pc:docMk/>
            <pc:sldMk cId="2058925298" sldId="262"/>
            <ac:spMk id="11" creationId="{C40E7F15-C472-7445-A4F5-7928D7B55F6A}"/>
          </ac:spMkLst>
        </pc:spChg>
        <pc:spChg chg="mod">
          <ac:chgData name="Taneja, Sanya Bathla" userId="799d058d-57bc-440a-8f75-08d784809017" providerId="ADAL" clId="{EF69EDC8-4E21-FD44-AC7B-B4C2BF3E2693}" dt="2021-03-08T18:37:54.447" v="763" actId="20577"/>
          <ac:spMkLst>
            <pc:docMk/>
            <pc:sldMk cId="2058925298" sldId="262"/>
            <ac:spMk id="16" creationId="{01BED2DA-8124-F542-A289-B6DE92795068}"/>
          </ac:spMkLst>
        </pc:spChg>
        <pc:spChg chg="mod">
          <ac:chgData name="Taneja, Sanya Bathla" userId="799d058d-57bc-440a-8f75-08d784809017" providerId="ADAL" clId="{EF69EDC8-4E21-FD44-AC7B-B4C2BF3E2693}" dt="2021-03-08T18:37:01.379" v="733" actId="20577"/>
          <ac:spMkLst>
            <pc:docMk/>
            <pc:sldMk cId="2058925298" sldId="262"/>
            <ac:spMk id="17" creationId="{635CAEC6-B30C-A34D-9E78-096083D9B9BE}"/>
          </ac:spMkLst>
        </pc:spChg>
        <pc:spChg chg="mod">
          <ac:chgData name="Taneja, Sanya Bathla" userId="799d058d-57bc-440a-8f75-08d784809017" providerId="ADAL" clId="{EF69EDC8-4E21-FD44-AC7B-B4C2BF3E2693}" dt="2021-03-08T18:36:46.963" v="700" actId="20577"/>
          <ac:spMkLst>
            <pc:docMk/>
            <pc:sldMk cId="2058925298" sldId="262"/>
            <ac:spMk id="31" creationId="{63F2A791-409D-A547-975E-3879C8B641F3}"/>
          </ac:spMkLst>
        </pc:spChg>
        <pc:spChg chg="mod">
          <ac:chgData name="Taneja, Sanya Bathla" userId="799d058d-57bc-440a-8f75-08d784809017" providerId="ADAL" clId="{EF69EDC8-4E21-FD44-AC7B-B4C2BF3E2693}" dt="2021-03-08T18:43:07.713" v="812" actId="20577"/>
          <ac:spMkLst>
            <pc:docMk/>
            <pc:sldMk cId="2058925298" sldId="262"/>
            <ac:spMk id="40" creationId="{E8ED1674-F94F-BB43-BBB5-031943D9CC23}"/>
          </ac:spMkLst>
        </pc:spChg>
        <pc:spChg chg="mod">
          <ac:chgData name="Taneja, Sanya Bathla" userId="799d058d-57bc-440a-8f75-08d784809017" providerId="ADAL" clId="{EF69EDC8-4E21-FD44-AC7B-B4C2BF3E2693}" dt="2021-03-08T18:37:29.026" v="748" actId="20577"/>
          <ac:spMkLst>
            <pc:docMk/>
            <pc:sldMk cId="2058925298" sldId="262"/>
            <ac:spMk id="42" creationId="{4E39DA07-76AA-6B49-854D-4E71049BA77A}"/>
          </ac:spMkLst>
        </pc:spChg>
        <pc:spChg chg="mod">
          <ac:chgData name="Taneja, Sanya Bathla" userId="799d058d-57bc-440a-8f75-08d784809017" providerId="ADAL" clId="{EF69EDC8-4E21-FD44-AC7B-B4C2BF3E2693}" dt="2021-03-08T18:37:57.024" v="768" actId="20577"/>
          <ac:spMkLst>
            <pc:docMk/>
            <pc:sldMk cId="2058925298" sldId="262"/>
            <ac:spMk id="43" creationId="{986B48EE-0F60-1F42-8586-1B513F846D20}"/>
          </ac:spMkLst>
        </pc:spChg>
        <pc:spChg chg="add del mod">
          <ac:chgData name="Taneja, Sanya Bathla" userId="799d058d-57bc-440a-8f75-08d784809017" providerId="ADAL" clId="{EF69EDC8-4E21-FD44-AC7B-B4C2BF3E2693}" dt="2021-03-08T18:45:31.837" v="866"/>
          <ac:spMkLst>
            <pc:docMk/>
            <pc:sldMk cId="2058925298" sldId="262"/>
            <ac:spMk id="47" creationId="{D76FFA54-33AC-A64B-8054-8020D67BE337}"/>
          </ac:spMkLst>
        </pc:spChg>
        <pc:spChg chg="add del mod">
          <ac:chgData name="Taneja, Sanya Bathla" userId="799d058d-57bc-440a-8f75-08d784809017" providerId="ADAL" clId="{EF69EDC8-4E21-FD44-AC7B-B4C2BF3E2693}" dt="2021-03-08T18:45:31.837" v="866"/>
          <ac:spMkLst>
            <pc:docMk/>
            <pc:sldMk cId="2058925298" sldId="262"/>
            <ac:spMk id="48" creationId="{09C7C7BF-2079-9248-A2D1-266CF0570B8D}"/>
          </ac:spMkLst>
        </pc:spChg>
        <pc:cxnChg chg="add del mod">
          <ac:chgData name="Taneja, Sanya Bathla" userId="799d058d-57bc-440a-8f75-08d784809017" providerId="ADAL" clId="{EF69EDC8-4E21-FD44-AC7B-B4C2BF3E2693}" dt="2021-03-08T18:45:31.837" v="866"/>
          <ac:cxnSpMkLst>
            <pc:docMk/>
            <pc:sldMk cId="2058925298" sldId="262"/>
            <ac:cxnSpMk id="49" creationId="{5664455E-700C-6F46-92D4-204AA091CD8C}"/>
          </ac:cxnSpMkLst>
        </pc:cxnChg>
      </pc:sldChg>
      <pc:sldChg chg="addSp delSp modSp add mod modNotesTx">
        <pc:chgData name="Taneja, Sanya Bathla" userId="799d058d-57bc-440a-8f75-08d784809017" providerId="ADAL" clId="{EF69EDC8-4E21-FD44-AC7B-B4C2BF3E2693}" dt="2021-03-08T19:02:03.195" v="1259" actId="20577"/>
        <pc:sldMkLst>
          <pc:docMk/>
          <pc:sldMk cId="2121934041" sldId="263"/>
        </pc:sldMkLst>
        <pc:spChg chg="mod">
          <ac:chgData name="Taneja, Sanya Bathla" userId="799d058d-57bc-440a-8f75-08d784809017" providerId="ADAL" clId="{EF69EDC8-4E21-FD44-AC7B-B4C2BF3E2693}" dt="2021-03-08T18:56:17.681" v="1114" actId="1076"/>
          <ac:spMkLst>
            <pc:docMk/>
            <pc:sldMk cId="2121934041" sldId="263"/>
            <ac:spMk id="5" creationId="{76B77F3E-7BA0-5F40-8C22-D6BC4321723D}"/>
          </ac:spMkLst>
        </pc:spChg>
        <pc:spChg chg="del mod">
          <ac:chgData name="Taneja, Sanya Bathla" userId="799d058d-57bc-440a-8f75-08d784809017" providerId="ADAL" clId="{EF69EDC8-4E21-FD44-AC7B-B4C2BF3E2693}" dt="2021-03-08T18:59:04.963" v="1190" actId="21"/>
          <ac:spMkLst>
            <pc:docMk/>
            <pc:sldMk cId="2121934041" sldId="263"/>
            <ac:spMk id="6" creationId="{87BE50A0-5559-4847-9CC8-65376838D406}"/>
          </ac:spMkLst>
        </pc:spChg>
        <pc:spChg chg="mod">
          <ac:chgData name="Taneja, Sanya Bathla" userId="799d058d-57bc-440a-8f75-08d784809017" providerId="ADAL" clId="{EF69EDC8-4E21-FD44-AC7B-B4C2BF3E2693}" dt="2021-03-08T18:55:36.972" v="1097" actId="20577"/>
          <ac:spMkLst>
            <pc:docMk/>
            <pc:sldMk cId="2121934041" sldId="263"/>
            <ac:spMk id="16" creationId="{4928A348-B261-3342-9391-011A8ECE5C30}"/>
          </ac:spMkLst>
        </pc:spChg>
        <pc:spChg chg="del mod">
          <ac:chgData name="Taneja, Sanya Bathla" userId="799d058d-57bc-440a-8f75-08d784809017" providerId="ADAL" clId="{EF69EDC8-4E21-FD44-AC7B-B4C2BF3E2693}" dt="2021-03-08T18:59:04.963" v="1190" actId="21"/>
          <ac:spMkLst>
            <pc:docMk/>
            <pc:sldMk cId="2121934041" sldId="263"/>
            <ac:spMk id="20" creationId="{8B8F1D7E-5F85-CC45-95B9-0817C0F7DE45}"/>
          </ac:spMkLst>
        </pc:spChg>
        <pc:spChg chg="del">
          <ac:chgData name="Taneja, Sanya Bathla" userId="799d058d-57bc-440a-8f75-08d784809017" providerId="ADAL" clId="{EF69EDC8-4E21-FD44-AC7B-B4C2BF3E2693}" dt="2021-03-08T18:59:04.963" v="1190" actId="21"/>
          <ac:spMkLst>
            <pc:docMk/>
            <pc:sldMk cId="2121934041" sldId="263"/>
            <ac:spMk id="21" creationId="{2571FF4A-E022-6E43-90CB-9D7475CA3DD9}"/>
          </ac:spMkLst>
        </pc:spChg>
        <pc:spChg chg="del mod">
          <ac:chgData name="Taneja, Sanya Bathla" userId="799d058d-57bc-440a-8f75-08d784809017" providerId="ADAL" clId="{EF69EDC8-4E21-FD44-AC7B-B4C2BF3E2693}" dt="2021-03-08T18:59:04.963" v="1190" actId="21"/>
          <ac:spMkLst>
            <pc:docMk/>
            <pc:sldMk cId="2121934041" sldId="263"/>
            <ac:spMk id="33" creationId="{E1673417-65BB-904F-9309-C07CFD81EEF7}"/>
          </ac:spMkLst>
        </pc:spChg>
        <pc:spChg chg="del mod">
          <ac:chgData name="Taneja, Sanya Bathla" userId="799d058d-57bc-440a-8f75-08d784809017" providerId="ADAL" clId="{EF69EDC8-4E21-FD44-AC7B-B4C2BF3E2693}" dt="2021-03-08T18:59:04.963" v="1190" actId="21"/>
          <ac:spMkLst>
            <pc:docMk/>
            <pc:sldMk cId="2121934041" sldId="263"/>
            <ac:spMk id="34" creationId="{499D54AD-0AEF-6D44-BA82-C410A0B0E90A}"/>
          </ac:spMkLst>
        </pc:spChg>
        <pc:spChg chg="mod">
          <ac:chgData name="Taneja, Sanya Bathla" userId="799d058d-57bc-440a-8f75-08d784809017" providerId="ADAL" clId="{EF69EDC8-4E21-FD44-AC7B-B4C2BF3E2693}" dt="2021-03-08T18:55:47.762" v="1113" actId="20577"/>
          <ac:spMkLst>
            <pc:docMk/>
            <pc:sldMk cId="2121934041" sldId="263"/>
            <ac:spMk id="35" creationId="{0865A023-562B-474E-B1AE-F999BF0A426F}"/>
          </ac:spMkLst>
        </pc:spChg>
        <pc:spChg chg="add mod">
          <ac:chgData name="Taneja, Sanya Bathla" userId="799d058d-57bc-440a-8f75-08d784809017" providerId="ADAL" clId="{EF69EDC8-4E21-FD44-AC7B-B4C2BF3E2693}" dt="2021-03-08T18:56:50.330" v="1126"/>
          <ac:spMkLst>
            <pc:docMk/>
            <pc:sldMk cId="2121934041" sldId="263"/>
            <ac:spMk id="38" creationId="{B058F607-B2E8-7048-804C-745A4D7D2B1B}"/>
          </ac:spMkLst>
        </pc:spChg>
        <pc:spChg chg="add mod">
          <ac:chgData name="Taneja, Sanya Bathla" userId="799d058d-57bc-440a-8f75-08d784809017" providerId="ADAL" clId="{EF69EDC8-4E21-FD44-AC7B-B4C2BF3E2693}" dt="2021-03-08T18:56:39.534" v="1121" actId="1076"/>
          <ac:spMkLst>
            <pc:docMk/>
            <pc:sldMk cId="2121934041" sldId="263"/>
            <ac:spMk id="41" creationId="{E2FFA124-8632-D54E-9BAA-46D7959DF2E5}"/>
          </ac:spMkLst>
        </pc:spChg>
        <pc:spChg chg="add del mod">
          <ac:chgData name="Taneja, Sanya Bathla" userId="799d058d-57bc-440a-8f75-08d784809017" providerId="ADAL" clId="{EF69EDC8-4E21-FD44-AC7B-B4C2BF3E2693}" dt="2021-03-08T18:58:18.175" v="1159" actId="21"/>
          <ac:spMkLst>
            <pc:docMk/>
            <pc:sldMk cId="2121934041" sldId="263"/>
            <ac:spMk id="46" creationId="{C3C2D8AE-C605-FE46-BE40-7D41C6C5CA4E}"/>
          </ac:spMkLst>
        </pc:spChg>
        <pc:spChg chg="add mod">
          <ac:chgData name="Taneja, Sanya Bathla" userId="799d058d-57bc-440a-8f75-08d784809017" providerId="ADAL" clId="{EF69EDC8-4E21-FD44-AC7B-B4C2BF3E2693}" dt="2021-03-08T19:00:59.799" v="1232" actId="1076"/>
          <ac:spMkLst>
            <pc:docMk/>
            <pc:sldMk cId="2121934041" sldId="263"/>
            <ac:spMk id="48" creationId="{B9C5AF07-28CB-2C42-900C-FDDCCFAA8334}"/>
          </ac:spMkLst>
        </pc:spChg>
        <pc:spChg chg="add del mod">
          <ac:chgData name="Taneja, Sanya Bathla" userId="799d058d-57bc-440a-8f75-08d784809017" providerId="ADAL" clId="{EF69EDC8-4E21-FD44-AC7B-B4C2BF3E2693}" dt="2021-03-08T19:00:54.361" v="1231" actId="478"/>
          <ac:spMkLst>
            <pc:docMk/>
            <pc:sldMk cId="2121934041" sldId="263"/>
            <ac:spMk id="49" creationId="{1023FC33-4C5E-6243-932D-078E6B4C76FA}"/>
          </ac:spMkLst>
        </pc:spChg>
        <pc:spChg chg="add mod">
          <ac:chgData name="Taneja, Sanya Bathla" userId="799d058d-57bc-440a-8f75-08d784809017" providerId="ADAL" clId="{EF69EDC8-4E21-FD44-AC7B-B4C2BF3E2693}" dt="2021-03-08T19:01:06.410" v="1235" actId="1076"/>
          <ac:spMkLst>
            <pc:docMk/>
            <pc:sldMk cId="2121934041" sldId="263"/>
            <ac:spMk id="50" creationId="{5D942E82-3EA6-5849-86EF-DBC2D35A4A7F}"/>
          </ac:spMkLst>
        </pc:spChg>
        <pc:spChg chg="add mod">
          <ac:chgData name="Taneja, Sanya Bathla" userId="799d058d-57bc-440a-8f75-08d784809017" providerId="ADAL" clId="{EF69EDC8-4E21-FD44-AC7B-B4C2BF3E2693}" dt="2021-03-08T19:01:03.556" v="1234" actId="1076"/>
          <ac:spMkLst>
            <pc:docMk/>
            <pc:sldMk cId="2121934041" sldId="263"/>
            <ac:spMk id="51" creationId="{BE58F5F1-F6E3-9F40-AA89-2AB572F64147}"/>
          </ac:spMkLst>
        </pc:spChg>
        <pc:spChg chg="add mod">
          <ac:chgData name="Taneja, Sanya Bathla" userId="799d058d-57bc-440a-8f75-08d784809017" providerId="ADAL" clId="{EF69EDC8-4E21-FD44-AC7B-B4C2BF3E2693}" dt="2021-03-08T19:01:47.265" v="1244" actId="1076"/>
          <ac:spMkLst>
            <pc:docMk/>
            <pc:sldMk cId="2121934041" sldId="263"/>
            <ac:spMk id="52" creationId="{A76B4E8D-3004-FC4F-9AEB-A41C3DA87F57}"/>
          </ac:spMkLst>
        </pc:spChg>
        <pc:spChg chg="add mod">
          <ac:chgData name="Taneja, Sanya Bathla" userId="799d058d-57bc-440a-8f75-08d784809017" providerId="ADAL" clId="{EF69EDC8-4E21-FD44-AC7B-B4C2BF3E2693}" dt="2021-03-08T19:01:40.315" v="1242" actId="1076"/>
          <ac:spMkLst>
            <pc:docMk/>
            <pc:sldMk cId="2121934041" sldId="263"/>
            <ac:spMk id="53" creationId="{53679419-0AE8-8740-83A4-3E459570B75A}"/>
          </ac:spMkLst>
        </pc:spChg>
        <pc:cxnChg chg="del mod">
          <ac:chgData name="Taneja, Sanya Bathla" userId="799d058d-57bc-440a-8f75-08d784809017" providerId="ADAL" clId="{EF69EDC8-4E21-FD44-AC7B-B4C2BF3E2693}" dt="2021-03-08T18:59:04.963" v="1190" actId="21"/>
          <ac:cxnSpMkLst>
            <pc:docMk/>
            <pc:sldMk cId="2121934041" sldId="263"/>
            <ac:cxnSpMk id="8" creationId="{7DCDFBCB-44B5-114B-9DD0-CF29184002C6}"/>
          </ac:cxnSpMkLst>
        </pc:cxnChg>
        <pc:cxnChg chg="mod">
          <ac:chgData name="Taneja, Sanya Bathla" userId="799d058d-57bc-440a-8f75-08d784809017" providerId="ADAL" clId="{EF69EDC8-4E21-FD44-AC7B-B4C2BF3E2693}" dt="2021-03-08T18:56:20.268" v="1115" actId="14100"/>
          <ac:cxnSpMkLst>
            <pc:docMk/>
            <pc:sldMk cId="2121934041" sldId="263"/>
            <ac:cxnSpMk id="9" creationId="{6F1F4F4F-8357-D740-82CE-A6592A5B8A0D}"/>
          </ac:cxnSpMkLst>
        </pc:cxnChg>
        <pc:cxnChg chg="del mod">
          <ac:chgData name="Taneja, Sanya Bathla" userId="799d058d-57bc-440a-8f75-08d784809017" providerId="ADAL" clId="{EF69EDC8-4E21-FD44-AC7B-B4C2BF3E2693}" dt="2021-03-08T18:59:04.963" v="1190" actId="21"/>
          <ac:cxnSpMkLst>
            <pc:docMk/>
            <pc:sldMk cId="2121934041" sldId="263"/>
            <ac:cxnSpMk id="19" creationId="{38183FFA-62F3-B946-BD68-04D01F6F9D38}"/>
          </ac:cxnSpMkLst>
        </pc:cxnChg>
        <pc:cxnChg chg="add mod">
          <ac:chgData name="Taneja, Sanya Bathla" userId="799d058d-57bc-440a-8f75-08d784809017" providerId="ADAL" clId="{EF69EDC8-4E21-FD44-AC7B-B4C2BF3E2693}" dt="2021-03-08T18:56:33.200" v="1119" actId="14100"/>
          <ac:cxnSpMkLst>
            <pc:docMk/>
            <pc:sldMk cId="2121934041" sldId="263"/>
            <ac:cxnSpMk id="39" creationId="{EF1C2C5B-CFEC-3D4C-A112-03E9B5A04F89}"/>
          </ac:cxnSpMkLst>
        </pc:cxnChg>
        <pc:cxnChg chg="add del mod">
          <ac:chgData name="Taneja, Sanya Bathla" userId="799d058d-57bc-440a-8f75-08d784809017" providerId="ADAL" clId="{EF69EDC8-4E21-FD44-AC7B-B4C2BF3E2693}" dt="2021-03-08T18:58:18.175" v="1159" actId="21"/>
          <ac:cxnSpMkLst>
            <pc:docMk/>
            <pc:sldMk cId="2121934041" sldId="263"/>
            <ac:cxnSpMk id="45" creationId="{F9234070-76A0-E646-BADC-78365F68BE46}"/>
          </ac:cxnSpMkLst>
        </pc:cxnChg>
        <pc:cxnChg chg="add mod">
          <ac:chgData name="Taneja, Sanya Bathla" userId="799d058d-57bc-440a-8f75-08d784809017" providerId="ADAL" clId="{EF69EDC8-4E21-FD44-AC7B-B4C2BF3E2693}" dt="2021-03-08T19:01:01.850" v="1233" actId="1076"/>
          <ac:cxnSpMkLst>
            <pc:docMk/>
            <pc:sldMk cId="2121934041" sldId="263"/>
            <ac:cxnSpMk id="47" creationId="{3384A7F7-D32A-414E-982B-D37C60B91084}"/>
          </ac:cxnSpMkLst>
        </pc:cxnChg>
        <pc:cxnChg chg="add mod">
          <ac:chgData name="Taneja, Sanya Bathla" userId="799d058d-57bc-440a-8f75-08d784809017" providerId="ADAL" clId="{EF69EDC8-4E21-FD44-AC7B-B4C2BF3E2693}" dt="2021-03-08T19:01:54.388" v="1245" actId="14100"/>
          <ac:cxnSpMkLst>
            <pc:docMk/>
            <pc:sldMk cId="2121934041" sldId="263"/>
            <ac:cxnSpMk id="54" creationId="{7CE5BB7F-C3ED-2341-A3EE-B8F1A0B2596E}"/>
          </ac:cxnSpMkLst>
        </pc:cxnChg>
      </pc:sldChg>
      <pc:sldChg chg="add del">
        <pc:chgData name="Taneja, Sanya Bathla" userId="799d058d-57bc-440a-8f75-08d784809017" providerId="ADAL" clId="{EF69EDC8-4E21-FD44-AC7B-B4C2BF3E2693}" dt="2021-03-08T17:46:11.518" v="600" actId="2890"/>
        <pc:sldMkLst>
          <pc:docMk/>
          <pc:sldMk cId="3067149508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0D828-28F7-1B4C-9A2D-7F8342ACFB3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3D60A-4CE9-2E4B-B2D1-5911239B9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bolibrary.org/obo/PR_O15244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purl.obolibrary.org/obo/PR_Q96FL8" TargetMode="External"/><Relationship Id="rId5" Type="http://schemas.openxmlformats.org/officeDocument/2006/relationships/hyperlink" Target="http://purl.obolibrary.org/obo/PR_Q86VL8-3" TargetMode="External"/><Relationship Id="rId4" Type="http://schemas.openxmlformats.org/officeDocument/2006/relationships/hyperlink" Target="http://purl.obolibrary.org/obo/PR_O15245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repo.napdi.org/compound/10" TargetMode="External"/><Relationship Id="rId3" Type="http://schemas.openxmlformats.org/officeDocument/2006/relationships/hyperlink" Target="https://repo.napdi.org/compound/3" TargetMode="External"/><Relationship Id="rId7" Type="http://schemas.openxmlformats.org/officeDocument/2006/relationships/hyperlink" Target="https://repo.napdi.org/compound/11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epo.napdi.org/compound/4" TargetMode="External"/><Relationship Id="rId11" Type="http://schemas.openxmlformats.org/officeDocument/2006/relationships/hyperlink" Target="https://repo.napdi.org/compound/8" TargetMode="External"/><Relationship Id="rId5" Type="http://schemas.openxmlformats.org/officeDocument/2006/relationships/hyperlink" Target="https://repo.napdi.org/natural_product/1" TargetMode="External"/><Relationship Id="rId10" Type="http://schemas.openxmlformats.org/officeDocument/2006/relationships/hyperlink" Target="https://repo.napdi.org/compound/13" TargetMode="External"/><Relationship Id="rId4" Type="http://schemas.openxmlformats.org/officeDocument/2006/relationships/hyperlink" Target="https://repo.napdi.org/compound/7" TargetMode="External"/><Relationship Id="rId9" Type="http://schemas.openxmlformats.org/officeDocument/2006/relationships/hyperlink" Target="https://repo.napdi.org/compound/12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NP constituent exists in CHEBI, has metabolites from SRS or </a:t>
            </a:r>
            <a:r>
              <a:rPr lang="en-US" dirty="0" err="1"/>
              <a:t>NaPDI</a:t>
            </a:r>
            <a:r>
              <a:rPr lang="en-US" dirty="0"/>
              <a:t> repo, parent substance exists in SRS</a:t>
            </a:r>
          </a:p>
          <a:p>
            <a:r>
              <a:rPr lang="en-US" dirty="0"/>
              <a:t>Metabolites do not exist in </a:t>
            </a:r>
            <a:r>
              <a:rPr lang="en-US" dirty="0" err="1"/>
              <a:t>ChEBI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44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NP constituent exists in CHEBI with metabolites and role, no metabolites in SRS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82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NP constituent does not exist in CHEBI, exists in SRS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73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NP has metabolites in SRS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Eg.</a:t>
            </a:r>
            <a:r>
              <a:rPr lang="en-US" dirty="0"/>
              <a:t> Green tea leaf has metabolites in SRS??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65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NP substance interacts with </a:t>
            </a:r>
            <a:r>
              <a:rPr lang="en-US" dirty="0" err="1"/>
              <a:t>ralixifene</a:t>
            </a:r>
            <a:r>
              <a:rPr lang="en-US" dirty="0"/>
              <a:t> in vitro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03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NP substance inhibits enzyme – found with buspirone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19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NP substance inhibits transporter – found with nadolol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82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NP substance inhibits transporter or enzyme (in vitro results)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75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NP constituent exists in CHEBI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4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NP constituent exists in CHEBI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87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NP constituent exists in CHEBI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51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NP constituent exists in CHEBI, has metabolites from SRS or </a:t>
            </a:r>
            <a:r>
              <a:rPr lang="en-US" dirty="0" err="1"/>
              <a:t>NaPDI</a:t>
            </a:r>
            <a:r>
              <a:rPr lang="en-US" dirty="0"/>
              <a:t> repo (that do not exist in </a:t>
            </a:r>
            <a:r>
              <a:rPr lang="en-US" dirty="0" err="1"/>
              <a:t>ChEBI</a:t>
            </a:r>
            <a:r>
              <a:rPr lang="en-US" dirty="0"/>
              <a:t>)</a:t>
            </a:r>
          </a:p>
          <a:p>
            <a:r>
              <a:rPr lang="en-US" dirty="0"/>
              <a:t>Parent substance exists in SRS, metabolic process known from </a:t>
            </a:r>
            <a:r>
              <a:rPr lang="en-US" dirty="0" err="1"/>
              <a:t>NaPDI</a:t>
            </a:r>
            <a:r>
              <a:rPr lang="en-US" dirty="0"/>
              <a:t> repo and has enzyme participation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23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NP constituent exists in CHEBI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95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NP constituent exists in CHEBI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654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NP constituent exists in CHEBI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392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 information of interacts with (midazolam, metformin)?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009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 information of interacts with (midazolam, metformin)?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OCT2 (SLC22A2) -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Go to external page"/>
              </a:rPr>
              <a:t>http://purl.obolibrary.org/obo/PR_O15244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OCT1 (SLC22A1)</a:t>
            </a:r>
            <a:r>
              <a:rPr lang="en-US" dirty="0"/>
              <a:t> -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Go to external page"/>
              </a:rPr>
              <a:t>http://purl.obolibrary.org/obo/PR_O15245</a:t>
            </a:r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MATE2-K (SLC47A2)</a:t>
            </a:r>
            <a:r>
              <a:rPr lang="en-US" dirty="0"/>
              <a:t> -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Go to external page"/>
              </a:rPr>
              <a:t>http://purl.obolibrary.org/obo/PR_Q86VL8-3</a:t>
            </a:r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MATE1 (SLC47A1)</a:t>
            </a:r>
            <a:r>
              <a:rPr lang="en-US" dirty="0"/>
              <a:t> -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Go to external page"/>
              </a:rPr>
              <a:t>http://purl.obolibrary.org/obo/PR_Q96FL8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493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Metabolites known from SRS only (single PMID) </a:t>
            </a:r>
          </a:p>
          <a:p>
            <a:r>
              <a:rPr lang="en-US" dirty="0"/>
              <a:t>Salts known from SRS only (book reference)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SALT/SOLVATE-&gt;PARENT (relationship find)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238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577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214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NP constituent exists in CHEBI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58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CYP3A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CYP2E1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CYP2E1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CYP2C8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CYP3A4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CYP2C19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CYP2D6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CYP3A4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CYP2C9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CYP3A4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CYP1A2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6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NP constituent exists in CHEBI, has metabolites from SRS or </a:t>
            </a:r>
            <a:r>
              <a:rPr lang="en-US" dirty="0" err="1"/>
              <a:t>NaPDI</a:t>
            </a:r>
            <a:r>
              <a:rPr lang="en-US" dirty="0"/>
              <a:t> repo (that do not exist in </a:t>
            </a:r>
            <a:r>
              <a:rPr lang="en-US" dirty="0" err="1"/>
              <a:t>ChEBI</a:t>
            </a:r>
            <a:r>
              <a:rPr lang="en-US" dirty="0"/>
              <a:t>)</a:t>
            </a:r>
          </a:p>
          <a:p>
            <a:r>
              <a:rPr lang="en-US" dirty="0"/>
              <a:t>Parent substance exists in SRS, known inhibition from in vivo results involving enzyme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826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Beta hydrastine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80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NP constituent exists in CHEBI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19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NP constituent exists in CHEBI with metabolites and role, no metabolites in SRS</a:t>
            </a:r>
          </a:p>
          <a:p>
            <a:endParaRPr lang="en-US" dirty="0"/>
          </a:p>
          <a:p>
            <a:r>
              <a:rPr lang="en-US" dirty="0"/>
              <a:t>Green tea leaf has metabolites in SRS??</a:t>
            </a:r>
          </a:p>
          <a:p>
            <a:r>
              <a:rPr lang="en-US" dirty="0"/>
              <a:t>In vitro interactions?? (will get both from literature)</a:t>
            </a:r>
          </a:p>
          <a:p>
            <a:r>
              <a:rPr lang="en-US" dirty="0"/>
              <a:t>Other studies without results?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448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NP constituent exists in CHEBI with metabolites and role, no metabolites in SRS</a:t>
            </a:r>
          </a:p>
          <a:p>
            <a:endParaRPr lang="en-US" dirty="0"/>
          </a:p>
          <a:p>
            <a:r>
              <a:rPr lang="en-US" dirty="0"/>
              <a:t>Green tea leaf has metabolites in SRS??</a:t>
            </a:r>
          </a:p>
          <a:p>
            <a:r>
              <a:rPr lang="en-US" dirty="0"/>
              <a:t>In vitro interactions?? (will get both from literature)</a:t>
            </a:r>
          </a:p>
          <a:p>
            <a:r>
              <a:rPr lang="en-US" dirty="0"/>
              <a:t>Other studies without results?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3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NP constituent exists in CHEBI with metabolites and role, no metabolites in SRS, metabolite in repo (not in ontology or SRS)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899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NP constituent exists in CHEBI with metabolites and role, no metabolites in SRS, metabolite in repo (exists in CHEBI)</a:t>
            </a:r>
          </a:p>
          <a:p>
            <a:r>
              <a:rPr lang="en-US" dirty="0"/>
              <a:t>Green tea leaf has metabolites in SRS??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536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NP constituent does not exist in CHEBI, exists in SRS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822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NP substance inhibits enzyme – found with buspirone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202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NP substance inhibits transporter – found with nadolol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study suggests that green tea reduces plasma concentrations of nadolol possibly in part by inhibition of OATP1A2-mediated uptake of nadolol in the intestine.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570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MATE1 (SLC47A1)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OATP1B1 (SLCO1B1)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 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MATE2-K (SLC47A2)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P-gp (ABCB1)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OCT2 (SLC22A2)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OATP1A2 (SLCO1A2)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OCT1 (SLC22A1)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OATP1B3 (SLCO1B3)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64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NP constituent exists in CHEBI + GO inhibition (enzyme) – extra has role???</a:t>
            </a:r>
          </a:p>
          <a:p>
            <a:r>
              <a:rPr lang="en-US" dirty="0"/>
              <a:t>If NP constituent exists in CHEBI, has metabolites from SRS or </a:t>
            </a:r>
            <a:r>
              <a:rPr lang="en-US" dirty="0" err="1"/>
              <a:t>NaPDI</a:t>
            </a:r>
            <a:r>
              <a:rPr lang="en-US" dirty="0"/>
              <a:t> repo (that do not exist in </a:t>
            </a:r>
            <a:r>
              <a:rPr lang="en-US" dirty="0" err="1"/>
              <a:t>ChEBI</a:t>
            </a:r>
            <a:r>
              <a:rPr lang="en-US" dirty="0"/>
              <a:t>)</a:t>
            </a:r>
          </a:p>
          <a:p>
            <a:r>
              <a:rPr lang="en-US" dirty="0"/>
              <a:t>Parent substance exists in SRS, known inhibition from in vivo results involving enzyme from </a:t>
            </a:r>
            <a:r>
              <a:rPr lang="en-US" dirty="0" err="1"/>
              <a:t>NaPDI</a:t>
            </a:r>
            <a:r>
              <a:rPr lang="en-US" dirty="0"/>
              <a:t> repo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876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NP substance interacts with raloxifene in vitro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intestinal UGT substrate raloxifene)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Mechanism??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010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NP has metabolites in SRS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Green tea leaf has metabolites in SRS??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054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repo.napdi.org</a:t>
            </a:r>
            <a:r>
              <a:rPr lang="en-US" dirty="0"/>
              <a:t>/NPDI-uPn_2w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78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in </a:t>
            </a:r>
            <a:r>
              <a:rPr lang="en-US" dirty="0" err="1"/>
              <a:t>srs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35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NP constituent exists in CHEBI, has metabolites from SRS or </a:t>
            </a:r>
            <a:r>
              <a:rPr lang="en-US" dirty="0" err="1"/>
              <a:t>NaPDI</a:t>
            </a:r>
            <a:r>
              <a:rPr lang="en-US" dirty="0"/>
              <a:t> repo (that do not exist in </a:t>
            </a:r>
            <a:r>
              <a:rPr lang="en-US" dirty="0" err="1"/>
              <a:t>ChEBI</a:t>
            </a:r>
            <a:r>
              <a:rPr lang="en-US" dirty="0"/>
              <a:t>)</a:t>
            </a:r>
          </a:p>
          <a:p>
            <a:r>
              <a:rPr lang="en-US" dirty="0"/>
              <a:t>Parent substance exists in SRS, known inhibition of transporter activity from results in </a:t>
            </a:r>
            <a:r>
              <a:rPr lang="en-US" dirty="0" err="1"/>
              <a:t>NaPDI</a:t>
            </a:r>
            <a:r>
              <a:rPr lang="en-US" dirty="0"/>
              <a:t> repo involving protein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78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NP constituent exists in CHEBI, has metabolites from SRS or </a:t>
            </a:r>
            <a:r>
              <a:rPr lang="en-US" dirty="0" err="1"/>
              <a:t>NaPDI</a:t>
            </a:r>
            <a:r>
              <a:rPr lang="en-US" dirty="0"/>
              <a:t> repo (that do not exist in </a:t>
            </a:r>
            <a:r>
              <a:rPr lang="en-US" dirty="0" err="1"/>
              <a:t>ChEBI</a:t>
            </a:r>
            <a:r>
              <a:rPr lang="en-US" dirty="0"/>
              <a:t>)</a:t>
            </a:r>
          </a:p>
          <a:p>
            <a:r>
              <a:rPr lang="en-US" dirty="0"/>
              <a:t>Parent substance exists in SRS, known inhibition from in vitro results involving enzyme or protein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48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NP constituent exists in CHEBI, has metabolites from SRS or </a:t>
            </a:r>
            <a:r>
              <a:rPr lang="en-US" dirty="0" err="1"/>
              <a:t>NaPDI</a:t>
            </a:r>
            <a:r>
              <a:rPr lang="en-US" dirty="0"/>
              <a:t> repo, parent substance exists in SRS</a:t>
            </a:r>
          </a:p>
          <a:p>
            <a:r>
              <a:rPr lang="en-US" dirty="0"/>
              <a:t>Metabolite exists in </a:t>
            </a:r>
            <a:r>
              <a:rPr lang="en-US" dirty="0" err="1"/>
              <a:t>ChEBI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69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INCOMPLETE – salt relationship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86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NP constituent exists in CHEBI with metabolites and role, no metabolites in SRS, metabolite in repo (not in ontology or SRS)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84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4191-E902-9C45-B8D1-51A0B4A6E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0F14D-DB8D-C349-A1CD-B0E32F302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E8E4E-7155-FD4D-8914-A031273A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3B33-2800-BF4A-9C21-6FCADF3D9EC5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31207-114F-074E-9F66-B47FDE8C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507B9-BE4B-DA4F-9D1A-1EE982C9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5771-4A6A-E843-80B8-9F8FE0E0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7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F1E9-FE3E-EE47-8787-6214B341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2D330-49C9-F64A-9AFB-E0FA66F3F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A1E35-16DF-4841-9DC1-5B2E2C8D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3B33-2800-BF4A-9C21-6FCADF3D9EC5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B1E72-E5F4-C843-A9B2-8E18CA5A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EFC77-D390-284B-B448-BCAD601F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5771-4A6A-E843-80B8-9F8FE0E0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5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C70AE0-6EF9-7A4A-9A4D-3101A2E81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D9A80-0E85-634C-9AC2-CACCA03A6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F473A-6E7F-CE47-8E9B-DE56ABBB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3B33-2800-BF4A-9C21-6FCADF3D9EC5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924B7-2681-9C44-A6FC-40C3E54C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63C65-AA3E-FD45-A292-3CC8A033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5771-4A6A-E843-80B8-9F8FE0E0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6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B4EF-1370-884F-BB54-BDEF6B3E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A9878-FBC3-9747-9EA3-1E5EA9C83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2AAB-BBF1-1948-A4EF-F5A8B5AF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3B33-2800-BF4A-9C21-6FCADF3D9EC5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748C4-F062-6949-805F-B0342AC5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E6C7-1B59-2A4D-A5CA-DC4525E2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5771-4A6A-E843-80B8-9F8FE0E0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2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63CF-4AD5-3E42-AA80-A43C1F6C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FEEC8-75ED-0F45-88BC-ABC0B564A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236EB-A39D-B24F-B804-3E6F6CBC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3B33-2800-BF4A-9C21-6FCADF3D9EC5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7D30D-92A8-6E4F-A37B-EC43A34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A06E5-D303-8149-A374-28A786F3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5771-4A6A-E843-80B8-9F8FE0E0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9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68A9-959F-1B40-AB89-BB593A0B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C3A71-1DF1-2743-9B7A-90CA768C3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B9B4C-848B-1944-A02D-259F45CA3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6A148-9B43-4540-88BB-679588EF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3B33-2800-BF4A-9C21-6FCADF3D9EC5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E33D5-94FE-9649-B3E9-F9338ED83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2F578-A809-E640-AAA5-EB929303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5771-4A6A-E843-80B8-9F8FE0E0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D7F9F-9AB5-B449-9350-DA588660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634CE-BB47-0941-B2F7-559495932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9D4FA-E249-5F40-B08A-E3154FB62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11485-7D76-FB44-8CD5-F224FFAC5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19F27-7853-714D-A9E7-BF5F069B4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04F5A-9576-3F43-919E-F89FEB57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3B33-2800-BF4A-9C21-6FCADF3D9EC5}" type="datetimeFigureOut">
              <a:rPr lang="en-US" smtClean="0"/>
              <a:t>4/22/21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242A1-C090-474D-BC51-04244C92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F5BC9-6D3E-1543-8894-37D73EF2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5771-4A6A-E843-80B8-9F8FE0E0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2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CCB04-C16B-C04A-8B80-6517CFF3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E87D50-AAAA-004B-934A-044C143BB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3B33-2800-BF4A-9C21-6FCADF3D9EC5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770A7-CC82-2246-A4BE-E548315F7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99845-EE73-F148-99B9-023F110F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5771-4A6A-E843-80B8-9F8FE0E0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9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778BF-6096-F84E-B9C2-426B5C74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3B33-2800-BF4A-9C21-6FCADF3D9EC5}" type="datetimeFigureOut">
              <a:rPr lang="en-US" smtClean="0"/>
              <a:t>4/22/21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8E0611-0E21-DE43-9CAB-F593B5F2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DE38D-503F-0046-8BB9-24600C6F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5771-4A6A-E843-80B8-9F8FE0E0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2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E001-3EA3-5E42-9708-036E3D5D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9002A-B5A7-624B-8731-5F6675302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2B725-415A-B442-8CC6-C26CC9739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F5092-F7D6-EE4F-B8EC-94C0FAAC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3B33-2800-BF4A-9C21-6FCADF3D9EC5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831BF-F3D2-524D-B524-992674D4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8B6D9-D1EF-0744-909A-4D04B865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5771-4A6A-E843-80B8-9F8FE0E0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2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B48D-087F-9148-8A0F-1FC28F2A2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FBADC1-622D-9D42-B4F5-79DACB91E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8E673-138A-914C-AF5A-030110C08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A1349-2BC6-C04A-9E05-8032B59D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3B33-2800-BF4A-9C21-6FCADF3D9EC5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7DE30-CFC0-7144-B733-821B20CD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D1284-BC5E-0B44-AD0D-9B7A8846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5771-4A6A-E843-80B8-9F8FE0E0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9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5969D-1334-BD49-8BDA-784D2227A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610D3-F01E-6D4D-8F42-4A29C7143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296FF-0A49-1446-8A67-E3678837A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03B33-2800-BF4A-9C21-6FCADF3D9EC5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3686D-B79E-4C42-AE7F-EA4CDEB19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D509C-439B-5246-BA50-1C2E7583F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F5771-4A6A-E843-80B8-9F8FE0E0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7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bolibrary.org/obo/PR_Q96FL8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purl.obolibrary.org/obo/PR_O15244" TargetMode="External"/><Relationship Id="rId5" Type="http://schemas.openxmlformats.org/officeDocument/2006/relationships/hyperlink" Target="http://purl.obolibrary.org/obo/PR_O15245" TargetMode="External"/><Relationship Id="rId4" Type="http://schemas.openxmlformats.org/officeDocument/2006/relationships/hyperlink" Target="http://purl.obolibrary.org/obo/PR_Q86VL8-3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napdi.org/compound/158" TargetMode="External"/><Relationship Id="rId2" Type="http://schemas.openxmlformats.org/officeDocument/2006/relationships/hyperlink" Target="https://repo.napdi.org/compound/15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po.napdi.org/compound/199" TargetMode="External"/><Relationship Id="rId4" Type="http://schemas.openxmlformats.org/officeDocument/2006/relationships/hyperlink" Target="https://repo.napdi.org/compound/198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napdi.org/compound/158" TargetMode="External"/><Relationship Id="rId2" Type="http://schemas.openxmlformats.org/officeDocument/2006/relationships/hyperlink" Target="https://repo.napdi.org/compound/15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po.napdi.org/compound/199" TargetMode="External"/><Relationship Id="rId4" Type="http://schemas.openxmlformats.org/officeDocument/2006/relationships/hyperlink" Target="https://repo.napdi.org/compound/198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napdi.org/compound/124" TargetMode="External"/><Relationship Id="rId2" Type="http://schemas.openxmlformats.org/officeDocument/2006/relationships/hyperlink" Target="https://repo.napdi.org/compound/11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po.napdi.org/compound/276" TargetMode="External"/><Relationship Id="rId4" Type="http://schemas.openxmlformats.org/officeDocument/2006/relationships/hyperlink" Target="https://repo.napdi.org/compound/153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napdi.org/compound/275" TargetMode="External"/><Relationship Id="rId2" Type="http://schemas.openxmlformats.org/officeDocument/2006/relationships/hyperlink" Target="https://repo.napdi.org/compound/27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0E7F15-C472-7445-A4F5-7928D7B55F6A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Organism</a:t>
            </a:r>
          </a:p>
          <a:p>
            <a:pPr algn="ctr"/>
            <a:r>
              <a:rPr lang="en-US" sz="1400" dirty="0"/>
              <a:t>NCBI_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BED2DA-8124-F542-A289-B6DE92795068}"/>
              </a:ext>
            </a:extLst>
          </p:cNvPr>
          <p:cNvSpPr/>
          <p:nvPr/>
        </p:nvSpPr>
        <p:spPr>
          <a:xfrm>
            <a:off x="3304819" y="2075497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constituent</a:t>
            </a:r>
          </a:p>
          <a:p>
            <a:pPr algn="ctr"/>
            <a:r>
              <a:rPr lang="en-US" sz="1400" dirty="0"/>
              <a:t>CHEBI_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4A142B-0756-B040-9464-C1BD4EA76F59}"/>
              </a:ext>
            </a:extLst>
          </p:cNvPr>
          <p:cNvCxnSpPr>
            <a:cxnSpLocks/>
          </p:cNvCxnSpPr>
          <p:nvPr/>
        </p:nvCxnSpPr>
        <p:spPr>
          <a:xfrm>
            <a:off x="4214271" y="922114"/>
            <a:ext cx="0" cy="116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200F678-D458-E04E-9C49-D614BDD58B07}"/>
              </a:ext>
            </a:extLst>
          </p:cNvPr>
          <p:cNvSpPr txBox="1"/>
          <p:nvPr/>
        </p:nvSpPr>
        <p:spPr>
          <a:xfrm>
            <a:off x="2727296" y="1172799"/>
            <a:ext cx="12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Has_component</a:t>
            </a:r>
            <a:endParaRPr lang="en-US" sz="1200" i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083D672-00C3-A841-BAA9-DDD5D986E697}"/>
              </a:ext>
            </a:extLst>
          </p:cNvPr>
          <p:cNvSpPr/>
          <p:nvPr/>
        </p:nvSpPr>
        <p:spPr>
          <a:xfrm>
            <a:off x="6551982" y="4284955"/>
            <a:ext cx="1975758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metabolite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2EFAFF-3AF4-5145-A4D1-6F2205E63227}"/>
              </a:ext>
            </a:extLst>
          </p:cNvPr>
          <p:cNvCxnSpPr>
            <a:cxnSpLocks/>
          </p:cNvCxnSpPr>
          <p:nvPr/>
        </p:nvCxnSpPr>
        <p:spPr>
          <a:xfrm flipV="1">
            <a:off x="5114659" y="4619870"/>
            <a:ext cx="14373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7BFB07C-83A3-524C-9B8B-FA13BD6B96A8}"/>
              </a:ext>
            </a:extLst>
          </p:cNvPr>
          <p:cNvSpPr txBox="1"/>
          <p:nvPr/>
        </p:nvSpPr>
        <p:spPr>
          <a:xfrm>
            <a:off x="2604407" y="3187944"/>
            <a:ext cx="1609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Has_functional_parent</a:t>
            </a:r>
            <a:endParaRPr lang="en-US" sz="1200" i="1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112AC88-6488-4C45-A68B-DB826A24A820}"/>
              </a:ext>
            </a:extLst>
          </p:cNvPr>
          <p:cNvSpPr/>
          <p:nvPr/>
        </p:nvSpPr>
        <p:spPr>
          <a:xfrm>
            <a:off x="495436" y="207627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0ACE8B-9686-CB44-83E7-D03A70ED4F93}"/>
              </a:ext>
            </a:extLst>
          </p:cNvPr>
          <p:cNvSpPr txBox="1"/>
          <p:nvPr/>
        </p:nvSpPr>
        <p:spPr>
          <a:xfrm>
            <a:off x="2357442" y="2115071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9CC9CAA-350D-0D48-A7CB-1C0470EA7D79}"/>
              </a:ext>
            </a:extLst>
          </p:cNvPr>
          <p:cNvSpPr/>
          <p:nvPr/>
        </p:nvSpPr>
        <p:spPr>
          <a:xfrm>
            <a:off x="3299871" y="4260926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F24F61E-CE5D-244C-A095-4B0656695E89}"/>
              </a:ext>
            </a:extLst>
          </p:cNvPr>
          <p:cNvSpPr/>
          <p:nvPr/>
        </p:nvSpPr>
        <p:spPr>
          <a:xfrm>
            <a:off x="9499696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5362714" y="620538"/>
            <a:ext cx="413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436711-8DA7-D947-BCF4-60AFD3A595A0}"/>
              </a:ext>
            </a:extLst>
          </p:cNvPr>
          <p:cNvSpPr txBox="1"/>
          <p:nvPr/>
        </p:nvSpPr>
        <p:spPr>
          <a:xfrm>
            <a:off x="5637305" y="4304185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F1626724-68AE-384A-9A3A-5C805122FFB0}"/>
              </a:ext>
            </a:extLst>
          </p:cNvPr>
          <p:cNvSpPr/>
          <p:nvPr/>
        </p:nvSpPr>
        <p:spPr>
          <a:xfrm>
            <a:off x="495436" y="4037101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Metabolite</a:t>
            </a:r>
          </a:p>
          <a:p>
            <a:pPr algn="ctr"/>
            <a:r>
              <a:rPr lang="en-US" sz="1400" dirty="0"/>
              <a:t>CHEBI_25212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E25DBA-0460-E845-9354-5FEE849C41F5}"/>
              </a:ext>
            </a:extLst>
          </p:cNvPr>
          <p:cNvSpPr txBox="1"/>
          <p:nvPr/>
        </p:nvSpPr>
        <p:spPr>
          <a:xfrm>
            <a:off x="2406393" y="4094908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Has_role</a:t>
            </a:r>
            <a:endParaRPr lang="en-US" sz="1200" i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BBEB37-AF28-7D4A-AF10-BA13DEE9996C}"/>
              </a:ext>
            </a:extLst>
          </p:cNvPr>
          <p:cNvCxnSpPr>
            <a:cxnSpLocks/>
          </p:cNvCxnSpPr>
          <p:nvPr/>
        </p:nvCxnSpPr>
        <p:spPr>
          <a:xfrm flipH="1" flipV="1">
            <a:off x="2300814" y="4411256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DE53F2C-1722-4946-8193-F6C1657768CC}"/>
              </a:ext>
            </a:extLst>
          </p:cNvPr>
          <p:cNvSpPr txBox="1"/>
          <p:nvPr/>
        </p:nvSpPr>
        <p:spPr>
          <a:xfrm>
            <a:off x="2357442" y="482086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B2BF5A9-7773-9944-981D-4FBC99F9CB2F}"/>
              </a:ext>
            </a:extLst>
          </p:cNvPr>
          <p:cNvCxnSpPr>
            <a:cxnSpLocks/>
          </p:cNvCxnSpPr>
          <p:nvPr/>
        </p:nvCxnSpPr>
        <p:spPr>
          <a:xfrm flipH="1" flipV="1">
            <a:off x="2328276" y="4836805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871064A8-782B-6B43-A918-995F235A2D75}"/>
              </a:ext>
            </a:extLst>
          </p:cNvPr>
          <p:cNvSpPr/>
          <p:nvPr/>
        </p:nvSpPr>
        <p:spPr>
          <a:xfrm>
            <a:off x="495436" y="473968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8E2307A-CF9D-E84D-9BFC-F268714415B9}"/>
              </a:ext>
            </a:extLst>
          </p:cNvPr>
          <p:cNvCxnSpPr>
            <a:cxnSpLocks/>
          </p:cNvCxnSpPr>
          <p:nvPr/>
        </p:nvCxnSpPr>
        <p:spPr>
          <a:xfrm flipH="1" flipV="1">
            <a:off x="4221225" y="2698743"/>
            <a:ext cx="18037" cy="156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68EA97-A0CD-7D40-9888-6B64DE8CA737}"/>
              </a:ext>
            </a:extLst>
          </p:cNvPr>
          <p:cNvCxnSpPr>
            <a:cxnSpLocks/>
            <a:stCxn id="16" idx="1"/>
            <a:endCxn id="48" idx="3"/>
          </p:cNvCxnSpPr>
          <p:nvPr/>
        </p:nvCxnSpPr>
        <p:spPr>
          <a:xfrm flipH="1">
            <a:off x="2324236" y="2391183"/>
            <a:ext cx="980583" cy="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F5AB928-1A9A-EC48-B429-A4DE5F3BD5EB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Parent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8DDEC75-7F85-1940-ABD8-402F08F8ADF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D67E24-953E-3640-9161-5CD2FA74BC63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4F75EE-495F-E74D-8149-8E4561A4DDB4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21D9CE-58D9-7F45-BA0E-0376BAB7503D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917D484-FD59-B84A-A50D-D555679ED5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A442C5-78CE-C14E-BD01-B362CBA042C1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023649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0E7F15-C472-7445-A4F5-7928D7B55F6A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Organism</a:t>
            </a:r>
          </a:p>
          <a:p>
            <a:pPr algn="ctr"/>
            <a:r>
              <a:rPr lang="en-US" sz="1400" dirty="0"/>
              <a:t>NCBI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BED2DA-8124-F542-A289-B6DE92795068}"/>
              </a:ext>
            </a:extLst>
          </p:cNvPr>
          <p:cNvSpPr/>
          <p:nvPr/>
        </p:nvSpPr>
        <p:spPr>
          <a:xfrm>
            <a:off x="3308739" y="2089607"/>
            <a:ext cx="2053965" cy="6291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constituent</a:t>
            </a:r>
          </a:p>
          <a:p>
            <a:pPr algn="ctr"/>
            <a:r>
              <a:rPr lang="en-US" sz="1400" dirty="0"/>
              <a:t>CHEBI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4A142B-0756-B040-9464-C1BD4EA76F59}"/>
              </a:ext>
            </a:extLst>
          </p:cNvPr>
          <p:cNvCxnSpPr>
            <a:cxnSpLocks/>
          </p:cNvCxnSpPr>
          <p:nvPr/>
        </p:nvCxnSpPr>
        <p:spPr>
          <a:xfrm>
            <a:off x="4214271" y="922114"/>
            <a:ext cx="0" cy="116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200F678-D458-E04E-9C49-D614BDD58B07}"/>
              </a:ext>
            </a:extLst>
          </p:cNvPr>
          <p:cNvSpPr txBox="1"/>
          <p:nvPr/>
        </p:nvSpPr>
        <p:spPr>
          <a:xfrm>
            <a:off x="2727296" y="1172799"/>
            <a:ext cx="12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Has_component</a:t>
            </a:r>
            <a:endParaRPr lang="en-US" sz="1200" i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112AC88-6488-4C45-A68B-DB826A24A820}"/>
              </a:ext>
            </a:extLst>
          </p:cNvPr>
          <p:cNvSpPr/>
          <p:nvPr/>
        </p:nvSpPr>
        <p:spPr>
          <a:xfrm>
            <a:off x="495436" y="207627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0ACE8B-9686-CB44-83E7-D03A70ED4F93}"/>
              </a:ext>
            </a:extLst>
          </p:cNvPr>
          <p:cNvSpPr txBox="1"/>
          <p:nvPr/>
        </p:nvSpPr>
        <p:spPr>
          <a:xfrm>
            <a:off x="2357442" y="2115071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F24F61E-CE5D-244C-A095-4B0656695E89}"/>
              </a:ext>
            </a:extLst>
          </p:cNvPr>
          <p:cNvSpPr/>
          <p:nvPr/>
        </p:nvSpPr>
        <p:spPr>
          <a:xfrm>
            <a:off x="9499696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5362714" y="620538"/>
            <a:ext cx="413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68EA97-A0CD-7D40-9888-6B64DE8CA737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2324236" y="2391961"/>
            <a:ext cx="97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F5AB928-1A9A-EC48-B429-A4DE5F3BD5EB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Parent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8DDEC75-7F85-1940-ABD8-402F08F8ADF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D67E24-953E-3640-9161-5CD2FA74BC63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4F75EE-495F-E74D-8149-8E4561A4DDB4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21D9CE-58D9-7F45-BA0E-0376BAB7503D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917D484-FD59-B84A-A50D-D555679ED5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A442C5-78CE-C14E-BD01-B362CBA042C1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049746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BED2DA-8124-F542-A289-B6DE92795068}"/>
              </a:ext>
            </a:extLst>
          </p:cNvPr>
          <p:cNvSpPr/>
          <p:nvPr/>
        </p:nvSpPr>
        <p:spPr>
          <a:xfrm>
            <a:off x="3304819" y="2075497"/>
            <a:ext cx="2057896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4A142B-0756-B040-9464-C1BD4EA76F59}"/>
              </a:ext>
            </a:extLst>
          </p:cNvPr>
          <p:cNvCxnSpPr>
            <a:cxnSpLocks/>
          </p:cNvCxnSpPr>
          <p:nvPr/>
        </p:nvCxnSpPr>
        <p:spPr>
          <a:xfrm>
            <a:off x="4214271" y="922114"/>
            <a:ext cx="0" cy="116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200F678-D458-E04E-9C49-D614BDD58B07}"/>
              </a:ext>
            </a:extLst>
          </p:cNvPr>
          <p:cNvSpPr txBox="1"/>
          <p:nvPr/>
        </p:nvSpPr>
        <p:spPr>
          <a:xfrm>
            <a:off x="2727296" y="1172799"/>
            <a:ext cx="12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Has_component</a:t>
            </a:r>
            <a:endParaRPr lang="en-US" sz="1200" i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112AC88-6488-4C45-A68B-DB826A24A820}"/>
              </a:ext>
            </a:extLst>
          </p:cNvPr>
          <p:cNvSpPr/>
          <p:nvPr/>
        </p:nvSpPr>
        <p:spPr>
          <a:xfrm>
            <a:off x="495436" y="207627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0ACE8B-9686-CB44-83E7-D03A70ED4F93}"/>
              </a:ext>
            </a:extLst>
          </p:cNvPr>
          <p:cNvSpPr txBox="1"/>
          <p:nvPr/>
        </p:nvSpPr>
        <p:spPr>
          <a:xfrm>
            <a:off x="2357442" y="2115071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62714" y="620538"/>
            <a:ext cx="413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68EA97-A0CD-7D40-9888-6B64DE8CA737}"/>
              </a:ext>
            </a:extLst>
          </p:cNvPr>
          <p:cNvCxnSpPr>
            <a:cxnSpLocks/>
            <a:stCxn id="16" idx="1"/>
            <a:endCxn id="48" idx="3"/>
          </p:cNvCxnSpPr>
          <p:nvPr/>
        </p:nvCxnSpPr>
        <p:spPr>
          <a:xfrm flipH="1">
            <a:off x="2324236" y="2391183"/>
            <a:ext cx="980583" cy="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8DDEC75-7F85-1940-ABD8-402F08F8ADF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D67E24-953E-3640-9161-5CD2FA74BC63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4F75EE-495F-E74D-8149-8E4561A4DDB4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21D9CE-58D9-7F45-BA0E-0376BAB7503D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917D484-FD59-B84A-A50D-D555679ED5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A442C5-78CE-C14E-BD01-B362CBA042C1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196181A-5298-5441-97FE-2EE7E7829930}"/>
              </a:ext>
            </a:extLst>
          </p:cNvPr>
          <p:cNvSpPr/>
          <p:nvPr/>
        </p:nvSpPr>
        <p:spPr>
          <a:xfrm>
            <a:off x="6800037" y="2043821"/>
            <a:ext cx="1975758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constituent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08971A-82BA-7640-9937-5A8D21FD8A2E}"/>
              </a:ext>
            </a:extLst>
          </p:cNvPr>
          <p:cNvCxnSpPr>
            <a:cxnSpLocks/>
          </p:cNvCxnSpPr>
          <p:nvPr/>
        </p:nvCxnSpPr>
        <p:spPr>
          <a:xfrm flipV="1">
            <a:off x="5362714" y="2378736"/>
            <a:ext cx="14373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73A1BA3-63EC-504A-84E2-948467F25FBA}"/>
              </a:ext>
            </a:extLst>
          </p:cNvPr>
          <p:cNvSpPr txBox="1"/>
          <p:nvPr/>
        </p:nvSpPr>
        <p:spPr>
          <a:xfrm>
            <a:off x="5885360" y="2063051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AA90223-4CAB-3D45-A77E-E662B3469EEE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Organism</a:t>
            </a:r>
          </a:p>
          <a:p>
            <a:pPr algn="ctr"/>
            <a:r>
              <a:rPr lang="en-US" sz="1400" dirty="0"/>
              <a:t>NCBI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67405E9-6EA5-9D40-83D1-D4DF6CA2993E}"/>
              </a:ext>
            </a:extLst>
          </p:cNvPr>
          <p:cNvSpPr/>
          <p:nvPr/>
        </p:nvSpPr>
        <p:spPr>
          <a:xfrm>
            <a:off x="9499696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E038006-5BD5-EF4A-9509-911484F10134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Parent</a:t>
            </a:r>
          </a:p>
          <a:p>
            <a:pPr algn="ctr"/>
            <a:r>
              <a:rPr lang="en-US" sz="1400" dirty="0"/>
              <a:t>SRS_</a:t>
            </a:r>
          </a:p>
        </p:txBody>
      </p:sp>
    </p:spTree>
    <p:extLst>
      <p:ext uri="{BB962C8B-B14F-4D97-AF65-F5344CB8AC3E}">
        <p14:creationId xmlns:p14="http://schemas.microsoft.com/office/powerpoint/2010/main" val="1327755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BED2DA-8124-F542-A289-B6DE92795068}"/>
              </a:ext>
            </a:extLst>
          </p:cNvPr>
          <p:cNvSpPr/>
          <p:nvPr/>
        </p:nvSpPr>
        <p:spPr>
          <a:xfrm>
            <a:off x="3304819" y="2075497"/>
            <a:ext cx="2057896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62714" y="620538"/>
            <a:ext cx="413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8DDEC75-7F85-1940-ABD8-402F08F8ADF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D67E24-953E-3640-9161-5CD2FA74BC63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4F75EE-495F-E74D-8149-8E4561A4DDB4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21D9CE-58D9-7F45-BA0E-0376BAB7503D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917D484-FD59-B84A-A50D-D555679ED5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A442C5-78CE-C14E-BD01-B362CBA042C1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E681F3-BDA1-4F4A-9C08-D49409C98764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4333767" y="933989"/>
            <a:ext cx="0" cy="114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27C6E3D-D729-7443-A34B-07EBCA533A07}"/>
              </a:ext>
            </a:extLst>
          </p:cNvPr>
          <p:cNvSpPr txBox="1"/>
          <p:nvPr/>
        </p:nvSpPr>
        <p:spPr>
          <a:xfrm>
            <a:off x="2604613" y="1423190"/>
            <a:ext cx="1609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Has_functional_parent</a:t>
            </a:r>
            <a:endParaRPr lang="en-US" sz="1200" i="1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46201E5-ECDE-1D45-B6EA-78DA7010F25A}"/>
              </a:ext>
            </a:extLst>
          </p:cNvPr>
          <p:cNvSpPr/>
          <p:nvPr/>
        </p:nvSpPr>
        <p:spPr>
          <a:xfrm>
            <a:off x="468375" y="1778552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Metabolite</a:t>
            </a:r>
          </a:p>
          <a:p>
            <a:pPr algn="ctr"/>
            <a:r>
              <a:rPr lang="en-US" sz="1400" dirty="0"/>
              <a:t>CHEBI_25212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409AF0-38CC-014F-B02A-07A3A77B08ED}"/>
              </a:ext>
            </a:extLst>
          </p:cNvPr>
          <p:cNvSpPr txBox="1"/>
          <p:nvPr/>
        </p:nvSpPr>
        <p:spPr>
          <a:xfrm>
            <a:off x="2459657" y="182515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Has_role</a:t>
            </a:r>
            <a:endParaRPr lang="en-US" sz="1200" i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5A2143-660F-2042-A334-B4374675A288}"/>
              </a:ext>
            </a:extLst>
          </p:cNvPr>
          <p:cNvSpPr txBox="1"/>
          <p:nvPr/>
        </p:nvSpPr>
        <p:spPr>
          <a:xfrm>
            <a:off x="2410706" y="2551113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F4BD76B-CC97-AC49-8317-82F3DB41587D}"/>
              </a:ext>
            </a:extLst>
          </p:cNvPr>
          <p:cNvSpPr/>
          <p:nvPr/>
        </p:nvSpPr>
        <p:spPr>
          <a:xfrm>
            <a:off x="488661" y="2467640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5B2A5A-AFB2-CE44-81A6-8B3C480BE490}"/>
              </a:ext>
            </a:extLst>
          </p:cNvPr>
          <p:cNvCxnSpPr>
            <a:cxnSpLocks/>
          </p:cNvCxnSpPr>
          <p:nvPr/>
        </p:nvCxnSpPr>
        <p:spPr>
          <a:xfrm flipH="1" flipV="1">
            <a:off x="2292016" y="2171075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8A201E-9FCD-D443-A2FE-F68726050E4C}"/>
              </a:ext>
            </a:extLst>
          </p:cNvPr>
          <p:cNvCxnSpPr>
            <a:cxnSpLocks/>
          </p:cNvCxnSpPr>
          <p:nvPr/>
        </p:nvCxnSpPr>
        <p:spPr>
          <a:xfrm flipH="1" flipV="1">
            <a:off x="2307603" y="2596624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E274D1D-18FF-FB47-BF3B-F1B7FA7B575E}"/>
              </a:ext>
            </a:extLst>
          </p:cNvPr>
          <p:cNvSpPr/>
          <p:nvPr/>
        </p:nvSpPr>
        <p:spPr>
          <a:xfrm>
            <a:off x="6800037" y="2043821"/>
            <a:ext cx="1975758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metabolite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1C9C050-19F7-8144-ADE9-C0FA4C8E2DD4}"/>
              </a:ext>
            </a:extLst>
          </p:cNvPr>
          <p:cNvCxnSpPr>
            <a:cxnSpLocks/>
          </p:cNvCxnSpPr>
          <p:nvPr/>
        </p:nvCxnSpPr>
        <p:spPr>
          <a:xfrm flipV="1">
            <a:off x="5362714" y="2378736"/>
            <a:ext cx="14373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7680203-EE19-6444-8D5B-86B95BBAC2BB}"/>
              </a:ext>
            </a:extLst>
          </p:cNvPr>
          <p:cNvSpPr txBox="1"/>
          <p:nvPr/>
        </p:nvSpPr>
        <p:spPr>
          <a:xfrm>
            <a:off x="5885360" y="2063051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53354EE-F9E2-D64D-AA3F-6C8424636B69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Organism</a:t>
            </a:r>
          </a:p>
          <a:p>
            <a:pPr algn="ctr"/>
            <a:r>
              <a:rPr lang="en-US" sz="1400" dirty="0"/>
              <a:t>NCBI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86AD1C55-2FD6-6149-B332-F34B248EB996}"/>
              </a:ext>
            </a:extLst>
          </p:cNvPr>
          <p:cNvSpPr/>
          <p:nvPr/>
        </p:nvSpPr>
        <p:spPr>
          <a:xfrm>
            <a:off x="9499696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37EED31C-4418-3A4A-9CAB-AAFB0794B249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Parent</a:t>
            </a:r>
          </a:p>
          <a:p>
            <a:pPr algn="ctr"/>
            <a:r>
              <a:rPr lang="en-US" sz="1400" dirty="0"/>
              <a:t>SRS_</a:t>
            </a:r>
          </a:p>
        </p:txBody>
      </p:sp>
    </p:spTree>
    <p:extLst>
      <p:ext uri="{BB962C8B-B14F-4D97-AF65-F5344CB8AC3E}">
        <p14:creationId xmlns:p14="http://schemas.microsoft.com/office/powerpoint/2010/main" val="2076444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BED2DA-8124-F542-A289-B6DE92795068}"/>
              </a:ext>
            </a:extLst>
          </p:cNvPr>
          <p:cNvSpPr/>
          <p:nvPr/>
        </p:nvSpPr>
        <p:spPr>
          <a:xfrm>
            <a:off x="3304819" y="2075497"/>
            <a:ext cx="2057896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Drug</a:t>
            </a:r>
          </a:p>
          <a:p>
            <a:pPr algn="ctr"/>
            <a:r>
              <a:rPr lang="en-US" sz="1400" dirty="0"/>
              <a:t>CHEBI_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62714" y="620538"/>
            <a:ext cx="413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8DDEC75-7F85-1940-ABD8-402F08F8ADF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D67E24-953E-3640-9161-5CD2FA74BC63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4F75EE-495F-E74D-8149-8E4561A4DDB4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21D9CE-58D9-7F45-BA0E-0376BAB7503D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917D484-FD59-B84A-A50D-D555679ED5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A442C5-78CE-C14E-BD01-B362CBA042C1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E681F3-BDA1-4F4A-9C08-D49409C98764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4333767" y="933989"/>
            <a:ext cx="0" cy="114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27C6E3D-D729-7443-A34B-07EBCA533A07}"/>
              </a:ext>
            </a:extLst>
          </p:cNvPr>
          <p:cNvSpPr txBox="1"/>
          <p:nvPr/>
        </p:nvSpPr>
        <p:spPr>
          <a:xfrm>
            <a:off x="2604613" y="1423190"/>
            <a:ext cx="1082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Interacts_with</a:t>
            </a:r>
            <a:endParaRPr lang="en-US" sz="1200" i="1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B8DA119-011B-8D43-AD67-5FED372F259D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Organism</a:t>
            </a:r>
          </a:p>
          <a:p>
            <a:pPr algn="ctr"/>
            <a:r>
              <a:rPr lang="en-US" sz="1400" dirty="0"/>
              <a:t>NCBI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49E590F-180A-4B46-B3B4-9E2B8C145495}"/>
              </a:ext>
            </a:extLst>
          </p:cNvPr>
          <p:cNvSpPr/>
          <p:nvPr/>
        </p:nvSpPr>
        <p:spPr>
          <a:xfrm>
            <a:off x="9499696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BB7FE94-1851-3C4D-A06D-185F0B0A772D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Parent</a:t>
            </a:r>
          </a:p>
          <a:p>
            <a:pPr algn="ctr"/>
            <a:r>
              <a:rPr lang="en-US" sz="1400" dirty="0"/>
              <a:t>SRS_</a:t>
            </a:r>
          </a:p>
        </p:txBody>
      </p:sp>
    </p:spTree>
    <p:extLst>
      <p:ext uri="{BB962C8B-B14F-4D97-AF65-F5344CB8AC3E}">
        <p14:creationId xmlns:p14="http://schemas.microsoft.com/office/powerpoint/2010/main" val="1294269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62714" y="620538"/>
            <a:ext cx="413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8DDEC75-7F85-1940-ABD8-402F08F8ADF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D67E24-953E-3640-9161-5CD2FA74BC63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4F75EE-495F-E74D-8149-8E4561A4DDB4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21D9CE-58D9-7F45-BA0E-0376BAB7503D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917D484-FD59-B84A-A50D-D555679ED5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A442C5-78CE-C14E-BD01-B362CBA042C1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F9638A6-79E3-CF4D-9CF2-E2F74613F5E3}"/>
              </a:ext>
            </a:extLst>
          </p:cNvPr>
          <p:cNvSpPr/>
          <p:nvPr/>
        </p:nvSpPr>
        <p:spPr>
          <a:xfrm>
            <a:off x="3092289" y="2173184"/>
            <a:ext cx="1896579" cy="745964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Negative regulation of metabolic process</a:t>
            </a:r>
          </a:p>
          <a:p>
            <a:pPr algn="ctr"/>
            <a:r>
              <a:rPr lang="en-US" sz="1400" dirty="0"/>
              <a:t>GO_0009892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5145E6-F01B-A24A-81E9-AA05F6BA633B}"/>
              </a:ext>
            </a:extLst>
          </p:cNvPr>
          <p:cNvSpPr txBox="1"/>
          <p:nvPr/>
        </p:nvSpPr>
        <p:spPr>
          <a:xfrm>
            <a:off x="2923767" y="1094895"/>
            <a:ext cx="1109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Participates_in</a:t>
            </a:r>
            <a:endParaRPr lang="en-US" sz="1200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9D68A1-C72B-AE45-8A15-0EF5EFF8B91C}"/>
              </a:ext>
            </a:extLst>
          </p:cNvPr>
          <p:cNvSpPr txBox="1"/>
          <p:nvPr/>
        </p:nvSpPr>
        <p:spPr>
          <a:xfrm>
            <a:off x="4274851" y="3605723"/>
            <a:ext cx="1177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Has_participant</a:t>
            </a:r>
            <a:endParaRPr lang="en-US" sz="1200" i="1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BB91A2B-3CA0-4546-A98D-87992B811A9F}"/>
              </a:ext>
            </a:extLst>
          </p:cNvPr>
          <p:cNvSpPr/>
          <p:nvPr/>
        </p:nvSpPr>
        <p:spPr>
          <a:xfrm>
            <a:off x="5596757" y="3608613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Enzyme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F8B6AD66-9956-FB4B-B394-C14010AEB926}"/>
              </a:ext>
            </a:extLst>
          </p:cNvPr>
          <p:cNvCxnSpPr>
            <a:cxnSpLocks/>
            <a:stCxn id="37" idx="2"/>
            <a:endCxn id="43" idx="1"/>
          </p:cNvCxnSpPr>
          <p:nvPr/>
        </p:nvCxnSpPr>
        <p:spPr>
          <a:xfrm rot="16200000" flipH="1">
            <a:off x="4316093" y="2643634"/>
            <a:ext cx="1005151" cy="1556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5BF2BBB-7622-3941-91D1-02BA04E703CC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4040579" y="933989"/>
            <a:ext cx="0" cy="1239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DBB2C96-ED76-1840-A43D-0EE198CD15DF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Organism</a:t>
            </a:r>
          </a:p>
          <a:p>
            <a:pPr algn="ctr"/>
            <a:r>
              <a:rPr lang="en-US" sz="1400" dirty="0"/>
              <a:t>NCBI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6790F84-8A54-4747-9869-DA08BA7E2BDE}"/>
              </a:ext>
            </a:extLst>
          </p:cNvPr>
          <p:cNvSpPr/>
          <p:nvPr/>
        </p:nvSpPr>
        <p:spPr>
          <a:xfrm>
            <a:off x="9499696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CB7FC69-C6FE-834C-BA98-7AC77149C622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Parent</a:t>
            </a:r>
          </a:p>
          <a:p>
            <a:pPr algn="ctr"/>
            <a:r>
              <a:rPr lang="en-US" sz="1400" dirty="0"/>
              <a:t>SRS_</a:t>
            </a:r>
          </a:p>
        </p:txBody>
      </p:sp>
    </p:spTree>
    <p:extLst>
      <p:ext uri="{BB962C8B-B14F-4D97-AF65-F5344CB8AC3E}">
        <p14:creationId xmlns:p14="http://schemas.microsoft.com/office/powerpoint/2010/main" val="2789705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62714" y="620538"/>
            <a:ext cx="413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8DDEC75-7F85-1940-ABD8-402F08F8ADF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D67E24-953E-3640-9161-5CD2FA74BC63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4F75EE-495F-E74D-8149-8E4561A4DDB4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21D9CE-58D9-7F45-BA0E-0376BAB7503D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917D484-FD59-B84A-A50D-D555679ED5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A442C5-78CE-C14E-BD01-B362CBA042C1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5145E6-F01B-A24A-81E9-AA05F6BA633B}"/>
              </a:ext>
            </a:extLst>
          </p:cNvPr>
          <p:cNvSpPr txBox="1"/>
          <p:nvPr/>
        </p:nvSpPr>
        <p:spPr>
          <a:xfrm>
            <a:off x="2923767" y="1094895"/>
            <a:ext cx="1109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Participates_in</a:t>
            </a:r>
            <a:endParaRPr lang="en-US" sz="1200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9D68A1-C72B-AE45-8A15-0EF5EFF8B91C}"/>
              </a:ext>
            </a:extLst>
          </p:cNvPr>
          <p:cNvSpPr txBox="1"/>
          <p:nvPr/>
        </p:nvSpPr>
        <p:spPr>
          <a:xfrm>
            <a:off x="4274851" y="3605723"/>
            <a:ext cx="1177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Has_participant</a:t>
            </a:r>
            <a:endParaRPr lang="en-US" sz="1200" i="1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BB91A2B-3CA0-4546-A98D-87992B811A9F}"/>
              </a:ext>
            </a:extLst>
          </p:cNvPr>
          <p:cNvSpPr/>
          <p:nvPr/>
        </p:nvSpPr>
        <p:spPr>
          <a:xfrm>
            <a:off x="5596757" y="3608613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Protein</a:t>
            </a:r>
          </a:p>
          <a:p>
            <a:pPr algn="ctr"/>
            <a:endParaRPr lang="en-US" sz="1400" dirty="0"/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F8B6AD66-9956-FB4B-B394-C14010AEB926}"/>
              </a:ext>
            </a:extLst>
          </p:cNvPr>
          <p:cNvCxnSpPr>
            <a:cxnSpLocks/>
            <a:endCxn id="43" idx="1"/>
          </p:cNvCxnSpPr>
          <p:nvPr/>
        </p:nvCxnSpPr>
        <p:spPr>
          <a:xfrm rot="16200000" flipH="1">
            <a:off x="4316093" y="2643634"/>
            <a:ext cx="1005151" cy="1556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5BF2BBB-7622-3941-91D1-02BA04E703CC}"/>
              </a:ext>
            </a:extLst>
          </p:cNvPr>
          <p:cNvCxnSpPr>
            <a:cxnSpLocks/>
          </p:cNvCxnSpPr>
          <p:nvPr/>
        </p:nvCxnSpPr>
        <p:spPr>
          <a:xfrm>
            <a:off x="4040579" y="933989"/>
            <a:ext cx="0" cy="1239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2DF02B8-86E9-2744-87CB-B7CBEDBE391A}"/>
              </a:ext>
            </a:extLst>
          </p:cNvPr>
          <p:cNvSpPr/>
          <p:nvPr/>
        </p:nvSpPr>
        <p:spPr>
          <a:xfrm>
            <a:off x="3092289" y="2173184"/>
            <a:ext cx="1896579" cy="745964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Negative regulation of transporter activity</a:t>
            </a:r>
          </a:p>
          <a:p>
            <a:pPr algn="ctr"/>
            <a:r>
              <a:rPr lang="en-US" sz="1400" dirty="0"/>
              <a:t>GO_0032410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D6C577F-5BA0-0045-A5FC-F227042149F1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Organism</a:t>
            </a:r>
          </a:p>
          <a:p>
            <a:pPr algn="ctr"/>
            <a:r>
              <a:rPr lang="en-US" sz="1400" dirty="0"/>
              <a:t>NCBI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104CE1F-1227-0049-8692-E93A03C1E787}"/>
              </a:ext>
            </a:extLst>
          </p:cNvPr>
          <p:cNvSpPr/>
          <p:nvPr/>
        </p:nvSpPr>
        <p:spPr>
          <a:xfrm>
            <a:off x="9499696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FEF1F96-CF6C-544C-8FBE-0F624F9D60AD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Parent</a:t>
            </a:r>
          </a:p>
          <a:p>
            <a:pPr algn="ctr"/>
            <a:r>
              <a:rPr lang="en-US" sz="1400" dirty="0"/>
              <a:t>SRS_</a:t>
            </a:r>
          </a:p>
        </p:txBody>
      </p:sp>
    </p:spTree>
    <p:extLst>
      <p:ext uri="{BB962C8B-B14F-4D97-AF65-F5344CB8AC3E}">
        <p14:creationId xmlns:p14="http://schemas.microsoft.com/office/powerpoint/2010/main" val="526919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62714" y="620538"/>
            <a:ext cx="413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8DDEC75-7F85-1940-ABD8-402F08F8ADF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D67E24-953E-3640-9161-5CD2FA74BC63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4F75EE-495F-E74D-8149-8E4561A4DDB4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21D9CE-58D9-7F45-BA0E-0376BAB7503D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917D484-FD59-B84A-A50D-D555679ED5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A442C5-78CE-C14E-BD01-B362CBA042C1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BB91A2B-3CA0-4546-A98D-87992B811A9F}"/>
              </a:ext>
            </a:extLst>
          </p:cNvPr>
          <p:cNvSpPr/>
          <p:nvPr/>
        </p:nvSpPr>
        <p:spPr>
          <a:xfrm>
            <a:off x="3126179" y="2170908"/>
            <a:ext cx="1828800" cy="5540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Enzyme/Protein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5BF2BBB-7622-3941-91D1-02BA04E703CC}"/>
              </a:ext>
            </a:extLst>
          </p:cNvPr>
          <p:cNvCxnSpPr>
            <a:cxnSpLocks/>
          </p:cNvCxnSpPr>
          <p:nvPr/>
        </p:nvCxnSpPr>
        <p:spPr>
          <a:xfrm>
            <a:off x="4040579" y="933989"/>
            <a:ext cx="0" cy="1239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D6C577F-5BA0-0045-A5FC-F227042149F1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Organism</a:t>
            </a:r>
          </a:p>
          <a:p>
            <a:pPr algn="ctr"/>
            <a:r>
              <a:rPr lang="en-US" sz="1400" dirty="0"/>
              <a:t>NCBI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104CE1F-1227-0049-8692-E93A03C1E787}"/>
              </a:ext>
            </a:extLst>
          </p:cNvPr>
          <p:cNvSpPr/>
          <p:nvPr/>
        </p:nvSpPr>
        <p:spPr>
          <a:xfrm>
            <a:off x="9499696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FEF1F96-CF6C-544C-8FBE-0F624F9D60AD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Parent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6E8CDD-B66B-5A4B-B266-FC1BC08CDF57}"/>
              </a:ext>
            </a:extLst>
          </p:cNvPr>
          <p:cNvSpPr txBox="1"/>
          <p:nvPr/>
        </p:nvSpPr>
        <p:spPr>
          <a:xfrm>
            <a:off x="3126179" y="1230399"/>
            <a:ext cx="921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Molecularly_decreases_activity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770886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0E7F15-C472-7445-A4F5-7928D7B55F6A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Mitragyna</a:t>
            </a:r>
            <a:r>
              <a:rPr lang="en-US" sz="1400" dirty="0"/>
              <a:t> speciosa</a:t>
            </a:r>
          </a:p>
          <a:p>
            <a:pPr algn="ctr"/>
            <a:r>
              <a:rPr lang="en-US" sz="1400" dirty="0"/>
              <a:t>NCBI_170351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BED2DA-8124-F542-A289-B6DE92795068}"/>
              </a:ext>
            </a:extLst>
          </p:cNvPr>
          <p:cNvSpPr/>
          <p:nvPr/>
        </p:nvSpPr>
        <p:spPr>
          <a:xfrm>
            <a:off x="3304819" y="2075497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Mitragynine</a:t>
            </a:r>
            <a:endParaRPr lang="en-US" sz="1400" dirty="0"/>
          </a:p>
          <a:p>
            <a:pPr algn="ctr"/>
            <a:r>
              <a:rPr lang="en-US" sz="1400" dirty="0"/>
              <a:t>CHEBI_6956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4A142B-0756-B040-9464-C1BD4EA76F59}"/>
              </a:ext>
            </a:extLst>
          </p:cNvPr>
          <p:cNvCxnSpPr>
            <a:cxnSpLocks/>
          </p:cNvCxnSpPr>
          <p:nvPr/>
        </p:nvCxnSpPr>
        <p:spPr>
          <a:xfrm>
            <a:off x="4214271" y="922114"/>
            <a:ext cx="0" cy="116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200F678-D458-E04E-9C49-D614BDD58B07}"/>
              </a:ext>
            </a:extLst>
          </p:cNvPr>
          <p:cNvSpPr txBox="1"/>
          <p:nvPr/>
        </p:nvSpPr>
        <p:spPr>
          <a:xfrm>
            <a:off x="2727296" y="1172799"/>
            <a:ext cx="12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Has_component</a:t>
            </a:r>
            <a:endParaRPr lang="en-US" sz="1200" i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083D672-00C3-A841-BAA9-DDD5D986E697}"/>
              </a:ext>
            </a:extLst>
          </p:cNvPr>
          <p:cNvSpPr/>
          <p:nvPr/>
        </p:nvSpPr>
        <p:spPr>
          <a:xfrm>
            <a:off x="6551982" y="4284955"/>
            <a:ext cx="1975758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7-hydroxymitragynine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2EFAFF-3AF4-5145-A4D1-6F2205E63227}"/>
              </a:ext>
            </a:extLst>
          </p:cNvPr>
          <p:cNvCxnSpPr>
            <a:cxnSpLocks/>
          </p:cNvCxnSpPr>
          <p:nvPr/>
        </p:nvCxnSpPr>
        <p:spPr>
          <a:xfrm flipV="1">
            <a:off x="5114659" y="4619870"/>
            <a:ext cx="14373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7BFB07C-83A3-524C-9B8B-FA13BD6B96A8}"/>
              </a:ext>
            </a:extLst>
          </p:cNvPr>
          <p:cNvSpPr txBox="1"/>
          <p:nvPr/>
        </p:nvSpPr>
        <p:spPr>
          <a:xfrm>
            <a:off x="2604407" y="3187944"/>
            <a:ext cx="1609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Has_functional_parent</a:t>
            </a:r>
            <a:endParaRPr lang="en-US" sz="1200" i="1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112AC88-6488-4C45-A68B-DB826A24A820}"/>
              </a:ext>
            </a:extLst>
          </p:cNvPr>
          <p:cNvSpPr/>
          <p:nvPr/>
        </p:nvSpPr>
        <p:spPr>
          <a:xfrm>
            <a:off x="495436" y="207627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0ACE8B-9686-CB44-83E7-D03A70ED4F93}"/>
              </a:ext>
            </a:extLst>
          </p:cNvPr>
          <p:cNvSpPr txBox="1"/>
          <p:nvPr/>
        </p:nvSpPr>
        <p:spPr>
          <a:xfrm>
            <a:off x="2357442" y="2115071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9CC9CAA-350D-0D48-A7CB-1C0470EA7D79}"/>
              </a:ext>
            </a:extLst>
          </p:cNvPr>
          <p:cNvSpPr/>
          <p:nvPr/>
        </p:nvSpPr>
        <p:spPr>
          <a:xfrm>
            <a:off x="3299871" y="4260926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F24F61E-CE5D-244C-A095-4B0656695E89}"/>
              </a:ext>
            </a:extLst>
          </p:cNvPr>
          <p:cNvSpPr/>
          <p:nvPr/>
        </p:nvSpPr>
        <p:spPr>
          <a:xfrm>
            <a:off x="9499696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Mitragyna</a:t>
            </a:r>
            <a:r>
              <a:rPr lang="en-US" sz="1400" dirty="0"/>
              <a:t> speciosa leaf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5362714" y="620538"/>
            <a:ext cx="413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436711-8DA7-D947-BCF4-60AFD3A595A0}"/>
              </a:ext>
            </a:extLst>
          </p:cNvPr>
          <p:cNvSpPr txBox="1"/>
          <p:nvPr/>
        </p:nvSpPr>
        <p:spPr>
          <a:xfrm>
            <a:off x="5637305" y="4304185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F1626724-68AE-384A-9A3A-5C805122FFB0}"/>
              </a:ext>
            </a:extLst>
          </p:cNvPr>
          <p:cNvSpPr/>
          <p:nvPr/>
        </p:nvSpPr>
        <p:spPr>
          <a:xfrm>
            <a:off x="495436" y="4037101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Metabolite</a:t>
            </a:r>
          </a:p>
          <a:p>
            <a:pPr algn="ctr"/>
            <a:r>
              <a:rPr lang="en-US" sz="1400" dirty="0"/>
              <a:t>CHEBI_25212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E25DBA-0460-E845-9354-5FEE849C41F5}"/>
              </a:ext>
            </a:extLst>
          </p:cNvPr>
          <p:cNvSpPr txBox="1"/>
          <p:nvPr/>
        </p:nvSpPr>
        <p:spPr>
          <a:xfrm>
            <a:off x="2406393" y="4094908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Has_role</a:t>
            </a:r>
            <a:endParaRPr lang="en-US" sz="1200" i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BBEB37-AF28-7D4A-AF10-BA13DEE9996C}"/>
              </a:ext>
            </a:extLst>
          </p:cNvPr>
          <p:cNvCxnSpPr>
            <a:cxnSpLocks/>
          </p:cNvCxnSpPr>
          <p:nvPr/>
        </p:nvCxnSpPr>
        <p:spPr>
          <a:xfrm flipH="1" flipV="1">
            <a:off x="2300814" y="4411256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DE53F2C-1722-4946-8193-F6C1657768CC}"/>
              </a:ext>
            </a:extLst>
          </p:cNvPr>
          <p:cNvSpPr txBox="1"/>
          <p:nvPr/>
        </p:nvSpPr>
        <p:spPr>
          <a:xfrm>
            <a:off x="2357442" y="482086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B2BF5A9-7773-9944-981D-4FBC99F9CB2F}"/>
              </a:ext>
            </a:extLst>
          </p:cNvPr>
          <p:cNvCxnSpPr>
            <a:cxnSpLocks/>
          </p:cNvCxnSpPr>
          <p:nvPr/>
        </p:nvCxnSpPr>
        <p:spPr>
          <a:xfrm flipH="1" flipV="1">
            <a:off x="2328276" y="4836805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871064A8-782B-6B43-A918-995F235A2D75}"/>
              </a:ext>
            </a:extLst>
          </p:cNvPr>
          <p:cNvSpPr/>
          <p:nvPr/>
        </p:nvSpPr>
        <p:spPr>
          <a:xfrm>
            <a:off x="495436" y="473968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8E2307A-CF9D-E84D-9BFC-F268714415B9}"/>
              </a:ext>
            </a:extLst>
          </p:cNvPr>
          <p:cNvCxnSpPr>
            <a:cxnSpLocks/>
          </p:cNvCxnSpPr>
          <p:nvPr/>
        </p:nvCxnSpPr>
        <p:spPr>
          <a:xfrm flipH="1" flipV="1">
            <a:off x="4221225" y="2698743"/>
            <a:ext cx="18037" cy="156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68EA97-A0CD-7D40-9888-6B64DE8CA737}"/>
              </a:ext>
            </a:extLst>
          </p:cNvPr>
          <p:cNvCxnSpPr>
            <a:cxnSpLocks/>
            <a:stCxn id="16" idx="1"/>
            <a:endCxn id="48" idx="3"/>
          </p:cNvCxnSpPr>
          <p:nvPr/>
        </p:nvCxnSpPr>
        <p:spPr>
          <a:xfrm flipH="1">
            <a:off x="2324236" y="2391183"/>
            <a:ext cx="980583" cy="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F5AB928-1A9A-EC48-B429-A4DE5F3BD5EB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Mitragyna</a:t>
            </a:r>
            <a:r>
              <a:rPr lang="en-US" sz="1400" dirty="0"/>
              <a:t> speciosa whole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8DDEC75-7F85-1940-ABD8-402F08F8ADF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D67E24-953E-3640-9161-5CD2FA74BC63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4F75EE-495F-E74D-8149-8E4561A4DDB4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21D9CE-58D9-7F45-BA0E-0376BAB7503D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917D484-FD59-B84A-A50D-D555679ED5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A442C5-78CE-C14E-BD01-B362CBA042C1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551602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0E7F15-C472-7445-A4F5-7928D7B55F6A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Mitragyna</a:t>
            </a:r>
            <a:r>
              <a:rPr lang="en-US" sz="1400" dirty="0"/>
              <a:t> speciosa</a:t>
            </a:r>
          </a:p>
          <a:p>
            <a:pPr algn="ctr"/>
            <a:r>
              <a:rPr lang="en-US" sz="1400" dirty="0"/>
              <a:t>NCBI_170351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BED2DA-8124-F542-A289-B6DE92795068}"/>
              </a:ext>
            </a:extLst>
          </p:cNvPr>
          <p:cNvSpPr/>
          <p:nvPr/>
        </p:nvSpPr>
        <p:spPr>
          <a:xfrm>
            <a:off x="3304819" y="2075497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Mitragynine</a:t>
            </a:r>
            <a:endParaRPr lang="en-US" sz="1400" dirty="0"/>
          </a:p>
          <a:p>
            <a:pPr algn="ctr"/>
            <a:r>
              <a:rPr lang="en-US" sz="1400" dirty="0"/>
              <a:t>CHEBI_6956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4A142B-0756-B040-9464-C1BD4EA76F59}"/>
              </a:ext>
            </a:extLst>
          </p:cNvPr>
          <p:cNvCxnSpPr>
            <a:cxnSpLocks/>
          </p:cNvCxnSpPr>
          <p:nvPr/>
        </p:nvCxnSpPr>
        <p:spPr>
          <a:xfrm>
            <a:off x="4214271" y="922114"/>
            <a:ext cx="0" cy="116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200F678-D458-E04E-9C49-D614BDD58B07}"/>
              </a:ext>
            </a:extLst>
          </p:cNvPr>
          <p:cNvSpPr txBox="1"/>
          <p:nvPr/>
        </p:nvSpPr>
        <p:spPr>
          <a:xfrm>
            <a:off x="2727296" y="1172799"/>
            <a:ext cx="12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Has_component</a:t>
            </a:r>
            <a:endParaRPr lang="en-US" sz="1200" i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083D672-00C3-A841-BAA9-DDD5D986E697}"/>
              </a:ext>
            </a:extLst>
          </p:cNvPr>
          <p:cNvSpPr/>
          <p:nvPr/>
        </p:nvSpPr>
        <p:spPr>
          <a:xfrm>
            <a:off x="6551982" y="4284955"/>
            <a:ext cx="1975758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7-hydroxymitragynine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2EFAFF-3AF4-5145-A4D1-6F2205E63227}"/>
              </a:ext>
            </a:extLst>
          </p:cNvPr>
          <p:cNvCxnSpPr>
            <a:cxnSpLocks/>
          </p:cNvCxnSpPr>
          <p:nvPr/>
        </p:nvCxnSpPr>
        <p:spPr>
          <a:xfrm flipV="1">
            <a:off x="5114659" y="4619870"/>
            <a:ext cx="14373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7BFB07C-83A3-524C-9B8B-FA13BD6B96A8}"/>
              </a:ext>
            </a:extLst>
          </p:cNvPr>
          <p:cNvSpPr txBox="1"/>
          <p:nvPr/>
        </p:nvSpPr>
        <p:spPr>
          <a:xfrm>
            <a:off x="2604407" y="3187944"/>
            <a:ext cx="1609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Has_functional_parent</a:t>
            </a:r>
            <a:endParaRPr lang="en-US" sz="1200" i="1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112AC88-6488-4C45-A68B-DB826A24A820}"/>
              </a:ext>
            </a:extLst>
          </p:cNvPr>
          <p:cNvSpPr/>
          <p:nvPr/>
        </p:nvSpPr>
        <p:spPr>
          <a:xfrm>
            <a:off x="495436" y="207627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0ACE8B-9686-CB44-83E7-D03A70ED4F93}"/>
              </a:ext>
            </a:extLst>
          </p:cNvPr>
          <p:cNvSpPr txBox="1"/>
          <p:nvPr/>
        </p:nvSpPr>
        <p:spPr>
          <a:xfrm>
            <a:off x="2357442" y="2115071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9CC9CAA-350D-0D48-A7CB-1C0470EA7D79}"/>
              </a:ext>
            </a:extLst>
          </p:cNvPr>
          <p:cNvSpPr/>
          <p:nvPr/>
        </p:nvSpPr>
        <p:spPr>
          <a:xfrm>
            <a:off x="3299871" y="4260926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F24F61E-CE5D-244C-A095-4B0656695E89}"/>
              </a:ext>
            </a:extLst>
          </p:cNvPr>
          <p:cNvSpPr/>
          <p:nvPr/>
        </p:nvSpPr>
        <p:spPr>
          <a:xfrm>
            <a:off x="9499696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Mitragyna</a:t>
            </a:r>
            <a:r>
              <a:rPr lang="en-US" sz="1400" dirty="0"/>
              <a:t> speciosa leaf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5362714" y="620538"/>
            <a:ext cx="413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436711-8DA7-D947-BCF4-60AFD3A595A0}"/>
              </a:ext>
            </a:extLst>
          </p:cNvPr>
          <p:cNvSpPr txBox="1"/>
          <p:nvPr/>
        </p:nvSpPr>
        <p:spPr>
          <a:xfrm>
            <a:off x="5637305" y="4304185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F1626724-68AE-384A-9A3A-5C805122FFB0}"/>
              </a:ext>
            </a:extLst>
          </p:cNvPr>
          <p:cNvSpPr/>
          <p:nvPr/>
        </p:nvSpPr>
        <p:spPr>
          <a:xfrm>
            <a:off x="495436" y="4037101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Metabolite</a:t>
            </a:r>
          </a:p>
          <a:p>
            <a:pPr algn="ctr"/>
            <a:r>
              <a:rPr lang="en-US" sz="1400" dirty="0"/>
              <a:t>CHEBI_25212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E25DBA-0460-E845-9354-5FEE849C41F5}"/>
              </a:ext>
            </a:extLst>
          </p:cNvPr>
          <p:cNvSpPr txBox="1"/>
          <p:nvPr/>
        </p:nvSpPr>
        <p:spPr>
          <a:xfrm>
            <a:off x="2406393" y="4094908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Has_role</a:t>
            </a:r>
            <a:endParaRPr lang="en-US" sz="1200" i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BBEB37-AF28-7D4A-AF10-BA13DEE9996C}"/>
              </a:ext>
            </a:extLst>
          </p:cNvPr>
          <p:cNvCxnSpPr>
            <a:cxnSpLocks/>
          </p:cNvCxnSpPr>
          <p:nvPr/>
        </p:nvCxnSpPr>
        <p:spPr>
          <a:xfrm flipH="1" flipV="1">
            <a:off x="2300814" y="4411256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DE53F2C-1722-4946-8193-F6C1657768CC}"/>
              </a:ext>
            </a:extLst>
          </p:cNvPr>
          <p:cNvSpPr txBox="1"/>
          <p:nvPr/>
        </p:nvSpPr>
        <p:spPr>
          <a:xfrm>
            <a:off x="2357442" y="482086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B2BF5A9-7773-9944-981D-4FBC99F9CB2F}"/>
              </a:ext>
            </a:extLst>
          </p:cNvPr>
          <p:cNvCxnSpPr>
            <a:cxnSpLocks/>
          </p:cNvCxnSpPr>
          <p:nvPr/>
        </p:nvCxnSpPr>
        <p:spPr>
          <a:xfrm flipH="1" flipV="1">
            <a:off x="2328276" y="4836805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871064A8-782B-6B43-A918-995F235A2D75}"/>
              </a:ext>
            </a:extLst>
          </p:cNvPr>
          <p:cNvSpPr/>
          <p:nvPr/>
        </p:nvSpPr>
        <p:spPr>
          <a:xfrm>
            <a:off x="495436" y="473968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8E2307A-CF9D-E84D-9BFC-F268714415B9}"/>
              </a:ext>
            </a:extLst>
          </p:cNvPr>
          <p:cNvCxnSpPr>
            <a:cxnSpLocks/>
          </p:cNvCxnSpPr>
          <p:nvPr/>
        </p:nvCxnSpPr>
        <p:spPr>
          <a:xfrm flipH="1" flipV="1">
            <a:off x="4221225" y="2698743"/>
            <a:ext cx="18037" cy="156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68EA97-A0CD-7D40-9888-6B64DE8CA737}"/>
              </a:ext>
            </a:extLst>
          </p:cNvPr>
          <p:cNvCxnSpPr>
            <a:cxnSpLocks/>
            <a:stCxn id="16" idx="1"/>
            <a:endCxn id="48" idx="3"/>
          </p:cNvCxnSpPr>
          <p:nvPr/>
        </p:nvCxnSpPr>
        <p:spPr>
          <a:xfrm flipH="1">
            <a:off x="2324236" y="2391183"/>
            <a:ext cx="980583" cy="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F5AB928-1A9A-EC48-B429-A4DE5F3BD5EB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Mitragyna</a:t>
            </a:r>
            <a:r>
              <a:rPr lang="en-US" sz="1400" dirty="0"/>
              <a:t> speciosa whole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8DDEC75-7F85-1940-ABD8-402F08F8ADF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D67E24-953E-3640-9161-5CD2FA74BC63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4F75EE-495F-E74D-8149-8E4561A4DDB4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21D9CE-58D9-7F45-BA0E-0376BAB7503D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917D484-FD59-B84A-A50D-D555679ED5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A442C5-78CE-C14E-BD01-B362CBA042C1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0B14D2-60E7-A442-9004-557A226B9C4C}"/>
              </a:ext>
            </a:extLst>
          </p:cNvPr>
          <p:cNvCxnSpPr>
            <a:cxnSpLocks/>
          </p:cNvCxnSpPr>
          <p:nvPr/>
        </p:nvCxnSpPr>
        <p:spPr>
          <a:xfrm>
            <a:off x="5128671" y="2362981"/>
            <a:ext cx="886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46C8D6F-B466-6842-84A5-FAE3F30FC22F}"/>
              </a:ext>
            </a:extLst>
          </p:cNvPr>
          <p:cNvSpPr/>
          <p:nvPr/>
        </p:nvSpPr>
        <p:spPr>
          <a:xfrm>
            <a:off x="6023273" y="2047295"/>
            <a:ext cx="1828800" cy="631371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Metabolic process</a:t>
            </a:r>
          </a:p>
          <a:p>
            <a:pPr algn="ctr"/>
            <a:r>
              <a:rPr lang="en-US" sz="1400" dirty="0"/>
              <a:t>GO_008152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CA1ADE-CA7B-B346-90D1-9DC7112DEB4C}"/>
              </a:ext>
            </a:extLst>
          </p:cNvPr>
          <p:cNvSpPr txBox="1"/>
          <p:nvPr/>
        </p:nvSpPr>
        <p:spPr>
          <a:xfrm>
            <a:off x="4986016" y="1801667"/>
            <a:ext cx="1109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Participates_in</a:t>
            </a:r>
            <a:endParaRPr lang="en-US" sz="1200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C1095D-A291-6442-AA5B-218E1A10F1BA}"/>
              </a:ext>
            </a:extLst>
          </p:cNvPr>
          <p:cNvSpPr txBox="1"/>
          <p:nvPr/>
        </p:nvSpPr>
        <p:spPr>
          <a:xfrm>
            <a:off x="7205834" y="3479834"/>
            <a:ext cx="1177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Has_participant</a:t>
            </a:r>
            <a:endParaRPr lang="en-US" sz="1200" i="1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DB91557-D36A-AE4B-B632-2C05FAA1188A}"/>
              </a:ext>
            </a:extLst>
          </p:cNvPr>
          <p:cNvSpPr/>
          <p:nvPr/>
        </p:nvSpPr>
        <p:spPr>
          <a:xfrm>
            <a:off x="8527740" y="3482724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CYP3A4</a:t>
            </a:r>
          </a:p>
          <a:p>
            <a:pPr algn="ctr"/>
            <a:r>
              <a:rPr lang="en-US" sz="1400" dirty="0"/>
              <a:t>PR_P08684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4626FB09-65EC-FD4C-A23D-CAAF77FB9013}"/>
              </a:ext>
            </a:extLst>
          </p:cNvPr>
          <p:cNvCxnSpPr>
            <a:stCxn id="39" idx="2"/>
            <a:endCxn id="44" idx="1"/>
          </p:cNvCxnSpPr>
          <p:nvPr/>
        </p:nvCxnSpPr>
        <p:spPr>
          <a:xfrm rot="16200000" flipH="1">
            <a:off x="7172834" y="2443504"/>
            <a:ext cx="1119744" cy="1590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40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0E7F15-C472-7445-A4F5-7928D7B55F6A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Mitragyna</a:t>
            </a:r>
            <a:r>
              <a:rPr lang="en-US" sz="1400" dirty="0"/>
              <a:t> speciosa</a:t>
            </a:r>
          </a:p>
          <a:p>
            <a:pPr algn="ctr"/>
            <a:r>
              <a:rPr lang="en-US" sz="1400" dirty="0"/>
              <a:t>NCBI_170351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BED2DA-8124-F542-A289-B6DE92795068}"/>
              </a:ext>
            </a:extLst>
          </p:cNvPr>
          <p:cNvSpPr/>
          <p:nvPr/>
        </p:nvSpPr>
        <p:spPr>
          <a:xfrm>
            <a:off x="3304819" y="2075497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Mitragynine</a:t>
            </a:r>
            <a:endParaRPr lang="en-US" sz="1400" dirty="0"/>
          </a:p>
          <a:p>
            <a:pPr algn="ctr"/>
            <a:r>
              <a:rPr lang="en-US" sz="1400" dirty="0"/>
              <a:t>CHEBI_6956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4A142B-0756-B040-9464-C1BD4EA76F59}"/>
              </a:ext>
            </a:extLst>
          </p:cNvPr>
          <p:cNvCxnSpPr>
            <a:cxnSpLocks/>
          </p:cNvCxnSpPr>
          <p:nvPr/>
        </p:nvCxnSpPr>
        <p:spPr>
          <a:xfrm>
            <a:off x="4214271" y="922114"/>
            <a:ext cx="0" cy="116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200F678-D458-E04E-9C49-D614BDD58B07}"/>
              </a:ext>
            </a:extLst>
          </p:cNvPr>
          <p:cNvSpPr txBox="1"/>
          <p:nvPr/>
        </p:nvSpPr>
        <p:spPr>
          <a:xfrm>
            <a:off x="2727296" y="1172799"/>
            <a:ext cx="12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Has_component</a:t>
            </a:r>
            <a:endParaRPr lang="en-US" sz="1200" i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083D672-00C3-A841-BAA9-DDD5D986E697}"/>
              </a:ext>
            </a:extLst>
          </p:cNvPr>
          <p:cNvSpPr/>
          <p:nvPr/>
        </p:nvSpPr>
        <p:spPr>
          <a:xfrm>
            <a:off x="6551982" y="4284955"/>
            <a:ext cx="1975758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7-hydroxymitragynine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2EFAFF-3AF4-5145-A4D1-6F2205E63227}"/>
              </a:ext>
            </a:extLst>
          </p:cNvPr>
          <p:cNvCxnSpPr>
            <a:cxnSpLocks/>
          </p:cNvCxnSpPr>
          <p:nvPr/>
        </p:nvCxnSpPr>
        <p:spPr>
          <a:xfrm flipV="1">
            <a:off x="5114659" y="4619870"/>
            <a:ext cx="14373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7BFB07C-83A3-524C-9B8B-FA13BD6B96A8}"/>
              </a:ext>
            </a:extLst>
          </p:cNvPr>
          <p:cNvSpPr txBox="1"/>
          <p:nvPr/>
        </p:nvSpPr>
        <p:spPr>
          <a:xfrm>
            <a:off x="2604407" y="3187944"/>
            <a:ext cx="1609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Has_functional_parent</a:t>
            </a:r>
            <a:endParaRPr lang="en-US" sz="1200" i="1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112AC88-6488-4C45-A68B-DB826A24A820}"/>
              </a:ext>
            </a:extLst>
          </p:cNvPr>
          <p:cNvSpPr/>
          <p:nvPr/>
        </p:nvSpPr>
        <p:spPr>
          <a:xfrm>
            <a:off x="495436" y="207627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0ACE8B-9686-CB44-83E7-D03A70ED4F93}"/>
              </a:ext>
            </a:extLst>
          </p:cNvPr>
          <p:cNvSpPr txBox="1"/>
          <p:nvPr/>
        </p:nvSpPr>
        <p:spPr>
          <a:xfrm>
            <a:off x="2357442" y="2115071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9CC9CAA-350D-0D48-A7CB-1C0470EA7D79}"/>
              </a:ext>
            </a:extLst>
          </p:cNvPr>
          <p:cNvSpPr/>
          <p:nvPr/>
        </p:nvSpPr>
        <p:spPr>
          <a:xfrm>
            <a:off x="3299871" y="4260926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F24F61E-CE5D-244C-A095-4B0656695E89}"/>
              </a:ext>
            </a:extLst>
          </p:cNvPr>
          <p:cNvSpPr/>
          <p:nvPr/>
        </p:nvSpPr>
        <p:spPr>
          <a:xfrm>
            <a:off x="9499696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Mitragyna</a:t>
            </a:r>
            <a:r>
              <a:rPr lang="en-US" sz="1400" dirty="0"/>
              <a:t> speciosa leaf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5362714" y="620538"/>
            <a:ext cx="413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436711-8DA7-D947-BCF4-60AFD3A595A0}"/>
              </a:ext>
            </a:extLst>
          </p:cNvPr>
          <p:cNvSpPr txBox="1"/>
          <p:nvPr/>
        </p:nvSpPr>
        <p:spPr>
          <a:xfrm>
            <a:off x="5637305" y="4304185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F1626724-68AE-384A-9A3A-5C805122FFB0}"/>
              </a:ext>
            </a:extLst>
          </p:cNvPr>
          <p:cNvSpPr/>
          <p:nvPr/>
        </p:nvSpPr>
        <p:spPr>
          <a:xfrm>
            <a:off x="495436" y="4037101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Metabolite</a:t>
            </a:r>
          </a:p>
          <a:p>
            <a:pPr algn="ctr"/>
            <a:r>
              <a:rPr lang="en-US" sz="1400" dirty="0"/>
              <a:t>CHEBI_25212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E25DBA-0460-E845-9354-5FEE849C41F5}"/>
              </a:ext>
            </a:extLst>
          </p:cNvPr>
          <p:cNvSpPr txBox="1"/>
          <p:nvPr/>
        </p:nvSpPr>
        <p:spPr>
          <a:xfrm>
            <a:off x="2406393" y="4094908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Has_role</a:t>
            </a:r>
            <a:endParaRPr lang="en-US" sz="1200" i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BBEB37-AF28-7D4A-AF10-BA13DEE9996C}"/>
              </a:ext>
            </a:extLst>
          </p:cNvPr>
          <p:cNvCxnSpPr>
            <a:cxnSpLocks/>
          </p:cNvCxnSpPr>
          <p:nvPr/>
        </p:nvCxnSpPr>
        <p:spPr>
          <a:xfrm flipH="1" flipV="1">
            <a:off x="2300814" y="4411256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DE53F2C-1722-4946-8193-F6C1657768CC}"/>
              </a:ext>
            </a:extLst>
          </p:cNvPr>
          <p:cNvSpPr txBox="1"/>
          <p:nvPr/>
        </p:nvSpPr>
        <p:spPr>
          <a:xfrm>
            <a:off x="2357442" y="482086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B2BF5A9-7773-9944-981D-4FBC99F9CB2F}"/>
              </a:ext>
            </a:extLst>
          </p:cNvPr>
          <p:cNvCxnSpPr>
            <a:cxnSpLocks/>
          </p:cNvCxnSpPr>
          <p:nvPr/>
        </p:nvCxnSpPr>
        <p:spPr>
          <a:xfrm flipH="1" flipV="1">
            <a:off x="2328276" y="4836805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871064A8-782B-6B43-A918-995F235A2D75}"/>
              </a:ext>
            </a:extLst>
          </p:cNvPr>
          <p:cNvSpPr/>
          <p:nvPr/>
        </p:nvSpPr>
        <p:spPr>
          <a:xfrm>
            <a:off x="495436" y="473968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8E2307A-CF9D-E84D-9BFC-F268714415B9}"/>
              </a:ext>
            </a:extLst>
          </p:cNvPr>
          <p:cNvCxnSpPr>
            <a:cxnSpLocks/>
          </p:cNvCxnSpPr>
          <p:nvPr/>
        </p:nvCxnSpPr>
        <p:spPr>
          <a:xfrm flipH="1" flipV="1">
            <a:off x="4221225" y="2698743"/>
            <a:ext cx="18037" cy="156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68EA97-A0CD-7D40-9888-6B64DE8CA737}"/>
              </a:ext>
            </a:extLst>
          </p:cNvPr>
          <p:cNvCxnSpPr>
            <a:cxnSpLocks/>
            <a:stCxn id="16" idx="1"/>
            <a:endCxn id="48" idx="3"/>
          </p:cNvCxnSpPr>
          <p:nvPr/>
        </p:nvCxnSpPr>
        <p:spPr>
          <a:xfrm flipH="1">
            <a:off x="2324236" y="2391183"/>
            <a:ext cx="980583" cy="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F5AB928-1A9A-EC48-B429-A4DE5F3BD5EB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Mitragyna</a:t>
            </a:r>
            <a:r>
              <a:rPr lang="en-US" sz="1400" dirty="0"/>
              <a:t> speciosa whole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8DDEC75-7F85-1940-ABD8-402F08F8ADF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D67E24-953E-3640-9161-5CD2FA74BC63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4F75EE-495F-E74D-8149-8E4561A4DDB4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21D9CE-58D9-7F45-BA0E-0376BAB7503D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917D484-FD59-B84A-A50D-D555679ED5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A442C5-78CE-C14E-BD01-B362CBA042C1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28CF7317-7F48-8C4F-BD30-A91864D5D163}"/>
              </a:ext>
            </a:extLst>
          </p:cNvPr>
          <p:cNvSpPr/>
          <p:nvPr/>
        </p:nvSpPr>
        <p:spPr>
          <a:xfrm>
            <a:off x="6578763" y="1902815"/>
            <a:ext cx="2216717" cy="116748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CYP3A4 (PR_P08684)</a:t>
            </a:r>
          </a:p>
          <a:p>
            <a:pPr algn="ctr"/>
            <a:r>
              <a:rPr lang="en-US" sz="1400" dirty="0"/>
              <a:t>CYP2D6 (PR_P10635)</a:t>
            </a:r>
          </a:p>
          <a:p>
            <a:pPr algn="ctr"/>
            <a:r>
              <a:rPr lang="en-US" sz="1400" dirty="0"/>
              <a:t>CYP2C9 (PR_P11712)</a:t>
            </a:r>
          </a:p>
          <a:p>
            <a:pPr algn="ctr"/>
            <a:r>
              <a:rPr lang="en-US" sz="1400" dirty="0"/>
              <a:t>P-glycoprotein (PR_P000001891)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5F571D0-9A54-E946-8A99-DEA8E87119F7}"/>
              </a:ext>
            </a:extLst>
          </p:cNvPr>
          <p:cNvCxnSpPr>
            <a:cxnSpLocks/>
          </p:cNvCxnSpPr>
          <p:nvPr/>
        </p:nvCxnSpPr>
        <p:spPr>
          <a:xfrm flipV="1">
            <a:off x="5133523" y="2345883"/>
            <a:ext cx="14373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B74F569-508D-7845-A7A5-D72F9CEF342B}"/>
              </a:ext>
            </a:extLst>
          </p:cNvPr>
          <p:cNvSpPr txBox="1"/>
          <p:nvPr/>
        </p:nvSpPr>
        <p:spPr>
          <a:xfrm>
            <a:off x="5053683" y="2409049"/>
            <a:ext cx="1597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Molecularly_decreases_activity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57675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0E7F15-C472-7445-A4F5-7928D7B55F6A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Organism</a:t>
            </a:r>
          </a:p>
          <a:p>
            <a:pPr algn="ctr"/>
            <a:r>
              <a:rPr lang="en-US" sz="1400" dirty="0"/>
              <a:t>NCBI TAXON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BED2DA-8124-F542-A289-B6DE92795068}"/>
              </a:ext>
            </a:extLst>
          </p:cNvPr>
          <p:cNvSpPr/>
          <p:nvPr/>
        </p:nvSpPr>
        <p:spPr>
          <a:xfrm>
            <a:off x="3304819" y="2075497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constituent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4A142B-0756-B040-9464-C1BD4EA76F59}"/>
              </a:ext>
            </a:extLst>
          </p:cNvPr>
          <p:cNvCxnSpPr>
            <a:cxnSpLocks/>
          </p:cNvCxnSpPr>
          <p:nvPr/>
        </p:nvCxnSpPr>
        <p:spPr>
          <a:xfrm>
            <a:off x="4214271" y="922114"/>
            <a:ext cx="0" cy="116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200F678-D458-E04E-9C49-D614BDD58B07}"/>
              </a:ext>
            </a:extLst>
          </p:cNvPr>
          <p:cNvSpPr txBox="1"/>
          <p:nvPr/>
        </p:nvSpPr>
        <p:spPr>
          <a:xfrm>
            <a:off x="2993289" y="1053902"/>
            <a:ext cx="1195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has_component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3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in_taxon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083D672-00C3-A841-BAA9-DDD5D986E697}"/>
              </a:ext>
            </a:extLst>
          </p:cNvPr>
          <p:cNvSpPr/>
          <p:nvPr/>
        </p:nvSpPr>
        <p:spPr>
          <a:xfrm>
            <a:off x="6551982" y="4284955"/>
            <a:ext cx="1975758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metabolite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2EFAFF-3AF4-5145-A4D1-6F2205E63227}"/>
              </a:ext>
            </a:extLst>
          </p:cNvPr>
          <p:cNvCxnSpPr>
            <a:cxnSpLocks/>
          </p:cNvCxnSpPr>
          <p:nvPr/>
        </p:nvCxnSpPr>
        <p:spPr>
          <a:xfrm flipV="1">
            <a:off x="5114659" y="4619870"/>
            <a:ext cx="14373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112AC88-6488-4C45-A68B-DB826A24A820}"/>
              </a:ext>
            </a:extLst>
          </p:cNvPr>
          <p:cNvSpPr/>
          <p:nvPr/>
        </p:nvSpPr>
        <p:spPr>
          <a:xfrm>
            <a:off x="495436" y="207627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0ACE8B-9686-CB44-83E7-D03A70ED4F93}"/>
              </a:ext>
            </a:extLst>
          </p:cNvPr>
          <p:cNvSpPr txBox="1"/>
          <p:nvPr/>
        </p:nvSpPr>
        <p:spPr>
          <a:xfrm>
            <a:off x="2357442" y="2115071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subclass_of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9CC9CAA-350D-0D48-A7CB-1C0470EA7D79}"/>
              </a:ext>
            </a:extLst>
          </p:cNvPr>
          <p:cNvSpPr/>
          <p:nvPr/>
        </p:nvSpPr>
        <p:spPr>
          <a:xfrm>
            <a:off x="3299871" y="4260926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F24F61E-CE5D-244C-A095-4B0656695E89}"/>
              </a:ext>
            </a:extLst>
          </p:cNvPr>
          <p:cNvSpPr/>
          <p:nvPr/>
        </p:nvSpPr>
        <p:spPr>
          <a:xfrm>
            <a:off x="9499696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5362714" y="620538"/>
            <a:ext cx="413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436711-8DA7-D947-BCF4-60AFD3A595A0}"/>
              </a:ext>
            </a:extLst>
          </p:cNvPr>
          <p:cNvSpPr txBox="1"/>
          <p:nvPr/>
        </p:nvSpPr>
        <p:spPr>
          <a:xfrm>
            <a:off x="5637305" y="4304185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DBXRef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DBXRef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F1626724-68AE-384A-9A3A-5C805122FFB0}"/>
              </a:ext>
            </a:extLst>
          </p:cNvPr>
          <p:cNvSpPr/>
          <p:nvPr/>
        </p:nvSpPr>
        <p:spPr>
          <a:xfrm>
            <a:off x="495436" y="4037101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Metabolite</a:t>
            </a:r>
          </a:p>
          <a:p>
            <a:pPr algn="ctr"/>
            <a:r>
              <a:rPr lang="en-US" sz="1400" dirty="0"/>
              <a:t>CHEBI_25212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E25DBA-0460-E845-9354-5FEE849C41F5}"/>
              </a:ext>
            </a:extLst>
          </p:cNvPr>
          <p:cNvSpPr txBox="1"/>
          <p:nvPr/>
        </p:nvSpPr>
        <p:spPr>
          <a:xfrm>
            <a:off x="2406393" y="4094908"/>
            <a:ext cx="720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has_role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BBEB37-AF28-7D4A-AF10-BA13DEE9996C}"/>
              </a:ext>
            </a:extLst>
          </p:cNvPr>
          <p:cNvCxnSpPr>
            <a:cxnSpLocks/>
          </p:cNvCxnSpPr>
          <p:nvPr/>
        </p:nvCxnSpPr>
        <p:spPr>
          <a:xfrm flipH="1" flipV="1">
            <a:off x="2300814" y="4411256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DE53F2C-1722-4946-8193-F6C1657768CC}"/>
              </a:ext>
            </a:extLst>
          </p:cNvPr>
          <p:cNvSpPr txBox="1"/>
          <p:nvPr/>
        </p:nvSpPr>
        <p:spPr>
          <a:xfrm>
            <a:off x="2357442" y="4820862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subclass_of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B2BF5A9-7773-9944-981D-4FBC99F9CB2F}"/>
              </a:ext>
            </a:extLst>
          </p:cNvPr>
          <p:cNvCxnSpPr>
            <a:cxnSpLocks/>
          </p:cNvCxnSpPr>
          <p:nvPr/>
        </p:nvCxnSpPr>
        <p:spPr>
          <a:xfrm flipH="1" flipV="1">
            <a:off x="2328276" y="4836805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871064A8-782B-6B43-A918-995F235A2D75}"/>
              </a:ext>
            </a:extLst>
          </p:cNvPr>
          <p:cNvSpPr/>
          <p:nvPr/>
        </p:nvSpPr>
        <p:spPr>
          <a:xfrm>
            <a:off x="495436" y="473968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8E2307A-CF9D-E84D-9BFC-F268714415B9}"/>
              </a:ext>
            </a:extLst>
          </p:cNvPr>
          <p:cNvCxnSpPr>
            <a:cxnSpLocks/>
          </p:cNvCxnSpPr>
          <p:nvPr/>
        </p:nvCxnSpPr>
        <p:spPr>
          <a:xfrm flipH="1" flipV="1">
            <a:off x="4221225" y="2698743"/>
            <a:ext cx="18037" cy="156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68EA97-A0CD-7D40-9888-6B64DE8CA737}"/>
              </a:ext>
            </a:extLst>
          </p:cNvPr>
          <p:cNvCxnSpPr>
            <a:cxnSpLocks/>
            <a:stCxn id="16" idx="1"/>
            <a:endCxn id="48" idx="3"/>
          </p:cNvCxnSpPr>
          <p:nvPr/>
        </p:nvCxnSpPr>
        <p:spPr>
          <a:xfrm flipH="1">
            <a:off x="2324236" y="2391183"/>
            <a:ext cx="980583" cy="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F5AB928-1A9A-EC48-B429-A4DE5F3BD5EB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Parent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8DDEC75-7F85-1940-ABD8-402F08F8ADF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D67E24-953E-3640-9161-5CD2FA74BC63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4F75EE-495F-E74D-8149-8E4561A4DDB4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DBXRef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21D9CE-58D9-7F45-BA0E-0376BAB7503D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917D484-FD59-B84A-A50D-D555679ED5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A442C5-78CE-C14E-BD01-B362CBA042C1}"/>
              </a:ext>
            </a:extLst>
          </p:cNvPr>
          <p:cNvSpPr txBox="1"/>
          <p:nvPr/>
        </p:nvSpPr>
        <p:spPr>
          <a:xfrm>
            <a:off x="8014051" y="1165636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part_of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F576E3-94DD-C946-9E70-A932DD898FB3}"/>
              </a:ext>
            </a:extLst>
          </p:cNvPr>
          <p:cNvCxnSpPr>
            <a:cxnSpLocks/>
          </p:cNvCxnSpPr>
          <p:nvPr/>
        </p:nvCxnSpPr>
        <p:spPr>
          <a:xfrm>
            <a:off x="5128671" y="2362981"/>
            <a:ext cx="1319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3B5231F-70E7-AD46-BEE7-AA7A57F3F1A9}"/>
              </a:ext>
            </a:extLst>
          </p:cNvPr>
          <p:cNvSpPr/>
          <p:nvPr/>
        </p:nvSpPr>
        <p:spPr>
          <a:xfrm>
            <a:off x="6443018" y="2008695"/>
            <a:ext cx="1828800" cy="631371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Metabolic process</a:t>
            </a:r>
          </a:p>
          <a:p>
            <a:pPr algn="ctr"/>
            <a:r>
              <a:rPr lang="en-US" sz="1400" dirty="0"/>
              <a:t>GO_008152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685588-C5BF-7C4A-B99C-BE9DF7C32679}"/>
              </a:ext>
            </a:extLst>
          </p:cNvPr>
          <p:cNvSpPr txBox="1"/>
          <p:nvPr/>
        </p:nvSpPr>
        <p:spPr>
          <a:xfrm>
            <a:off x="5206883" y="2342244"/>
            <a:ext cx="1111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participates_in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63606E-EFEC-2E45-9B7E-2DB92CCDD899}"/>
              </a:ext>
            </a:extLst>
          </p:cNvPr>
          <p:cNvSpPr txBox="1"/>
          <p:nvPr/>
        </p:nvSpPr>
        <p:spPr>
          <a:xfrm>
            <a:off x="7539861" y="3640804"/>
            <a:ext cx="1154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has_participant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2B3DC85-87B0-F545-A05E-3F8E7536EDBB}"/>
              </a:ext>
            </a:extLst>
          </p:cNvPr>
          <p:cNvSpPr/>
          <p:nvPr/>
        </p:nvSpPr>
        <p:spPr>
          <a:xfrm>
            <a:off x="8871207" y="3613576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Enzyme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5D6AE1D7-D2F3-AE45-A2F7-FC9876E3CE85}"/>
              </a:ext>
            </a:extLst>
          </p:cNvPr>
          <p:cNvCxnSpPr>
            <a:stCxn id="39" idx="2"/>
            <a:endCxn id="44" idx="1"/>
          </p:cNvCxnSpPr>
          <p:nvPr/>
        </p:nvCxnSpPr>
        <p:spPr>
          <a:xfrm rot="16200000" flipH="1">
            <a:off x="7469714" y="2527769"/>
            <a:ext cx="1289196" cy="15137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57C1812-479F-5644-8AD1-D0BEFEDCECA3}"/>
              </a:ext>
            </a:extLst>
          </p:cNvPr>
          <p:cNvSpPr txBox="1"/>
          <p:nvPr/>
        </p:nvSpPr>
        <p:spPr>
          <a:xfrm>
            <a:off x="2604407" y="3187944"/>
            <a:ext cx="1595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has_functional_parent</a:t>
            </a:r>
          </a:p>
        </p:txBody>
      </p:sp>
    </p:spTree>
    <p:extLst>
      <p:ext uri="{BB962C8B-B14F-4D97-AF65-F5344CB8AC3E}">
        <p14:creationId xmlns:p14="http://schemas.microsoft.com/office/powerpoint/2010/main" val="659182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0E7F15-C472-7445-A4F5-7928D7B55F6A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Mitragyna</a:t>
            </a:r>
            <a:r>
              <a:rPr lang="en-US" sz="1400" dirty="0"/>
              <a:t> speciosa</a:t>
            </a:r>
          </a:p>
          <a:p>
            <a:pPr algn="ctr"/>
            <a:r>
              <a:rPr lang="en-US" sz="1400" dirty="0"/>
              <a:t>NCBI_170351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4A142B-0756-B040-9464-C1BD4EA76F59}"/>
              </a:ext>
            </a:extLst>
          </p:cNvPr>
          <p:cNvCxnSpPr>
            <a:cxnSpLocks/>
          </p:cNvCxnSpPr>
          <p:nvPr/>
        </p:nvCxnSpPr>
        <p:spPr>
          <a:xfrm>
            <a:off x="4214271" y="922114"/>
            <a:ext cx="0" cy="116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200F678-D458-E04E-9C49-D614BDD58B07}"/>
              </a:ext>
            </a:extLst>
          </p:cNvPr>
          <p:cNvSpPr txBox="1"/>
          <p:nvPr/>
        </p:nvSpPr>
        <p:spPr>
          <a:xfrm>
            <a:off x="2727296" y="1172799"/>
            <a:ext cx="12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Has_component</a:t>
            </a:r>
            <a:endParaRPr lang="en-US" sz="1200" i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083D672-00C3-A841-BAA9-DDD5D986E697}"/>
              </a:ext>
            </a:extLst>
          </p:cNvPr>
          <p:cNvSpPr/>
          <p:nvPr/>
        </p:nvSpPr>
        <p:spPr>
          <a:xfrm>
            <a:off x="6605246" y="2111401"/>
            <a:ext cx="1975758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7-hydroxymitragynine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2EFAFF-3AF4-5145-A4D1-6F2205E63227}"/>
              </a:ext>
            </a:extLst>
          </p:cNvPr>
          <p:cNvCxnSpPr>
            <a:cxnSpLocks/>
          </p:cNvCxnSpPr>
          <p:nvPr/>
        </p:nvCxnSpPr>
        <p:spPr>
          <a:xfrm flipV="1">
            <a:off x="5167923" y="2446316"/>
            <a:ext cx="14373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9CC9CAA-350D-0D48-A7CB-1C0470EA7D79}"/>
              </a:ext>
            </a:extLst>
          </p:cNvPr>
          <p:cNvSpPr/>
          <p:nvPr/>
        </p:nvSpPr>
        <p:spPr>
          <a:xfrm>
            <a:off x="3353135" y="2087372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F24F61E-CE5D-244C-A095-4B0656695E89}"/>
              </a:ext>
            </a:extLst>
          </p:cNvPr>
          <p:cNvSpPr/>
          <p:nvPr/>
        </p:nvSpPr>
        <p:spPr>
          <a:xfrm>
            <a:off x="9499696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Mitragyna</a:t>
            </a:r>
            <a:r>
              <a:rPr lang="en-US" sz="1400" dirty="0"/>
              <a:t> speciosa leaf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5362714" y="620538"/>
            <a:ext cx="413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436711-8DA7-D947-BCF4-60AFD3A595A0}"/>
              </a:ext>
            </a:extLst>
          </p:cNvPr>
          <p:cNvSpPr txBox="1"/>
          <p:nvPr/>
        </p:nvSpPr>
        <p:spPr>
          <a:xfrm>
            <a:off x="5690569" y="2130631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F1626724-68AE-384A-9A3A-5C805122FFB0}"/>
              </a:ext>
            </a:extLst>
          </p:cNvPr>
          <p:cNvSpPr/>
          <p:nvPr/>
        </p:nvSpPr>
        <p:spPr>
          <a:xfrm>
            <a:off x="548700" y="1863547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Metabolite</a:t>
            </a:r>
          </a:p>
          <a:p>
            <a:pPr algn="ctr"/>
            <a:r>
              <a:rPr lang="en-US" sz="1400" dirty="0"/>
              <a:t>CHEBI_25212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E25DBA-0460-E845-9354-5FEE849C41F5}"/>
              </a:ext>
            </a:extLst>
          </p:cNvPr>
          <p:cNvSpPr txBox="1"/>
          <p:nvPr/>
        </p:nvSpPr>
        <p:spPr>
          <a:xfrm>
            <a:off x="2459657" y="1921354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Has_role</a:t>
            </a:r>
            <a:endParaRPr lang="en-US" sz="1200" i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BBEB37-AF28-7D4A-AF10-BA13DEE9996C}"/>
              </a:ext>
            </a:extLst>
          </p:cNvPr>
          <p:cNvCxnSpPr>
            <a:cxnSpLocks/>
          </p:cNvCxnSpPr>
          <p:nvPr/>
        </p:nvCxnSpPr>
        <p:spPr>
          <a:xfrm flipH="1" flipV="1">
            <a:off x="2354078" y="2237702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DE53F2C-1722-4946-8193-F6C1657768CC}"/>
              </a:ext>
            </a:extLst>
          </p:cNvPr>
          <p:cNvSpPr txBox="1"/>
          <p:nvPr/>
        </p:nvSpPr>
        <p:spPr>
          <a:xfrm>
            <a:off x="2410706" y="2647308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B2BF5A9-7773-9944-981D-4FBC99F9CB2F}"/>
              </a:ext>
            </a:extLst>
          </p:cNvPr>
          <p:cNvCxnSpPr>
            <a:cxnSpLocks/>
          </p:cNvCxnSpPr>
          <p:nvPr/>
        </p:nvCxnSpPr>
        <p:spPr>
          <a:xfrm flipH="1" flipV="1">
            <a:off x="2381540" y="2663251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871064A8-782B-6B43-A918-995F235A2D75}"/>
              </a:ext>
            </a:extLst>
          </p:cNvPr>
          <p:cNvSpPr/>
          <p:nvPr/>
        </p:nvSpPr>
        <p:spPr>
          <a:xfrm>
            <a:off x="548700" y="2566131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F5AB928-1A9A-EC48-B429-A4DE5F3BD5EB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Mitragyna</a:t>
            </a:r>
            <a:r>
              <a:rPr lang="en-US" sz="1400" dirty="0"/>
              <a:t> speciosa whole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8DDEC75-7F85-1940-ABD8-402F08F8ADF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D67E24-953E-3640-9161-5CD2FA74BC63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4F75EE-495F-E74D-8149-8E4561A4DDB4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21D9CE-58D9-7F45-BA0E-0376BAB7503D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917D484-FD59-B84A-A50D-D555679ED5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A442C5-78CE-C14E-BD01-B362CBA042C1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011463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0E7F15-C472-7445-A4F5-7928D7B55F6A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Mitragyna</a:t>
            </a:r>
            <a:r>
              <a:rPr lang="en-US" sz="1400" dirty="0"/>
              <a:t> speciosa</a:t>
            </a:r>
          </a:p>
          <a:p>
            <a:pPr algn="ctr"/>
            <a:r>
              <a:rPr lang="en-US" sz="1400" dirty="0"/>
              <a:t>NCBI_170351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4A142B-0756-B040-9464-C1BD4EA76F59}"/>
              </a:ext>
            </a:extLst>
          </p:cNvPr>
          <p:cNvCxnSpPr>
            <a:cxnSpLocks/>
          </p:cNvCxnSpPr>
          <p:nvPr/>
        </p:nvCxnSpPr>
        <p:spPr>
          <a:xfrm>
            <a:off x="4214271" y="922114"/>
            <a:ext cx="0" cy="116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200F678-D458-E04E-9C49-D614BDD58B07}"/>
              </a:ext>
            </a:extLst>
          </p:cNvPr>
          <p:cNvSpPr txBox="1"/>
          <p:nvPr/>
        </p:nvSpPr>
        <p:spPr>
          <a:xfrm>
            <a:off x="2727296" y="1172799"/>
            <a:ext cx="12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Has_component</a:t>
            </a:r>
            <a:endParaRPr lang="en-US" sz="1200" i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083D672-00C3-A841-BAA9-DDD5D986E697}"/>
              </a:ext>
            </a:extLst>
          </p:cNvPr>
          <p:cNvSpPr/>
          <p:nvPr/>
        </p:nvSpPr>
        <p:spPr>
          <a:xfrm>
            <a:off x="6605246" y="2111401"/>
            <a:ext cx="1975758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7-hydroxymitragynine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2EFAFF-3AF4-5145-A4D1-6F2205E63227}"/>
              </a:ext>
            </a:extLst>
          </p:cNvPr>
          <p:cNvCxnSpPr>
            <a:cxnSpLocks/>
          </p:cNvCxnSpPr>
          <p:nvPr/>
        </p:nvCxnSpPr>
        <p:spPr>
          <a:xfrm flipV="1">
            <a:off x="5167923" y="2446316"/>
            <a:ext cx="14373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9CC9CAA-350D-0D48-A7CB-1C0470EA7D79}"/>
              </a:ext>
            </a:extLst>
          </p:cNvPr>
          <p:cNvSpPr/>
          <p:nvPr/>
        </p:nvSpPr>
        <p:spPr>
          <a:xfrm>
            <a:off x="3353135" y="2087372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F24F61E-CE5D-244C-A095-4B0656695E89}"/>
              </a:ext>
            </a:extLst>
          </p:cNvPr>
          <p:cNvSpPr/>
          <p:nvPr/>
        </p:nvSpPr>
        <p:spPr>
          <a:xfrm>
            <a:off x="9499696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Mitragyna</a:t>
            </a:r>
            <a:r>
              <a:rPr lang="en-US" sz="1400" dirty="0"/>
              <a:t> speciosa leaf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5362714" y="620538"/>
            <a:ext cx="413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436711-8DA7-D947-BCF4-60AFD3A595A0}"/>
              </a:ext>
            </a:extLst>
          </p:cNvPr>
          <p:cNvSpPr txBox="1"/>
          <p:nvPr/>
        </p:nvSpPr>
        <p:spPr>
          <a:xfrm>
            <a:off x="5690569" y="2130631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F1626724-68AE-384A-9A3A-5C805122FFB0}"/>
              </a:ext>
            </a:extLst>
          </p:cNvPr>
          <p:cNvSpPr/>
          <p:nvPr/>
        </p:nvSpPr>
        <p:spPr>
          <a:xfrm>
            <a:off x="548700" y="1863547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Metabolite</a:t>
            </a:r>
          </a:p>
          <a:p>
            <a:pPr algn="ctr"/>
            <a:r>
              <a:rPr lang="en-US" sz="1400" dirty="0"/>
              <a:t>CHEBI_25212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E25DBA-0460-E845-9354-5FEE849C41F5}"/>
              </a:ext>
            </a:extLst>
          </p:cNvPr>
          <p:cNvSpPr txBox="1"/>
          <p:nvPr/>
        </p:nvSpPr>
        <p:spPr>
          <a:xfrm>
            <a:off x="2459657" y="1921354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Has_role</a:t>
            </a:r>
            <a:endParaRPr lang="en-US" sz="1200" i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BBEB37-AF28-7D4A-AF10-BA13DEE9996C}"/>
              </a:ext>
            </a:extLst>
          </p:cNvPr>
          <p:cNvCxnSpPr>
            <a:cxnSpLocks/>
          </p:cNvCxnSpPr>
          <p:nvPr/>
        </p:nvCxnSpPr>
        <p:spPr>
          <a:xfrm flipH="1" flipV="1">
            <a:off x="2354078" y="2237702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DE53F2C-1722-4946-8193-F6C1657768CC}"/>
              </a:ext>
            </a:extLst>
          </p:cNvPr>
          <p:cNvSpPr txBox="1"/>
          <p:nvPr/>
        </p:nvSpPr>
        <p:spPr>
          <a:xfrm>
            <a:off x="2410706" y="2647308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B2BF5A9-7773-9944-981D-4FBC99F9CB2F}"/>
              </a:ext>
            </a:extLst>
          </p:cNvPr>
          <p:cNvCxnSpPr>
            <a:cxnSpLocks/>
          </p:cNvCxnSpPr>
          <p:nvPr/>
        </p:nvCxnSpPr>
        <p:spPr>
          <a:xfrm flipH="1" flipV="1">
            <a:off x="2381540" y="2663251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871064A8-782B-6B43-A918-995F235A2D75}"/>
              </a:ext>
            </a:extLst>
          </p:cNvPr>
          <p:cNvSpPr/>
          <p:nvPr/>
        </p:nvSpPr>
        <p:spPr>
          <a:xfrm>
            <a:off x="548700" y="2566131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F5AB928-1A9A-EC48-B429-A4DE5F3BD5EB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Mitragyna</a:t>
            </a:r>
            <a:r>
              <a:rPr lang="en-US" sz="1400" dirty="0"/>
              <a:t> speciosa whole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8DDEC75-7F85-1940-ABD8-402F08F8ADF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D67E24-953E-3640-9161-5CD2FA74BC63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4F75EE-495F-E74D-8149-8E4561A4DDB4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21D9CE-58D9-7F45-BA0E-0376BAB7503D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917D484-FD59-B84A-A50D-D555679ED5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A442C5-78CE-C14E-BD01-B362CBA042C1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373D322-4F66-C74F-9B8B-C1067009F43D}"/>
              </a:ext>
            </a:extLst>
          </p:cNvPr>
          <p:cNvSpPr/>
          <p:nvPr/>
        </p:nvSpPr>
        <p:spPr>
          <a:xfrm>
            <a:off x="3380597" y="3355292"/>
            <a:ext cx="1828800" cy="631371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Metabolic process</a:t>
            </a:r>
          </a:p>
          <a:p>
            <a:pPr algn="ctr"/>
            <a:r>
              <a:rPr lang="en-US" sz="1400" dirty="0"/>
              <a:t>GO_008152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B7859A-C18B-0148-805D-7BC1B9C6A6E6}"/>
              </a:ext>
            </a:extLst>
          </p:cNvPr>
          <p:cNvSpPr txBox="1"/>
          <p:nvPr/>
        </p:nvSpPr>
        <p:spPr>
          <a:xfrm>
            <a:off x="4283423" y="2891995"/>
            <a:ext cx="1109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Participates_in</a:t>
            </a:r>
            <a:endParaRPr lang="en-US" sz="1200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474B7E-DFCE-D544-ABF8-D21C18A387CF}"/>
              </a:ext>
            </a:extLst>
          </p:cNvPr>
          <p:cNvSpPr txBox="1"/>
          <p:nvPr/>
        </p:nvSpPr>
        <p:spPr>
          <a:xfrm>
            <a:off x="6278541" y="4739575"/>
            <a:ext cx="1177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Has_participant</a:t>
            </a:r>
            <a:endParaRPr lang="en-US" sz="1200" i="1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4A0195B-272C-AD43-8B11-2ADDD19F2D5A}"/>
              </a:ext>
            </a:extLst>
          </p:cNvPr>
          <p:cNvSpPr/>
          <p:nvPr/>
        </p:nvSpPr>
        <p:spPr>
          <a:xfrm>
            <a:off x="7600447" y="474246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CYP3A4</a:t>
            </a:r>
          </a:p>
          <a:p>
            <a:pPr algn="ctr"/>
            <a:r>
              <a:rPr lang="en-US" sz="1400" dirty="0"/>
              <a:t>PR_P08684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9D2EF186-1DE2-314F-AAA0-B4F411DD6A21}"/>
              </a:ext>
            </a:extLst>
          </p:cNvPr>
          <p:cNvCxnSpPr>
            <a:stCxn id="39" idx="2"/>
            <a:endCxn id="44" idx="1"/>
          </p:cNvCxnSpPr>
          <p:nvPr/>
        </p:nvCxnSpPr>
        <p:spPr>
          <a:xfrm rot="16200000" flipH="1">
            <a:off x="5411978" y="2869682"/>
            <a:ext cx="1071488" cy="33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7F0D89C-FC45-9C4B-9078-15A36765772A}"/>
              </a:ext>
            </a:extLst>
          </p:cNvPr>
          <p:cNvCxnSpPr>
            <a:cxnSpLocks/>
          </p:cNvCxnSpPr>
          <p:nvPr/>
        </p:nvCxnSpPr>
        <p:spPr>
          <a:xfrm>
            <a:off x="4267535" y="2663251"/>
            <a:ext cx="0" cy="693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781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0E7F15-C472-7445-A4F5-7928D7B55F6A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Mitragyna</a:t>
            </a:r>
            <a:r>
              <a:rPr lang="en-US" sz="1400" dirty="0"/>
              <a:t> speciosa</a:t>
            </a:r>
          </a:p>
          <a:p>
            <a:pPr algn="ctr"/>
            <a:r>
              <a:rPr lang="en-US" sz="1400" dirty="0"/>
              <a:t>NCBI_170351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4A142B-0756-B040-9464-C1BD4EA76F59}"/>
              </a:ext>
            </a:extLst>
          </p:cNvPr>
          <p:cNvCxnSpPr>
            <a:cxnSpLocks/>
          </p:cNvCxnSpPr>
          <p:nvPr/>
        </p:nvCxnSpPr>
        <p:spPr>
          <a:xfrm>
            <a:off x="4214271" y="922114"/>
            <a:ext cx="0" cy="116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200F678-D458-E04E-9C49-D614BDD58B07}"/>
              </a:ext>
            </a:extLst>
          </p:cNvPr>
          <p:cNvSpPr txBox="1"/>
          <p:nvPr/>
        </p:nvSpPr>
        <p:spPr>
          <a:xfrm>
            <a:off x="2727296" y="1172799"/>
            <a:ext cx="12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Has_component</a:t>
            </a:r>
            <a:endParaRPr lang="en-US" sz="1200" i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083D672-00C3-A841-BAA9-DDD5D986E697}"/>
              </a:ext>
            </a:extLst>
          </p:cNvPr>
          <p:cNvSpPr/>
          <p:nvPr/>
        </p:nvSpPr>
        <p:spPr>
          <a:xfrm>
            <a:off x="6605246" y="2111401"/>
            <a:ext cx="1975758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7-hydroxymitragynine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2EFAFF-3AF4-5145-A4D1-6F2205E63227}"/>
              </a:ext>
            </a:extLst>
          </p:cNvPr>
          <p:cNvCxnSpPr>
            <a:cxnSpLocks/>
          </p:cNvCxnSpPr>
          <p:nvPr/>
        </p:nvCxnSpPr>
        <p:spPr>
          <a:xfrm flipV="1">
            <a:off x="5167923" y="2446316"/>
            <a:ext cx="14373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9CC9CAA-350D-0D48-A7CB-1C0470EA7D79}"/>
              </a:ext>
            </a:extLst>
          </p:cNvPr>
          <p:cNvSpPr/>
          <p:nvPr/>
        </p:nvSpPr>
        <p:spPr>
          <a:xfrm>
            <a:off x="3353135" y="2087372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F24F61E-CE5D-244C-A095-4B0656695E89}"/>
              </a:ext>
            </a:extLst>
          </p:cNvPr>
          <p:cNvSpPr/>
          <p:nvPr/>
        </p:nvSpPr>
        <p:spPr>
          <a:xfrm>
            <a:off x="9499696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Mitragyna</a:t>
            </a:r>
            <a:r>
              <a:rPr lang="en-US" sz="1400" dirty="0"/>
              <a:t> speciosa leaf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5362714" y="620538"/>
            <a:ext cx="413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436711-8DA7-D947-BCF4-60AFD3A595A0}"/>
              </a:ext>
            </a:extLst>
          </p:cNvPr>
          <p:cNvSpPr txBox="1"/>
          <p:nvPr/>
        </p:nvSpPr>
        <p:spPr>
          <a:xfrm>
            <a:off x="5690569" y="2130631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F1626724-68AE-384A-9A3A-5C805122FFB0}"/>
              </a:ext>
            </a:extLst>
          </p:cNvPr>
          <p:cNvSpPr/>
          <p:nvPr/>
        </p:nvSpPr>
        <p:spPr>
          <a:xfrm>
            <a:off x="548700" y="1863547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Metabolite</a:t>
            </a:r>
          </a:p>
          <a:p>
            <a:pPr algn="ctr"/>
            <a:r>
              <a:rPr lang="en-US" sz="1400" dirty="0"/>
              <a:t>CHEBI_25212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E25DBA-0460-E845-9354-5FEE849C41F5}"/>
              </a:ext>
            </a:extLst>
          </p:cNvPr>
          <p:cNvSpPr txBox="1"/>
          <p:nvPr/>
        </p:nvSpPr>
        <p:spPr>
          <a:xfrm>
            <a:off x="2459657" y="1921354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Has_role</a:t>
            </a:r>
            <a:endParaRPr lang="en-US" sz="1200" i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BBEB37-AF28-7D4A-AF10-BA13DEE9996C}"/>
              </a:ext>
            </a:extLst>
          </p:cNvPr>
          <p:cNvCxnSpPr>
            <a:cxnSpLocks/>
          </p:cNvCxnSpPr>
          <p:nvPr/>
        </p:nvCxnSpPr>
        <p:spPr>
          <a:xfrm flipH="1" flipV="1">
            <a:off x="2354078" y="2237702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DE53F2C-1722-4946-8193-F6C1657768CC}"/>
              </a:ext>
            </a:extLst>
          </p:cNvPr>
          <p:cNvSpPr txBox="1"/>
          <p:nvPr/>
        </p:nvSpPr>
        <p:spPr>
          <a:xfrm>
            <a:off x="2410706" y="2647308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B2BF5A9-7773-9944-981D-4FBC99F9CB2F}"/>
              </a:ext>
            </a:extLst>
          </p:cNvPr>
          <p:cNvCxnSpPr>
            <a:cxnSpLocks/>
          </p:cNvCxnSpPr>
          <p:nvPr/>
        </p:nvCxnSpPr>
        <p:spPr>
          <a:xfrm flipH="1" flipV="1">
            <a:off x="2381540" y="2663251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871064A8-782B-6B43-A918-995F235A2D75}"/>
              </a:ext>
            </a:extLst>
          </p:cNvPr>
          <p:cNvSpPr/>
          <p:nvPr/>
        </p:nvSpPr>
        <p:spPr>
          <a:xfrm>
            <a:off x="548700" y="2566131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F5AB928-1A9A-EC48-B429-A4DE5F3BD5EB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Mitragyna</a:t>
            </a:r>
            <a:r>
              <a:rPr lang="en-US" sz="1400" dirty="0"/>
              <a:t> speciosa whole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8DDEC75-7F85-1940-ABD8-402F08F8ADF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D67E24-953E-3640-9161-5CD2FA74BC63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4F75EE-495F-E74D-8149-8E4561A4DDB4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21D9CE-58D9-7F45-BA0E-0376BAB7503D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917D484-FD59-B84A-A50D-D555679ED5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A442C5-78CE-C14E-BD01-B362CBA042C1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4A0195B-272C-AD43-8B11-2ADDD19F2D5A}"/>
              </a:ext>
            </a:extLst>
          </p:cNvPr>
          <p:cNvSpPr/>
          <p:nvPr/>
        </p:nvSpPr>
        <p:spPr>
          <a:xfrm>
            <a:off x="3339123" y="3496753"/>
            <a:ext cx="1828800" cy="11344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CYP2C9 (PR_P11712)</a:t>
            </a:r>
          </a:p>
          <a:p>
            <a:pPr algn="ctr"/>
            <a:r>
              <a:rPr lang="en-US" sz="1400" dirty="0"/>
              <a:t>P-glycoprotein</a:t>
            </a:r>
          </a:p>
          <a:p>
            <a:pPr algn="ctr"/>
            <a:r>
              <a:rPr lang="en-US" sz="1400" dirty="0"/>
              <a:t>(PR_P000001891)</a:t>
            </a:r>
          </a:p>
          <a:p>
            <a:pPr algn="ctr"/>
            <a:r>
              <a:rPr lang="en-US" sz="1400" dirty="0"/>
              <a:t>UGT1A1 (PR_000017048)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7F0D89C-FC45-9C4B-9078-15A36765772A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4267535" y="2718743"/>
            <a:ext cx="0" cy="77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756E6A0-45AF-A74D-AE66-CE451E551ED0}"/>
              </a:ext>
            </a:extLst>
          </p:cNvPr>
          <p:cNvSpPr txBox="1"/>
          <p:nvPr/>
        </p:nvSpPr>
        <p:spPr>
          <a:xfrm>
            <a:off x="4306825" y="2955882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Molecularly decreases </a:t>
            </a:r>
          </a:p>
          <a:p>
            <a:r>
              <a:rPr lang="en-US" sz="1200" i="1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3792042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0E7F15-C472-7445-A4F5-7928D7B55F6A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Hydrastis</a:t>
            </a:r>
            <a:r>
              <a:rPr lang="en-US" sz="1400" dirty="0"/>
              <a:t> canadensis</a:t>
            </a:r>
          </a:p>
          <a:p>
            <a:pPr algn="ctr"/>
            <a:r>
              <a:rPr lang="en-US" sz="1400" dirty="0"/>
              <a:t>NCBI_13569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F24F61E-CE5D-244C-A095-4B0656695E89}"/>
              </a:ext>
            </a:extLst>
          </p:cNvPr>
          <p:cNvSpPr/>
          <p:nvPr/>
        </p:nvSpPr>
        <p:spPr>
          <a:xfrm>
            <a:off x="9499696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Goldenseal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5362714" y="620538"/>
            <a:ext cx="413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F5AB928-1A9A-EC48-B429-A4DE5F3BD5EB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Hydrastis</a:t>
            </a:r>
            <a:r>
              <a:rPr lang="en-US" sz="1400" dirty="0"/>
              <a:t> canadensis whole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8DDEC75-7F85-1940-ABD8-402F08F8ADF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D67E24-953E-3640-9161-5CD2FA74BC63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4F75EE-495F-E74D-8149-8E4561A4DDB4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21D9CE-58D9-7F45-BA0E-0376BAB7503D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917D484-FD59-B84A-A50D-D555679ED5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A442C5-78CE-C14E-BD01-B362CBA042C1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EB66A1FE-5C9D-A043-B2F5-AA1599C9A4B2}"/>
              </a:ext>
            </a:extLst>
          </p:cNvPr>
          <p:cNvSpPr/>
          <p:nvPr/>
        </p:nvSpPr>
        <p:spPr>
          <a:xfrm>
            <a:off x="3092289" y="2173184"/>
            <a:ext cx="1896579" cy="745964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Negative regulation of metabolic process</a:t>
            </a:r>
          </a:p>
          <a:p>
            <a:pPr algn="ctr"/>
            <a:r>
              <a:rPr lang="en-US" sz="1400" dirty="0"/>
              <a:t>GO_0009892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81AB39-1FB3-B046-BFBB-ADED64B57A75}"/>
              </a:ext>
            </a:extLst>
          </p:cNvPr>
          <p:cNvSpPr txBox="1"/>
          <p:nvPr/>
        </p:nvSpPr>
        <p:spPr>
          <a:xfrm>
            <a:off x="2923767" y="1094895"/>
            <a:ext cx="1109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Participates_in</a:t>
            </a:r>
            <a:endParaRPr lang="en-US" sz="1200" i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320E1C-3E9B-2940-9BCB-56E23F227B13}"/>
              </a:ext>
            </a:extLst>
          </p:cNvPr>
          <p:cNvSpPr txBox="1"/>
          <p:nvPr/>
        </p:nvSpPr>
        <p:spPr>
          <a:xfrm>
            <a:off x="4274851" y="3605723"/>
            <a:ext cx="1177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Has_participant</a:t>
            </a:r>
            <a:endParaRPr lang="en-US" sz="1200" i="1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689E807A-25B8-E34A-8953-F95BC452FC71}"/>
              </a:ext>
            </a:extLst>
          </p:cNvPr>
          <p:cNvSpPr/>
          <p:nvPr/>
        </p:nvSpPr>
        <p:spPr>
          <a:xfrm>
            <a:off x="5596757" y="3608613"/>
            <a:ext cx="1828800" cy="9040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CYP3A4 (PR_P08684)</a:t>
            </a:r>
          </a:p>
          <a:p>
            <a:pPr algn="ctr"/>
            <a:r>
              <a:rPr lang="en-US" sz="1400" dirty="0"/>
              <a:t>CYP2D6 (PR_P10635)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29E2452-AC74-6E43-9E18-AA41761743C7}"/>
              </a:ext>
            </a:extLst>
          </p:cNvPr>
          <p:cNvCxnSpPr>
            <a:cxnSpLocks/>
            <a:stCxn id="44" idx="2"/>
            <a:endCxn id="49" idx="1"/>
          </p:cNvCxnSpPr>
          <p:nvPr/>
        </p:nvCxnSpPr>
        <p:spPr>
          <a:xfrm rot="16200000" flipH="1">
            <a:off x="4247933" y="2711794"/>
            <a:ext cx="1141470" cy="1556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D62EA40-A6C0-9944-AD27-8A3E642412EA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4040579" y="933989"/>
            <a:ext cx="0" cy="1239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532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0E7F15-C472-7445-A4F5-7928D7B55F6A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Hydrastis</a:t>
            </a:r>
            <a:r>
              <a:rPr lang="en-US" sz="1400" dirty="0"/>
              <a:t> canadensis</a:t>
            </a:r>
          </a:p>
          <a:p>
            <a:pPr algn="ctr"/>
            <a:r>
              <a:rPr lang="en-US" sz="1400" dirty="0"/>
              <a:t>NCBI_13569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F24F61E-CE5D-244C-A095-4B0656695E89}"/>
              </a:ext>
            </a:extLst>
          </p:cNvPr>
          <p:cNvSpPr/>
          <p:nvPr/>
        </p:nvSpPr>
        <p:spPr>
          <a:xfrm>
            <a:off x="9499696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Goldenseal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5362714" y="620538"/>
            <a:ext cx="413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F5AB928-1A9A-EC48-B429-A4DE5F3BD5EB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Hydrastis</a:t>
            </a:r>
            <a:r>
              <a:rPr lang="en-US" sz="1400" dirty="0"/>
              <a:t> canadensis whole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8DDEC75-7F85-1940-ABD8-402F08F8ADF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D67E24-953E-3640-9161-5CD2FA74BC63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4F75EE-495F-E74D-8149-8E4561A4DDB4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21D9CE-58D9-7F45-BA0E-0376BAB7503D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917D484-FD59-B84A-A50D-D555679ED5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A442C5-78CE-C14E-BD01-B362CBA042C1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81AB39-1FB3-B046-BFBB-ADED64B57A75}"/>
              </a:ext>
            </a:extLst>
          </p:cNvPr>
          <p:cNvSpPr txBox="1"/>
          <p:nvPr/>
        </p:nvSpPr>
        <p:spPr>
          <a:xfrm>
            <a:off x="2923767" y="1094895"/>
            <a:ext cx="1109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Participates_in</a:t>
            </a:r>
            <a:endParaRPr lang="en-US" sz="1200" i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320E1C-3E9B-2940-9BCB-56E23F227B13}"/>
              </a:ext>
            </a:extLst>
          </p:cNvPr>
          <p:cNvSpPr txBox="1"/>
          <p:nvPr/>
        </p:nvSpPr>
        <p:spPr>
          <a:xfrm>
            <a:off x="4274851" y="3605723"/>
            <a:ext cx="1177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Has_participant</a:t>
            </a:r>
            <a:endParaRPr lang="en-US" sz="1200" i="1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689E807A-25B8-E34A-8953-F95BC452FC71}"/>
              </a:ext>
            </a:extLst>
          </p:cNvPr>
          <p:cNvSpPr/>
          <p:nvPr/>
        </p:nvSpPr>
        <p:spPr>
          <a:xfrm>
            <a:off x="5596756" y="3608613"/>
            <a:ext cx="2062827" cy="9040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MATE1 (</a:t>
            </a:r>
            <a:r>
              <a:rPr lang="en-US" sz="1400" dirty="0">
                <a:solidFill>
                  <a:schemeClr val="tx1"/>
                </a:solidFill>
                <a:hlinkClick r:id="rId3" tooltip="Go to external page"/>
              </a:rPr>
              <a:t>PR_Q96FL8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  <a:endParaRPr lang="en-US" sz="1400" dirty="0"/>
          </a:p>
          <a:p>
            <a:pPr algn="ctr"/>
            <a:r>
              <a:rPr lang="en-US" sz="1400" dirty="0"/>
              <a:t>MATE2-K (</a:t>
            </a:r>
            <a:r>
              <a:rPr lang="en-US" sz="1400" dirty="0">
                <a:solidFill>
                  <a:schemeClr val="tx1"/>
                </a:solidFill>
                <a:hlinkClick r:id="rId4" tooltip="Go to external page"/>
              </a:rPr>
              <a:t>PR_Q86VL8-3</a:t>
            </a:r>
            <a:r>
              <a:rPr lang="en-US" sz="1400" dirty="0"/>
              <a:t>)</a:t>
            </a:r>
          </a:p>
          <a:p>
            <a:pPr algn="ctr"/>
            <a:r>
              <a:rPr lang="en-US" sz="1400" dirty="0"/>
              <a:t>OCT1 (</a:t>
            </a:r>
            <a:r>
              <a:rPr lang="en-US" sz="1400" dirty="0">
                <a:solidFill>
                  <a:schemeClr val="tx1"/>
                </a:solidFill>
                <a:hlinkClick r:id="rId5" tooltip="Go to external page"/>
              </a:rPr>
              <a:t>PR_O15245</a:t>
            </a:r>
            <a:r>
              <a:rPr lang="en-US" sz="1400" dirty="0"/>
              <a:t>)</a:t>
            </a:r>
          </a:p>
          <a:p>
            <a:pPr algn="ctr"/>
            <a:r>
              <a:rPr lang="en-US" sz="1400" dirty="0"/>
              <a:t>OCT2 (</a:t>
            </a:r>
            <a:r>
              <a:rPr lang="en-US" sz="1400" dirty="0">
                <a:solidFill>
                  <a:schemeClr val="tx1"/>
                </a:solidFill>
                <a:hlinkClick r:id="rId6" tooltip="Go to external page"/>
              </a:rPr>
              <a:t>PR_O15244</a:t>
            </a:r>
            <a:r>
              <a:rPr lang="en-US" sz="1400" dirty="0"/>
              <a:t>)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29E2452-AC74-6E43-9E18-AA41761743C7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4040579" y="2919148"/>
            <a:ext cx="1556177" cy="11414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D62EA40-A6C0-9944-AD27-8A3E642412EA}"/>
              </a:ext>
            </a:extLst>
          </p:cNvPr>
          <p:cNvCxnSpPr>
            <a:cxnSpLocks/>
          </p:cNvCxnSpPr>
          <p:nvPr/>
        </p:nvCxnSpPr>
        <p:spPr>
          <a:xfrm>
            <a:off x="4040579" y="933989"/>
            <a:ext cx="0" cy="1239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6D24FE6-01D0-C04A-8595-30B781818721}"/>
              </a:ext>
            </a:extLst>
          </p:cNvPr>
          <p:cNvSpPr/>
          <p:nvPr/>
        </p:nvSpPr>
        <p:spPr>
          <a:xfrm>
            <a:off x="3265981" y="2173184"/>
            <a:ext cx="1896579" cy="745964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Negative regulation of transporter activity</a:t>
            </a:r>
          </a:p>
          <a:p>
            <a:pPr algn="ctr"/>
            <a:r>
              <a:rPr lang="en-US" sz="1400" dirty="0"/>
              <a:t>GO_0032410</a:t>
            </a:r>
          </a:p>
        </p:txBody>
      </p:sp>
    </p:spTree>
    <p:extLst>
      <p:ext uri="{BB962C8B-B14F-4D97-AF65-F5344CB8AC3E}">
        <p14:creationId xmlns:p14="http://schemas.microsoft.com/office/powerpoint/2010/main" val="3125760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0E7F15-C472-7445-A4F5-7928D7B55F6A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Hydrastis</a:t>
            </a:r>
            <a:r>
              <a:rPr lang="en-US" sz="1400" dirty="0"/>
              <a:t> canadensis</a:t>
            </a:r>
          </a:p>
          <a:p>
            <a:pPr algn="ctr"/>
            <a:r>
              <a:rPr lang="en-US" sz="1400" dirty="0"/>
              <a:t>NCBI_13569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BED2DA-8124-F542-A289-B6DE92795068}"/>
              </a:ext>
            </a:extLst>
          </p:cNvPr>
          <p:cNvSpPr/>
          <p:nvPr/>
        </p:nvSpPr>
        <p:spPr>
          <a:xfrm>
            <a:off x="3304819" y="2075497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Berberine</a:t>
            </a:r>
          </a:p>
          <a:p>
            <a:pPr algn="ctr"/>
            <a:r>
              <a:rPr lang="en-US" sz="1400" dirty="0"/>
              <a:t>CHEBI_16118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4A142B-0756-B040-9464-C1BD4EA76F59}"/>
              </a:ext>
            </a:extLst>
          </p:cNvPr>
          <p:cNvCxnSpPr>
            <a:cxnSpLocks/>
          </p:cNvCxnSpPr>
          <p:nvPr/>
        </p:nvCxnSpPr>
        <p:spPr>
          <a:xfrm>
            <a:off x="4214271" y="922114"/>
            <a:ext cx="0" cy="116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200F678-D458-E04E-9C49-D614BDD58B07}"/>
              </a:ext>
            </a:extLst>
          </p:cNvPr>
          <p:cNvSpPr txBox="1"/>
          <p:nvPr/>
        </p:nvSpPr>
        <p:spPr>
          <a:xfrm>
            <a:off x="2727296" y="1172799"/>
            <a:ext cx="12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Has_component</a:t>
            </a:r>
            <a:endParaRPr lang="en-US" sz="1200" i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083D672-00C3-A841-BAA9-DDD5D986E697}"/>
              </a:ext>
            </a:extLst>
          </p:cNvPr>
          <p:cNvSpPr/>
          <p:nvPr/>
        </p:nvSpPr>
        <p:spPr>
          <a:xfrm>
            <a:off x="6551982" y="4284955"/>
            <a:ext cx="1975758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metabolite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2EFAFF-3AF4-5145-A4D1-6F2205E63227}"/>
              </a:ext>
            </a:extLst>
          </p:cNvPr>
          <p:cNvCxnSpPr>
            <a:cxnSpLocks/>
          </p:cNvCxnSpPr>
          <p:nvPr/>
        </p:nvCxnSpPr>
        <p:spPr>
          <a:xfrm flipV="1">
            <a:off x="5114659" y="4619870"/>
            <a:ext cx="14373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7BFB07C-83A3-524C-9B8B-FA13BD6B96A8}"/>
              </a:ext>
            </a:extLst>
          </p:cNvPr>
          <p:cNvSpPr txBox="1"/>
          <p:nvPr/>
        </p:nvSpPr>
        <p:spPr>
          <a:xfrm>
            <a:off x="2604407" y="3187944"/>
            <a:ext cx="1609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Has_functional_parent</a:t>
            </a:r>
            <a:endParaRPr lang="en-US" sz="1200" i="1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112AC88-6488-4C45-A68B-DB826A24A820}"/>
              </a:ext>
            </a:extLst>
          </p:cNvPr>
          <p:cNvSpPr/>
          <p:nvPr/>
        </p:nvSpPr>
        <p:spPr>
          <a:xfrm>
            <a:off x="495436" y="207627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0ACE8B-9686-CB44-83E7-D03A70ED4F93}"/>
              </a:ext>
            </a:extLst>
          </p:cNvPr>
          <p:cNvSpPr txBox="1"/>
          <p:nvPr/>
        </p:nvSpPr>
        <p:spPr>
          <a:xfrm>
            <a:off x="2357442" y="2115071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F24F61E-CE5D-244C-A095-4B0656695E89}"/>
              </a:ext>
            </a:extLst>
          </p:cNvPr>
          <p:cNvSpPr/>
          <p:nvPr/>
        </p:nvSpPr>
        <p:spPr>
          <a:xfrm>
            <a:off x="9499696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Goldenseal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5362714" y="620538"/>
            <a:ext cx="413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436711-8DA7-D947-BCF4-60AFD3A595A0}"/>
              </a:ext>
            </a:extLst>
          </p:cNvPr>
          <p:cNvSpPr txBox="1"/>
          <p:nvPr/>
        </p:nvSpPr>
        <p:spPr>
          <a:xfrm>
            <a:off x="5637305" y="4304185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F1626724-68AE-384A-9A3A-5C805122FFB0}"/>
              </a:ext>
            </a:extLst>
          </p:cNvPr>
          <p:cNvSpPr/>
          <p:nvPr/>
        </p:nvSpPr>
        <p:spPr>
          <a:xfrm>
            <a:off x="495436" y="4037101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Metabolite</a:t>
            </a:r>
          </a:p>
          <a:p>
            <a:pPr algn="ctr"/>
            <a:r>
              <a:rPr lang="en-US" sz="1400" dirty="0"/>
              <a:t>CHEBI_25212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E25DBA-0460-E845-9354-5FEE849C41F5}"/>
              </a:ext>
            </a:extLst>
          </p:cNvPr>
          <p:cNvSpPr txBox="1"/>
          <p:nvPr/>
        </p:nvSpPr>
        <p:spPr>
          <a:xfrm>
            <a:off x="2406393" y="4094908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Has_role</a:t>
            </a:r>
            <a:endParaRPr lang="en-US" sz="1200" i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BBEB37-AF28-7D4A-AF10-BA13DEE9996C}"/>
              </a:ext>
            </a:extLst>
          </p:cNvPr>
          <p:cNvCxnSpPr>
            <a:cxnSpLocks/>
          </p:cNvCxnSpPr>
          <p:nvPr/>
        </p:nvCxnSpPr>
        <p:spPr>
          <a:xfrm flipH="1" flipV="1">
            <a:off x="2300814" y="4411256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DE53F2C-1722-4946-8193-F6C1657768CC}"/>
              </a:ext>
            </a:extLst>
          </p:cNvPr>
          <p:cNvSpPr txBox="1"/>
          <p:nvPr/>
        </p:nvSpPr>
        <p:spPr>
          <a:xfrm>
            <a:off x="2357442" y="482086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B2BF5A9-7773-9944-981D-4FBC99F9CB2F}"/>
              </a:ext>
            </a:extLst>
          </p:cNvPr>
          <p:cNvCxnSpPr>
            <a:cxnSpLocks/>
          </p:cNvCxnSpPr>
          <p:nvPr/>
        </p:nvCxnSpPr>
        <p:spPr>
          <a:xfrm flipH="1" flipV="1">
            <a:off x="2328276" y="4836805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871064A8-782B-6B43-A918-995F235A2D75}"/>
              </a:ext>
            </a:extLst>
          </p:cNvPr>
          <p:cNvSpPr/>
          <p:nvPr/>
        </p:nvSpPr>
        <p:spPr>
          <a:xfrm>
            <a:off x="495436" y="473968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8E2307A-CF9D-E84D-9BFC-F268714415B9}"/>
              </a:ext>
            </a:extLst>
          </p:cNvPr>
          <p:cNvCxnSpPr>
            <a:cxnSpLocks/>
          </p:cNvCxnSpPr>
          <p:nvPr/>
        </p:nvCxnSpPr>
        <p:spPr>
          <a:xfrm flipH="1" flipV="1">
            <a:off x="4221225" y="2698743"/>
            <a:ext cx="18037" cy="156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68EA97-A0CD-7D40-9888-6B64DE8CA737}"/>
              </a:ext>
            </a:extLst>
          </p:cNvPr>
          <p:cNvCxnSpPr>
            <a:cxnSpLocks/>
            <a:stCxn id="16" idx="1"/>
            <a:endCxn id="48" idx="3"/>
          </p:cNvCxnSpPr>
          <p:nvPr/>
        </p:nvCxnSpPr>
        <p:spPr>
          <a:xfrm flipH="1">
            <a:off x="2324236" y="2391183"/>
            <a:ext cx="980583" cy="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F5AB928-1A9A-EC48-B429-A4DE5F3BD5EB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Hydrastis</a:t>
            </a:r>
            <a:r>
              <a:rPr lang="en-US" sz="1400" dirty="0"/>
              <a:t> canadensis whole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8DDEC75-7F85-1940-ABD8-402F08F8ADF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D67E24-953E-3640-9161-5CD2FA74BC63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4F75EE-495F-E74D-8149-8E4561A4DDB4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21D9CE-58D9-7F45-BA0E-0376BAB7503D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917D484-FD59-B84A-A50D-D555679ED5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A442C5-78CE-C14E-BD01-B362CBA042C1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BE21B0D-5B59-754A-BE3F-1E3EFC8F4978}"/>
              </a:ext>
            </a:extLst>
          </p:cNvPr>
          <p:cNvSpPr/>
          <p:nvPr/>
        </p:nvSpPr>
        <p:spPr>
          <a:xfrm>
            <a:off x="3299871" y="4260926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6656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0E7F15-C472-7445-A4F5-7928D7B55F6A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Hydrastis</a:t>
            </a:r>
            <a:r>
              <a:rPr lang="en-US" sz="1400" dirty="0"/>
              <a:t> canadensis</a:t>
            </a:r>
          </a:p>
          <a:p>
            <a:pPr algn="ctr"/>
            <a:r>
              <a:rPr lang="en-US" sz="1400" dirty="0"/>
              <a:t>NCBI_13569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BED2DA-8124-F542-A289-B6DE92795068}"/>
              </a:ext>
            </a:extLst>
          </p:cNvPr>
          <p:cNvSpPr/>
          <p:nvPr/>
        </p:nvSpPr>
        <p:spPr>
          <a:xfrm>
            <a:off x="3304819" y="2075497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Berberine</a:t>
            </a:r>
          </a:p>
          <a:p>
            <a:pPr algn="ctr"/>
            <a:r>
              <a:rPr lang="en-US" sz="1400" dirty="0"/>
              <a:t>CHEBI_16118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4A142B-0756-B040-9464-C1BD4EA76F59}"/>
              </a:ext>
            </a:extLst>
          </p:cNvPr>
          <p:cNvCxnSpPr>
            <a:cxnSpLocks/>
          </p:cNvCxnSpPr>
          <p:nvPr/>
        </p:nvCxnSpPr>
        <p:spPr>
          <a:xfrm>
            <a:off x="4214271" y="922114"/>
            <a:ext cx="0" cy="116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200F678-D458-E04E-9C49-D614BDD58B07}"/>
              </a:ext>
            </a:extLst>
          </p:cNvPr>
          <p:cNvSpPr txBox="1"/>
          <p:nvPr/>
        </p:nvSpPr>
        <p:spPr>
          <a:xfrm>
            <a:off x="2727296" y="1172799"/>
            <a:ext cx="12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Has_component</a:t>
            </a:r>
            <a:endParaRPr lang="en-US" sz="1200" i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083D672-00C3-A841-BAA9-DDD5D986E697}"/>
              </a:ext>
            </a:extLst>
          </p:cNvPr>
          <p:cNvSpPr/>
          <p:nvPr/>
        </p:nvSpPr>
        <p:spPr>
          <a:xfrm>
            <a:off x="6551982" y="4284955"/>
            <a:ext cx="1975758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metabolite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2EFAFF-3AF4-5145-A4D1-6F2205E63227}"/>
              </a:ext>
            </a:extLst>
          </p:cNvPr>
          <p:cNvCxnSpPr>
            <a:cxnSpLocks/>
          </p:cNvCxnSpPr>
          <p:nvPr/>
        </p:nvCxnSpPr>
        <p:spPr>
          <a:xfrm flipV="1">
            <a:off x="5114659" y="4619870"/>
            <a:ext cx="14373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7BFB07C-83A3-524C-9B8B-FA13BD6B96A8}"/>
              </a:ext>
            </a:extLst>
          </p:cNvPr>
          <p:cNvSpPr txBox="1"/>
          <p:nvPr/>
        </p:nvSpPr>
        <p:spPr>
          <a:xfrm>
            <a:off x="2604407" y="3187944"/>
            <a:ext cx="1609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Has_functional_parent</a:t>
            </a:r>
            <a:endParaRPr lang="en-US" sz="1200" i="1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112AC88-6488-4C45-A68B-DB826A24A820}"/>
              </a:ext>
            </a:extLst>
          </p:cNvPr>
          <p:cNvSpPr/>
          <p:nvPr/>
        </p:nvSpPr>
        <p:spPr>
          <a:xfrm>
            <a:off x="495436" y="207627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0ACE8B-9686-CB44-83E7-D03A70ED4F93}"/>
              </a:ext>
            </a:extLst>
          </p:cNvPr>
          <p:cNvSpPr txBox="1"/>
          <p:nvPr/>
        </p:nvSpPr>
        <p:spPr>
          <a:xfrm>
            <a:off x="2357442" y="2115071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F24F61E-CE5D-244C-A095-4B0656695E89}"/>
              </a:ext>
            </a:extLst>
          </p:cNvPr>
          <p:cNvSpPr/>
          <p:nvPr/>
        </p:nvSpPr>
        <p:spPr>
          <a:xfrm>
            <a:off x="9499696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Goldenseal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5362714" y="620538"/>
            <a:ext cx="413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436711-8DA7-D947-BCF4-60AFD3A595A0}"/>
              </a:ext>
            </a:extLst>
          </p:cNvPr>
          <p:cNvSpPr txBox="1"/>
          <p:nvPr/>
        </p:nvSpPr>
        <p:spPr>
          <a:xfrm>
            <a:off x="5637305" y="4304185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F1626724-68AE-384A-9A3A-5C805122FFB0}"/>
              </a:ext>
            </a:extLst>
          </p:cNvPr>
          <p:cNvSpPr/>
          <p:nvPr/>
        </p:nvSpPr>
        <p:spPr>
          <a:xfrm>
            <a:off x="495436" y="4037101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Metabolite</a:t>
            </a:r>
          </a:p>
          <a:p>
            <a:pPr algn="ctr"/>
            <a:r>
              <a:rPr lang="en-US" sz="1400" dirty="0"/>
              <a:t>CHEBI_25212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E25DBA-0460-E845-9354-5FEE849C41F5}"/>
              </a:ext>
            </a:extLst>
          </p:cNvPr>
          <p:cNvSpPr txBox="1"/>
          <p:nvPr/>
        </p:nvSpPr>
        <p:spPr>
          <a:xfrm>
            <a:off x="2406393" y="4094908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Has_role</a:t>
            </a:r>
            <a:endParaRPr lang="en-US" sz="1200" i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BBEB37-AF28-7D4A-AF10-BA13DEE9996C}"/>
              </a:ext>
            </a:extLst>
          </p:cNvPr>
          <p:cNvCxnSpPr>
            <a:cxnSpLocks/>
          </p:cNvCxnSpPr>
          <p:nvPr/>
        </p:nvCxnSpPr>
        <p:spPr>
          <a:xfrm flipH="1" flipV="1">
            <a:off x="2300814" y="4411256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DE53F2C-1722-4946-8193-F6C1657768CC}"/>
              </a:ext>
            </a:extLst>
          </p:cNvPr>
          <p:cNvSpPr txBox="1"/>
          <p:nvPr/>
        </p:nvSpPr>
        <p:spPr>
          <a:xfrm>
            <a:off x="2357442" y="482086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B2BF5A9-7773-9944-981D-4FBC99F9CB2F}"/>
              </a:ext>
            </a:extLst>
          </p:cNvPr>
          <p:cNvCxnSpPr>
            <a:cxnSpLocks/>
          </p:cNvCxnSpPr>
          <p:nvPr/>
        </p:nvCxnSpPr>
        <p:spPr>
          <a:xfrm flipH="1" flipV="1">
            <a:off x="2328276" y="4836805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871064A8-782B-6B43-A918-995F235A2D75}"/>
              </a:ext>
            </a:extLst>
          </p:cNvPr>
          <p:cNvSpPr/>
          <p:nvPr/>
        </p:nvSpPr>
        <p:spPr>
          <a:xfrm>
            <a:off x="495436" y="473968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8E2307A-CF9D-E84D-9BFC-F268714415B9}"/>
              </a:ext>
            </a:extLst>
          </p:cNvPr>
          <p:cNvCxnSpPr>
            <a:cxnSpLocks/>
          </p:cNvCxnSpPr>
          <p:nvPr/>
        </p:nvCxnSpPr>
        <p:spPr>
          <a:xfrm flipH="1" flipV="1">
            <a:off x="4221225" y="2698743"/>
            <a:ext cx="18037" cy="156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68EA97-A0CD-7D40-9888-6B64DE8CA737}"/>
              </a:ext>
            </a:extLst>
          </p:cNvPr>
          <p:cNvCxnSpPr>
            <a:cxnSpLocks/>
            <a:stCxn id="16" idx="1"/>
            <a:endCxn id="48" idx="3"/>
          </p:cNvCxnSpPr>
          <p:nvPr/>
        </p:nvCxnSpPr>
        <p:spPr>
          <a:xfrm flipH="1">
            <a:off x="2324236" y="2391183"/>
            <a:ext cx="980583" cy="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F5AB928-1A9A-EC48-B429-A4DE5F3BD5EB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Hydrastis</a:t>
            </a:r>
            <a:r>
              <a:rPr lang="en-US" sz="1400" dirty="0"/>
              <a:t> canadensis whole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8DDEC75-7F85-1940-ABD8-402F08F8ADF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D67E24-953E-3640-9161-5CD2FA74BC63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4F75EE-495F-E74D-8149-8E4561A4DDB4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21D9CE-58D9-7F45-BA0E-0376BAB7503D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917D484-FD59-B84A-A50D-D555679ED5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A442C5-78CE-C14E-BD01-B362CBA042C1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8E73682-832C-8641-9C58-551FB74A7415}"/>
              </a:ext>
            </a:extLst>
          </p:cNvPr>
          <p:cNvCxnSpPr>
            <a:cxnSpLocks/>
          </p:cNvCxnSpPr>
          <p:nvPr/>
        </p:nvCxnSpPr>
        <p:spPr>
          <a:xfrm>
            <a:off x="5128671" y="2362981"/>
            <a:ext cx="886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6567975-1514-E648-B012-68A36C97B81E}"/>
              </a:ext>
            </a:extLst>
          </p:cNvPr>
          <p:cNvSpPr/>
          <p:nvPr/>
        </p:nvSpPr>
        <p:spPr>
          <a:xfrm>
            <a:off x="6023272" y="2047295"/>
            <a:ext cx="1896579" cy="745964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Negative regulation of metabolic process</a:t>
            </a:r>
          </a:p>
          <a:p>
            <a:pPr algn="ctr"/>
            <a:r>
              <a:rPr lang="en-US" sz="1400" dirty="0"/>
              <a:t>GO_0009892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03D4A3-5E88-AA4D-BEF3-58CEC59A40FE}"/>
              </a:ext>
            </a:extLst>
          </p:cNvPr>
          <p:cNvSpPr txBox="1"/>
          <p:nvPr/>
        </p:nvSpPr>
        <p:spPr>
          <a:xfrm>
            <a:off x="7205834" y="3479834"/>
            <a:ext cx="1177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Has_participant</a:t>
            </a:r>
            <a:endParaRPr lang="en-US" sz="1200" i="1" dirty="0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F65FA639-C843-614D-9A40-24A9FB6AB7C1}"/>
              </a:ext>
            </a:extLst>
          </p:cNvPr>
          <p:cNvCxnSpPr>
            <a:cxnSpLocks/>
            <a:stCxn id="44" idx="2"/>
          </p:cNvCxnSpPr>
          <p:nvPr/>
        </p:nvCxnSpPr>
        <p:spPr>
          <a:xfrm rot="16200000" flipH="1">
            <a:off x="7247076" y="2517745"/>
            <a:ext cx="1005151" cy="1556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C617E63-6935-7849-958A-6EE678E385DC}"/>
              </a:ext>
            </a:extLst>
          </p:cNvPr>
          <p:cNvSpPr/>
          <p:nvPr/>
        </p:nvSpPr>
        <p:spPr>
          <a:xfrm>
            <a:off x="8527740" y="3482724"/>
            <a:ext cx="2112551" cy="82146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CYP3A4 (PR_P08684)</a:t>
            </a:r>
          </a:p>
          <a:p>
            <a:pPr algn="ctr"/>
            <a:r>
              <a:rPr lang="en-US" sz="1400" dirty="0"/>
              <a:t>CYP2D6 (PR_P10635)</a:t>
            </a:r>
          </a:p>
          <a:p>
            <a:pPr algn="ctr"/>
            <a:r>
              <a:rPr lang="en-US" sz="1400" dirty="0"/>
              <a:t>CYP2C9 (PR_P11712)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3E294C-49C9-1943-A397-B0724D8CBF94}"/>
              </a:ext>
            </a:extLst>
          </p:cNvPr>
          <p:cNvSpPr txBox="1"/>
          <p:nvPr/>
        </p:nvSpPr>
        <p:spPr>
          <a:xfrm>
            <a:off x="4986016" y="1801667"/>
            <a:ext cx="1109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Participates_in</a:t>
            </a:r>
            <a:endParaRPr lang="en-US" sz="1200" i="1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F83841DF-EA22-324A-9CA6-626AB99F631A}"/>
              </a:ext>
            </a:extLst>
          </p:cNvPr>
          <p:cNvSpPr/>
          <p:nvPr/>
        </p:nvSpPr>
        <p:spPr>
          <a:xfrm>
            <a:off x="3299871" y="4260926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6333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0E7F15-C472-7445-A4F5-7928D7B55F6A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Hydrastis</a:t>
            </a:r>
            <a:r>
              <a:rPr lang="en-US" sz="1400" dirty="0"/>
              <a:t> canadensis</a:t>
            </a:r>
          </a:p>
          <a:p>
            <a:pPr algn="ctr"/>
            <a:r>
              <a:rPr lang="en-US" sz="1400" dirty="0"/>
              <a:t>NCBI_13569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BED2DA-8124-F542-A289-B6DE92795068}"/>
              </a:ext>
            </a:extLst>
          </p:cNvPr>
          <p:cNvSpPr/>
          <p:nvPr/>
        </p:nvSpPr>
        <p:spPr>
          <a:xfrm>
            <a:off x="3304819" y="2075497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Berberine</a:t>
            </a:r>
          </a:p>
          <a:p>
            <a:pPr algn="ctr"/>
            <a:r>
              <a:rPr lang="en-US" sz="1400" dirty="0"/>
              <a:t>CHEBI_16118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4A142B-0756-B040-9464-C1BD4EA76F59}"/>
              </a:ext>
            </a:extLst>
          </p:cNvPr>
          <p:cNvCxnSpPr>
            <a:cxnSpLocks/>
          </p:cNvCxnSpPr>
          <p:nvPr/>
        </p:nvCxnSpPr>
        <p:spPr>
          <a:xfrm>
            <a:off x="4214271" y="922114"/>
            <a:ext cx="0" cy="116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200F678-D458-E04E-9C49-D614BDD58B07}"/>
              </a:ext>
            </a:extLst>
          </p:cNvPr>
          <p:cNvSpPr txBox="1"/>
          <p:nvPr/>
        </p:nvSpPr>
        <p:spPr>
          <a:xfrm>
            <a:off x="2727296" y="1172799"/>
            <a:ext cx="12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Has_component</a:t>
            </a:r>
            <a:endParaRPr lang="en-US" sz="1200" i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083D672-00C3-A841-BAA9-DDD5D986E697}"/>
              </a:ext>
            </a:extLst>
          </p:cNvPr>
          <p:cNvSpPr/>
          <p:nvPr/>
        </p:nvSpPr>
        <p:spPr>
          <a:xfrm>
            <a:off x="6551982" y="4284955"/>
            <a:ext cx="1975758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metabolite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2EFAFF-3AF4-5145-A4D1-6F2205E63227}"/>
              </a:ext>
            </a:extLst>
          </p:cNvPr>
          <p:cNvCxnSpPr>
            <a:cxnSpLocks/>
          </p:cNvCxnSpPr>
          <p:nvPr/>
        </p:nvCxnSpPr>
        <p:spPr>
          <a:xfrm flipV="1">
            <a:off x="5114659" y="4619870"/>
            <a:ext cx="14373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7BFB07C-83A3-524C-9B8B-FA13BD6B96A8}"/>
              </a:ext>
            </a:extLst>
          </p:cNvPr>
          <p:cNvSpPr txBox="1"/>
          <p:nvPr/>
        </p:nvSpPr>
        <p:spPr>
          <a:xfrm>
            <a:off x="2604407" y="3187944"/>
            <a:ext cx="1609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Has_functional_parent</a:t>
            </a:r>
            <a:endParaRPr lang="en-US" sz="1200" i="1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112AC88-6488-4C45-A68B-DB826A24A820}"/>
              </a:ext>
            </a:extLst>
          </p:cNvPr>
          <p:cNvSpPr/>
          <p:nvPr/>
        </p:nvSpPr>
        <p:spPr>
          <a:xfrm>
            <a:off x="495436" y="207627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0ACE8B-9686-CB44-83E7-D03A70ED4F93}"/>
              </a:ext>
            </a:extLst>
          </p:cNvPr>
          <p:cNvSpPr txBox="1"/>
          <p:nvPr/>
        </p:nvSpPr>
        <p:spPr>
          <a:xfrm>
            <a:off x="2357442" y="2115071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F24F61E-CE5D-244C-A095-4B0656695E89}"/>
              </a:ext>
            </a:extLst>
          </p:cNvPr>
          <p:cNvSpPr/>
          <p:nvPr/>
        </p:nvSpPr>
        <p:spPr>
          <a:xfrm>
            <a:off x="9499696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Goldenseal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5362714" y="620538"/>
            <a:ext cx="413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436711-8DA7-D947-BCF4-60AFD3A595A0}"/>
              </a:ext>
            </a:extLst>
          </p:cNvPr>
          <p:cNvSpPr txBox="1"/>
          <p:nvPr/>
        </p:nvSpPr>
        <p:spPr>
          <a:xfrm>
            <a:off x="5637305" y="4304185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F1626724-68AE-384A-9A3A-5C805122FFB0}"/>
              </a:ext>
            </a:extLst>
          </p:cNvPr>
          <p:cNvSpPr/>
          <p:nvPr/>
        </p:nvSpPr>
        <p:spPr>
          <a:xfrm>
            <a:off x="495436" y="4037101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Metabolite</a:t>
            </a:r>
          </a:p>
          <a:p>
            <a:pPr algn="ctr"/>
            <a:r>
              <a:rPr lang="en-US" sz="1400" dirty="0"/>
              <a:t>CHEBI_25212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E25DBA-0460-E845-9354-5FEE849C41F5}"/>
              </a:ext>
            </a:extLst>
          </p:cNvPr>
          <p:cNvSpPr txBox="1"/>
          <p:nvPr/>
        </p:nvSpPr>
        <p:spPr>
          <a:xfrm>
            <a:off x="2406393" y="4094908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Has_role</a:t>
            </a:r>
            <a:endParaRPr lang="en-US" sz="1200" i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BBEB37-AF28-7D4A-AF10-BA13DEE9996C}"/>
              </a:ext>
            </a:extLst>
          </p:cNvPr>
          <p:cNvCxnSpPr>
            <a:cxnSpLocks/>
          </p:cNvCxnSpPr>
          <p:nvPr/>
        </p:nvCxnSpPr>
        <p:spPr>
          <a:xfrm flipH="1" flipV="1">
            <a:off x="2300814" y="4411256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DE53F2C-1722-4946-8193-F6C1657768CC}"/>
              </a:ext>
            </a:extLst>
          </p:cNvPr>
          <p:cNvSpPr txBox="1"/>
          <p:nvPr/>
        </p:nvSpPr>
        <p:spPr>
          <a:xfrm>
            <a:off x="2357442" y="482086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B2BF5A9-7773-9944-981D-4FBC99F9CB2F}"/>
              </a:ext>
            </a:extLst>
          </p:cNvPr>
          <p:cNvCxnSpPr>
            <a:cxnSpLocks/>
          </p:cNvCxnSpPr>
          <p:nvPr/>
        </p:nvCxnSpPr>
        <p:spPr>
          <a:xfrm flipH="1" flipV="1">
            <a:off x="2328276" y="4836805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871064A8-782B-6B43-A918-995F235A2D75}"/>
              </a:ext>
            </a:extLst>
          </p:cNvPr>
          <p:cNvSpPr/>
          <p:nvPr/>
        </p:nvSpPr>
        <p:spPr>
          <a:xfrm>
            <a:off x="495436" y="473968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8E2307A-CF9D-E84D-9BFC-F268714415B9}"/>
              </a:ext>
            </a:extLst>
          </p:cNvPr>
          <p:cNvCxnSpPr>
            <a:cxnSpLocks/>
          </p:cNvCxnSpPr>
          <p:nvPr/>
        </p:nvCxnSpPr>
        <p:spPr>
          <a:xfrm flipH="1" flipV="1">
            <a:off x="4221225" y="2698743"/>
            <a:ext cx="18037" cy="156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68EA97-A0CD-7D40-9888-6B64DE8CA737}"/>
              </a:ext>
            </a:extLst>
          </p:cNvPr>
          <p:cNvCxnSpPr>
            <a:cxnSpLocks/>
            <a:stCxn id="16" idx="1"/>
            <a:endCxn id="48" idx="3"/>
          </p:cNvCxnSpPr>
          <p:nvPr/>
        </p:nvCxnSpPr>
        <p:spPr>
          <a:xfrm flipH="1">
            <a:off x="2324236" y="2391183"/>
            <a:ext cx="980583" cy="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F5AB928-1A9A-EC48-B429-A4DE5F3BD5EB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Hydrastis</a:t>
            </a:r>
            <a:r>
              <a:rPr lang="en-US" sz="1400" dirty="0"/>
              <a:t> canadensis whole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8DDEC75-7F85-1940-ABD8-402F08F8ADF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D67E24-953E-3640-9161-5CD2FA74BC63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4F75EE-495F-E74D-8149-8E4561A4DDB4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21D9CE-58D9-7F45-BA0E-0376BAB7503D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917D484-FD59-B84A-A50D-D555679ED5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A442C5-78CE-C14E-BD01-B362CBA042C1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8E73682-832C-8641-9C58-551FB74A7415}"/>
              </a:ext>
            </a:extLst>
          </p:cNvPr>
          <p:cNvCxnSpPr>
            <a:cxnSpLocks/>
          </p:cNvCxnSpPr>
          <p:nvPr/>
        </p:nvCxnSpPr>
        <p:spPr>
          <a:xfrm>
            <a:off x="5128671" y="2362981"/>
            <a:ext cx="886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03D4A3-5E88-AA4D-BEF3-58CEC59A40FE}"/>
              </a:ext>
            </a:extLst>
          </p:cNvPr>
          <p:cNvSpPr txBox="1"/>
          <p:nvPr/>
        </p:nvSpPr>
        <p:spPr>
          <a:xfrm>
            <a:off x="7205834" y="3479834"/>
            <a:ext cx="1177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Has_participant</a:t>
            </a:r>
            <a:endParaRPr lang="en-US" sz="1200" i="1" dirty="0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F65FA639-C843-614D-9A40-24A9FB6AB7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47076" y="2493995"/>
            <a:ext cx="1005151" cy="1556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C617E63-6935-7849-958A-6EE678E385DC}"/>
              </a:ext>
            </a:extLst>
          </p:cNvPr>
          <p:cNvSpPr/>
          <p:nvPr/>
        </p:nvSpPr>
        <p:spPr>
          <a:xfrm>
            <a:off x="8527740" y="3482725"/>
            <a:ext cx="2112551" cy="6313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P-glycoprotein (PR_P000001891)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3E294C-49C9-1943-A397-B0724D8CBF94}"/>
              </a:ext>
            </a:extLst>
          </p:cNvPr>
          <p:cNvSpPr txBox="1"/>
          <p:nvPr/>
        </p:nvSpPr>
        <p:spPr>
          <a:xfrm>
            <a:off x="4986016" y="1801667"/>
            <a:ext cx="1109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Participates_in</a:t>
            </a:r>
            <a:endParaRPr lang="en-US" sz="1200" i="1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2DC1C87-7CF9-054C-A765-DEA1CB4904D0}"/>
              </a:ext>
            </a:extLst>
          </p:cNvPr>
          <p:cNvSpPr/>
          <p:nvPr/>
        </p:nvSpPr>
        <p:spPr>
          <a:xfrm>
            <a:off x="6023273" y="2019785"/>
            <a:ext cx="1896579" cy="745964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Negative regulation of transporter activity</a:t>
            </a:r>
          </a:p>
          <a:p>
            <a:pPr algn="ctr"/>
            <a:r>
              <a:rPr lang="en-US" sz="1400" dirty="0"/>
              <a:t>GO_0032410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77832CA-3C76-E24F-819A-DA713DCA6698}"/>
              </a:ext>
            </a:extLst>
          </p:cNvPr>
          <p:cNvSpPr/>
          <p:nvPr/>
        </p:nvSpPr>
        <p:spPr>
          <a:xfrm>
            <a:off x="3299871" y="4260926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6370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0E7F15-C472-7445-A4F5-7928D7B55F6A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Hydrastis</a:t>
            </a:r>
            <a:r>
              <a:rPr lang="en-US" sz="1400" dirty="0"/>
              <a:t> canadensis</a:t>
            </a:r>
          </a:p>
          <a:p>
            <a:pPr algn="ctr"/>
            <a:r>
              <a:rPr lang="en-US" sz="1400" dirty="0"/>
              <a:t>NCBI_13569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BED2DA-8124-F542-A289-B6DE92795068}"/>
              </a:ext>
            </a:extLst>
          </p:cNvPr>
          <p:cNvSpPr/>
          <p:nvPr/>
        </p:nvSpPr>
        <p:spPr>
          <a:xfrm>
            <a:off x="3304819" y="2075497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Berberine</a:t>
            </a:r>
          </a:p>
          <a:p>
            <a:pPr algn="ctr"/>
            <a:r>
              <a:rPr lang="en-US" sz="1400" dirty="0"/>
              <a:t>CHEBI_16118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4A142B-0756-B040-9464-C1BD4EA76F59}"/>
              </a:ext>
            </a:extLst>
          </p:cNvPr>
          <p:cNvCxnSpPr>
            <a:cxnSpLocks/>
          </p:cNvCxnSpPr>
          <p:nvPr/>
        </p:nvCxnSpPr>
        <p:spPr>
          <a:xfrm>
            <a:off x="4214271" y="922114"/>
            <a:ext cx="0" cy="116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200F678-D458-E04E-9C49-D614BDD58B07}"/>
              </a:ext>
            </a:extLst>
          </p:cNvPr>
          <p:cNvSpPr txBox="1"/>
          <p:nvPr/>
        </p:nvSpPr>
        <p:spPr>
          <a:xfrm>
            <a:off x="3002963" y="1183920"/>
            <a:ext cx="12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Has_component</a:t>
            </a:r>
            <a:endParaRPr lang="en-US" sz="1200" i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083D672-00C3-A841-BAA9-DDD5D986E697}"/>
              </a:ext>
            </a:extLst>
          </p:cNvPr>
          <p:cNvSpPr/>
          <p:nvPr/>
        </p:nvSpPr>
        <p:spPr>
          <a:xfrm>
            <a:off x="6551982" y="4284955"/>
            <a:ext cx="1975758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metabolite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2EFAFF-3AF4-5145-A4D1-6F2205E63227}"/>
              </a:ext>
            </a:extLst>
          </p:cNvPr>
          <p:cNvCxnSpPr>
            <a:cxnSpLocks/>
          </p:cNvCxnSpPr>
          <p:nvPr/>
        </p:nvCxnSpPr>
        <p:spPr>
          <a:xfrm flipV="1">
            <a:off x="5114659" y="4619870"/>
            <a:ext cx="14373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7BFB07C-83A3-524C-9B8B-FA13BD6B96A8}"/>
              </a:ext>
            </a:extLst>
          </p:cNvPr>
          <p:cNvSpPr txBox="1"/>
          <p:nvPr/>
        </p:nvSpPr>
        <p:spPr>
          <a:xfrm>
            <a:off x="2604407" y="3187944"/>
            <a:ext cx="1609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Has_functional_parent</a:t>
            </a:r>
            <a:endParaRPr lang="en-US" sz="1200" i="1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112AC88-6488-4C45-A68B-DB826A24A820}"/>
              </a:ext>
            </a:extLst>
          </p:cNvPr>
          <p:cNvSpPr/>
          <p:nvPr/>
        </p:nvSpPr>
        <p:spPr>
          <a:xfrm>
            <a:off x="495436" y="207627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0ACE8B-9686-CB44-83E7-D03A70ED4F93}"/>
              </a:ext>
            </a:extLst>
          </p:cNvPr>
          <p:cNvSpPr txBox="1"/>
          <p:nvPr/>
        </p:nvSpPr>
        <p:spPr>
          <a:xfrm>
            <a:off x="2357442" y="2115071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9CC9CAA-350D-0D48-A7CB-1C0470EA7D79}"/>
              </a:ext>
            </a:extLst>
          </p:cNvPr>
          <p:cNvSpPr/>
          <p:nvPr/>
        </p:nvSpPr>
        <p:spPr>
          <a:xfrm>
            <a:off x="3299871" y="4260926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F24F61E-CE5D-244C-A095-4B0656695E89}"/>
              </a:ext>
            </a:extLst>
          </p:cNvPr>
          <p:cNvSpPr/>
          <p:nvPr/>
        </p:nvSpPr>
        <p:spPr>
          <a:xfrm>
            <a:off x="9499696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Goldenseal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5362714" y="620538"/>
            <a:ext cx="413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436711-8DA7-D947-BCF4-60AFD3A595A0}"/>
              </a:ext>
            </a:extLst>
          </p:cNvPr>
          <p:cNvSpPr txBox="1"/>
          <p:nvPr/>
        </p:nvSpPr>
        <p:spPr>
          <a:xfrm>
            <a:off x="5637305" y="4304185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F1626724-68AE-384A-9A3A-5C805122FFB0}"/>
              </a:ext>
            </a:extLst>
          </p:cNvPr>
          <p:cNvSpPr/>
          <p:nvPr/>
        </p:nvSpPr>
        <p:spPr>
          <a:xfrm>
            <a:off x="495436" y="4037101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Metabolite</a:t>
            </a:r>
          </a:p>
          <a:p>
            <a:pPr algn="ctr"/>
            <a:r>
              <a:rPr lang="en-US" sz="1400" dirty="0"/>
              <a:t>CHEBI_25212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E25DBA-0460-E845-9354-5FEE849C41F5}"/>
              </a:ext>
            </a:extLst>
          </p:cNvPr>
          <p:cNvSpPr txBox="1"/>
          <p:nvPr/>
        </p:nvSpPr>
        <p:spPr>
          <a:xfrm>
            <a:off x="2406393" y="4094908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Has_role</a:t>
            </a:r>
            <a:endParaRPr lang="en-US" sz="1200" i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BBEB37-AF28-7D4A-AF10-BA13DEE9996C}"/>
              </a:ext>
            </a:extLst>
          </p:cNvPr>
          <p:cNvCxnSpPr>
            <a:cxnSpLocks/>
          </p:cNvCxnSpPr>
          <p:nvPr/>
        </p:nvCxnSpPr>
        <p:spPr>
          <a:xfrm flipH="1" flipV="1">
            <a:off x="2300814" y="4411256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DE53F2C-1722-4946-8193-F6C1657768CC}"/>
              </a:ext>
            </a:extLst>
          </p:cNvPr>
          <p:cNvSpPr txBox="1"/>
          <p:nvPr/>
        </p:nvSpPr>
        <p:spPr>
          <a:xfrm>
            <a:off x="2357442" y="482086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B2BF5A9-7773-9944-981D-4FBC99F9CB2F}"/>
              </a:ext>
            </a:extLst>
          </p:cNvPr>
          <p:cNvCxnSpPr>
            <a:cxnSpLocks/>
          </p:cNvCxnSpPr>
          <p:nvPr/>
        </p:nvCxnSpPr>
        <p:spPr>
          <a:xfrm flipH="1" flipV="1">
            <a:off x="2328276" y="4836805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871064A8-782B-6B43-A918-995F235A2D75}"/>
              </a:ext>
            </a:extLst>
          </p:cNvPr>
          <p:cNvSpPr/>
          <p:nvPr/>
        </p:nvSpPr>
        <p:spPr>
          <a:xfrm>
            <a:off x="495436" y="473968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8E2307A-CF9D-E84D-9BFC-F268714415B9}"/>
              </a:ext>
            </a:extLst>
          </p:cNvPr>
          <p:cNvCxnSpPr>
            <a:cxnSpLocks/>
          </p:cNvCxnSpPr>
          <p:nvPr/>
        </p:nvCxnSpPr>
        <p:spPr>
          <a:xfrm flipH="1" flipV="1">
            <a:off x="4221225" y="2698743"/>
            <a:ext cx="18037" cy="156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68EA97-A0CD-7D40-9888-6B64DE8CA737}"/>
              </a:ext>
            </a:extLst>
          </p:cNvPr>
          <p:cNvCxnSpPr>
            <a:cxnSpLocks/>
            <a:stCxn id="16" idx="1"/>
            <a:endCxn id="48" idx="3"/>
          </p:cNvCxnSpPr>
          <p:nvPr/>
        </p:nvCxnSpPr>
        <p:spPr>
          <a:xfrm flipH="1">
            <a:off x="2324236" y="2391183"/>
            <a:ext cx="980583" cy="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F5AB928-1A9A-EC48-B429-A4DE5F3BD5EB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Hydrastis</a:t>
            </a:r>
            <a:r>
              <a:rPr lang="en-US" sz="1400" dirty="0"/>
              <a:t> canadensis whole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8DDEC75-7F85-1940-ABD8-402F08F8ADF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D67E24-953E-3640-9161-5CD2FA74BC63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4F75EE-495F-E74D-8149-8E4561A4DDB4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21D9CE-58D9-7F45-BA0E-0376BAB7503D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917D484-FD59-B84A-A50D-D555679ED5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A442C5-78CE-C14E-BD01-B362CBA042C1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157A53A-3B7B-564C-A198-88AF77B10070}"/>
              </a:ext>
            </a:extLst>
          </p:cNvPr>
          <p:cNvCxnSpPr>
            <a:cxnSpLocks/>
          </p:cNvCxnSpPr>
          <p:nvPr/>
        </p:nvCxnSpPr>
        <p:spPr>
          <a:xfrm>
            <a:off x="5114659" y="2383702"/>
            <a:ext cx="886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8879B3F-8120-0743-B803-73DF59791A30}"/>
              </a:ext>
            </a:extLst>
          </p:cNvPr>
          <p:cNvSpPr/>
          <p:nvPr/>
        </p:nvSpPr>
        <p:spPr>
          <a:xfrm>
            <a:off x="6011555" y="2048553"/>
            <a:ext cx="1803344" cy="7781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OCT2 (SLC22A2), BCRP (ABCG2) (</a:t>
            </a:r>
            <a:r>
              <a:rPr lang="en-US" dirty="0"/>
              <a:t>PR_Q9UNQ0)</a:t>
            </a:r>
            <a:r>
              <a:rPr lang="en-US" sz="1400" dirty="0"/>
              <a:t>, ABCB1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8AD2C6-0435-E744-BFD0-E70FB43EF6AD}"/>
              </a:ext>
            </a:extLst>
          </p:cNvPr>
          <p:cNvSpPr txBox="1"/>
          <p:nvPr/>
        </p:nvSpPr>
        <p:spPr>
          <a:xfrm>
            <a:off x="5069451" y="2383702"/>
            <a:ext cx="980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Molecularly_decreases_activity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643127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0E7F15-C472-7445-A4F5-7928D7B55F6A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Hydrastis</a:t>
            </a:r>
            <a:r>
              <a:rPr lang="en-US" sz="1400" dirty="0"/>
              <a:t> canadensis</a:t>
            </a:r>
          </a:p>
          <a:p>
            <a:pPr algn="ctr"/>
            <a:r>
              <a:rPr lang="en-US" sz="1400" dirty="0"/>
              <a:t>NCBI_13569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BED2DA-8124-F542-A289-B6DE92795068}"/>
              </a:ext>
            </a:extLst>
          </p:cNvPr>
          <p:cNvSpPr/>
          <p:nvPr/>
        </p:nvSpPr>
        <p:spPr>
          <a:xfrm>
            <a:off x="3304819" y="2075497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Hydrastine</a:t>
            </a:r>
          </a:p>
          <a:p>
            <a:pPr algn="ctr"/>
            <a:r>
              <a:rPr lang="en-US" sz="1400"/>
              <a:t>CHEBI_69919</a:t>
            </a:r>
            <a:endParaRPr lang="en-US" sz="1400">
              <a:cs typeface="Calibri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4A142B-0756-B040-9464-C1BD4EA76F59}"/>
              </a:ext>
            </a:extLst>
          </p:cNvPr>
          <p:cNvCxnSpPr>
            <a:cxnSpLocks/>
          </p:cNvCxnSpPr>
          <p:nvPr/>
        </p:nvCxnSpPr>
        <p:spPr>
          <a:xfrm>
            <a:off x="4214271" y="922114"/>
            <a:ext cx="0" cy="116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200F678-D458-E04E-9C49-D614BDD58B07}"/>
              </a:ext>
            </a:extLst>
          </p:cNvPr>
          <p:cNvSpPr txBox="1"/>
          <p:nvPr/>
        </p:nvSpPr>
        <p:spPr>
          <a:xfrm>
            <a:off x="2727296" y="1172799"/>
            <a:ext cx="12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Has_component</a:t>
            </a:r>
            <a:endParaRPr lang="en-US" sz="1200" i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083D672-00C3-A841-BAA9-DDD5D986E697}"/>
              </a:ext>
            </a:extLst>
          </p:cNvPr>
          <p:cNvSpPr/>
          <p:nvPr/>
        </p:nvSpPr>
        <p:spPr>
          <a:xfrm>
            <a:off x="6551982" y="4284955"/>
            <a:ext cx="1975758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salt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2EFAFF-3AF4-5145-A4D1-6F2205E63227}"/>
              </a:ext>
            </a:extLst>
          </p:cNvPr>
          <p:cNvCxnSpPr>
            <a:cxnSpLocks/>
          </p:cNvCxnSpPr>
          <p:nvPr/>
        </p:nvCxnSpPr>
        <p:spPr>
          <a:xfrm flipV="1">
            <a:off x="5114659" y="4619870"/>
            <a:ext cx="14373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7BFB07C-83A3-524C-9B8B-FA13BD6B96A8}"/>
              </a:ext>
            </a:extLst>
          </p:cNvPr>
          <p:cNvSpPr txBox="1"/>
          <p:nvPr/>
        </p:nvSpPr>
        <p:spPr>
          <a:xfrm>
            <a:off x="2604407" y="3187944"/>
            <a:ext cx="1609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solidFill>
                  <a:srgbClr val="C00000"/>
                </a:solidFill>
              </a:rPr>
              <a:t>Has_functional_parent</a:t>
            </a:r>
            <a:endParaRPr lang="en-US" sz="1200" i="1" dirty="0">
              <a:solidFill>
                <a:srgbClr val="C00000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112AC88-6488-4C45-A68B-DB826A24A820}"/>
              </a:ext>
            </a:extLst>
          </p:cNvPr>
          <p:cNvSpPr/>
          <p:nvPr/>
        </p:nvSpPr>
        <p:spPr>
          <a:xfrm>
            <a:off x="495436" y="207627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0ACE8B-9686-CB44-83E7-D03A70ED4F93}"/>
              </a:ext>
            </a:extLst>
          </p:cNvPr>
          <p:cNvSpPr txBox="1"/>
          <p:nvPr/>
        </p:nvSpPr>
        <p:spPr>
          <a:xfrm>
            <a:off x="2357442" y="2115071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9CC9CAA-350D-0D48-A7CB-1C0470EA7D79}"/>
              </a:ext>
            </a:extLst>
          </p:cNvPr>
          <p:cNvSpPr/>
          <p:nvPr/>
        </p:nvSpPr>
        <p:spPr>
          <a:xfrm>
            <a:off x="3299871" y="4260926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F24F61E-CE5D-244C-A095-4B0656695E89}"/>
              </a:ext>
            </a:extLst>
          </p:cNvPr>
          <p:cNvSpPr/>
          <p:nvPr/>
        </p:nvSpPr>
        <p:spPr>
          <a:xfrm>
            <a:off x="9499696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Goldenseal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5362714" y="620538"/>
            <a:ext cx="413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436711-8DA7-D947-BCF4-60AFD3A595A0}"/>
              </a:ext>
            </a:extLst>
          </p:cNvPr>
          <p:cNvSpPr txBox="1"/>
          <p:nvPr/>
        </p:nvSpPr>
        <p:spPr>
          <a:xfrm>
            <a:off x="5637305" y="4304185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F1626724-68AE-384A-9A3A-5C805122FFB0}"/>
              </a:ext>
            </a:extLst>
          </p:cNvPr>
          <p:cNvSpPr/>
          <p:nvPr/>
        </p:nvSpPr>
        <p:spPr>
          <a:xfrm>
            <a:off x="495436" y="4037101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Salt/Solvate</a:t>
            </a:r>
          </a:p>
          <a:p>
            <a:pPr algn="ctr"/>
            <a:r>
              <a:rPr lang="en-US" sz="1400" dirty="0"/>
              <a:t>CHEBI_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E25DBA-0460-E845-9354-5FEE849C41F5}"/>
              </a:ext>
            </a:extLst>
          </p:cNvPr>
          <p:cNvSpPr txBox="1"/>
          <p:nvPr/>
        </p:nvSpPr>
        <p:spPr>
          <a:xfrm>
            <a:off x="2406393" y="4094908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Has_role</a:t>
            </a:r>
            <a:endParaRPr lang="en-US" sz="1200" i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BBEB37-AF28-7D4A-AF10-BA13DEE9996C}"/>
              </a:ext>
            </a:extLst>
          </p:cNvPr>
          <p:cNvCxnSpPr>
            <a:cxnSpLocks/>
          </p:cNvCxnSpPr>
          <p:nvPr/>
        </p:nvCxnSpPr>
        <p:spPr>
          <a:xfrm flipH="1" flipV="1">
            <a:off x="2300814" y="4411256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DE53F2C-1722-4946-8193-F6C1657768CC}"/>
              </a:ext>
            </a:extLst>
          </p:cNvPr>
          <p:cNvSpPr txBox="1"/>
          <p:nvPr/>
        </p:nvSpPr>
        <p:spPr>
          <a:xfrm>
            <a:off x="2357442" y="482086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B2BF5A9-7773-9944-981D-4FBC99F9CB2F}"/>
              </a:ext>
            </a:extLst>
          </p:cNvPr>
          <p:cNvCxnSpPr>
            <a:cxnSpLocks/>
          </p:cNvCxnSpPr>
          <p:nvPr/>
        </p:nvCxnSpPr>
        <p:spPr>
          <a:xfrm flipH="1" flipV="1">
            <a:off x="2328276" y="4836805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871064A8-782B-6B43-A918-995F235A2D75}"/>
              </a:ext>
            </a:extLst>
          </p:cNvPr>
          <p:cNvSpPr/>
          <p:nvPr/>
        </p:nvSpPr>
        <p:spPr>
          <a:xfrm>
            <a:off x="495436" y="473968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8E2307A-CF9D-E84D-9BFC-F268714415B9}"/>
              </a:ext>
            </a:extLst>
          </p:cNvPr>
          <p:cNvCxnSpPr>
            <a:cxnSpLocks/>
          </p:cNvCxnSpPr>
          <p:nvPr/>
        </p:nvCxnSpPr>
        <p:spPr>
          <a:xfrm flipH="1" flipV="1">
            <a:off x="4221225" y="2698743"/>
            <a:ext cx="18037" cy="156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68EA97-A0CD-7D40-9888-6B64DE8CA737}"/>
              </a:ext>
            </a:extLst>
          </p:cNvPr>
          <p:cNvCxnSpPr>
            <a:cxnSpLocks/>
            <a:stCxn id="16" idx="1"/>
            <a:endCxn id="48" idx="3"/>
          </p:cNvCxnSpPr>
          <p:nvPr/>
        </p:nvCxnSpPr>
        <p:spPr>
          <a:xfrm flipH="1">
            <a:off x="2324236" y="2391183"/>
            <a:ext cx="980583" cy="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F5AB928-1A9A-EC48-B429-A4DE5F3BD5EB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Hydrastis</a:t>
            </a:r>
            <a:r>
              <a:rPr lang="en-US" sz="1400" dirty="0"/>
              <a:t> canadensis whole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8DDEC75-7F85-1940-ABD8-402F08F8ADF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D67E24-953E-3640-9161-5CD2FA74BC63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4F75EE-495F-E74D-8149-8E4561A4DDB4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21D9CE-58D9-7F45-BA0E-0376BAB7503D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917D484-FD59-B84A-A50D-D555679ED5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A442C5-78CE-C14E-BD01-B362CBA042C1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660A24F-3030-054F-8970-1A05743EB9FE}"/>
              </a:ext>
            </a:extLst>
          </p:cNvPr>
          <p:cNvCxnSpPr>
            <a:cxnSpLocks/>
          </p:cNvCxnSpPr>
          <p:nvPr/>
        </p:nvCxnSpPr>
        <p:spPr>
          <a:xfrm>
            <a:off x="5128671" y="2362981"/>
            <a:ext cx="886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6790D68-8F2B-F943-BCC2-1EC67B3ACC46}"/>
              </a:ext>
            </a:extLst>
          </p:cNvPr>
          <p:cNvSpPr txBox="1"/>
          <p:nvPr/>
        </p:nvSpPr>
        <p:spPr>
          <a:xfrm>
            <a:off x="5074313" y="2393430"/>
            <a:ext cx="957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Molecularly_decreases_activity</a:t>
            </a:r>
            <a:endParaRPr lang="en-US" sz="1200" i="1" dirty="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E7FAD01-9BD1-2844-AC00-EAE2C9F6E32F}"/>
              </a:ext>
            </a:extLst>
          </p:cNvPr>
          <p:cNvSpPr/>
          <p:nvPr/>
        </p:nvSpPr>
        <p:spPr>
          <a:xfrm>
            <a:off x="6020779" y="2056889"/>
            <a:ext cx="1595750" cy="6121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CYP3A4/5 (PR_P08684)</a:t>
            </a:r>
          </a:p>
        </p:txBody>
      </p:sp>
    </p:spTree>
    <p:extLst>
      <p:ext uri="{BB962C8B-B14F-4D97-AF65-F5344CB8AC3E}">
        <p14:creationId xmlns:p14="http://schemas.microsoft.com/office/powerpoint/2010/main" val="253270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0E7F15-C472-7445-A4F5-7928D7B55F6A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Organism</a:t>
            </a:r>
          </a:p>
          <a:p>
            <a:pPr algn="ctr"/>
            <a:r>
              <a:rPr lang="en-US" sz="1400" dirty="0"/>
              <a:t>NCBI_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BED2DA-8124-F542-A289-B6DE92795068}"/>
              </a:ext>
            </a:extLst>
          </p:cNvPr>
          <p:cNvSpPr/>
          <p:nvPr/>
        </p:nvSpPr>
        <p:spPr>
          <a:xfrm>
            <a:off x="3304819" y="2075497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constituent</a:t>
            </a:r>
          </a:p>
          <a:p>
            <a:pPr algn="ctr"/>
            <a:r>
              <a:rPr lang="en-US" sz="1400" dirty="0"/>
              <a:t>CHEBI_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4A142B-0756-B040-9464-C1BD4EA76F59}"/>
              </a:ext>
            </a:extLst>
          </p:cNvPr>
          <p:cNvCxnSpPr>
            <a:cxnSpLocks/>
          </p:cNvCxnSpPr>
          <p:nvPr/>
        </p:nvCxnSpPr>
        <p:spPr>
          <a:xfrm>
            <a:off x="4214271" y="922114"/>
            <a:ext cx="0" cy="116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200F678-D458-E04E-9C49-D614BDD58B07}"/>
              </a:ext>
            </a:extLst>
          </p:cNvPr>
          <p:cNvSpPr txBox="1"/>
          <p:nvPr/>
        </p:nvSpPr>
        <p:spPr>
          <a:xfrm>
            <a:off x="2727296" y="1172799"/>
            <a:ext cx="12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Has_component</a:t>
            </a:r>
            <a:endParaRPr lang="en-US" sz="1200" i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083D672-00C3-A841-BAA9-DDD5D986E697}"/>
              </a:ext>
            </a:extLst>
          </p:cNvPr>
          <p:cNvSpPr/>
          <p:nvPr/>
        </p:nvSpPr>
        <p:spPr>
          <a:xfrm>
            <a:off x="6551982" y="4284955"/>
            <a:ext cx="1975758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metabolite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2EFAFF-3AF4-5145-A4D1-6F2205E63227}"/>
              </a:ext>
            </a:extLst>
          </p:cNvPr>
          <p:cNvCxnSpPr>
            <a:cxnSpLocks/>
          </p:cNvCxnSpPr>
          <p:nvPr/>
        </p:nvCxnSpPr>
        <p:spPr>
          <a:xfrm flipV="1">
            <a:off x="5114659" y="4619870"/>
            <a:ext cx="14373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112AC88-6488-4C45-A68B-DB826A24A820}"/>
              </a:ext>
            </a:extLst>
          </p:cNvPr>
          <p:cNvSpPr/>
          <p:nvPr/>
        </p:nvSpPr>
        <p:spPr>
          <a:xfrm>
            <a:off x="495436" y="207627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0ACE8B-9686-CB44-83E7-D03A70ED4F93}"/>
              </a:ext>
            </a:extLst>
          </p:cNvPr>
          <p:cNvSpPr txBox="1"/>
          <p:nvPr/>
        </p:nvSpPr>
        <p:spPr>
          <a:xfrm>
            <a:off x="2357442" y="2115071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9CC9CAA-350D-0D48-A7CB-1C0470EA7D79}"/>
              </a:ext>
            </a:extLst>
          </p:cNvPr>
          <p:cNvSpPr/>
          <p:nvPr/>
        </p:nvSpPr>
        <p:spPr>
          <a:xfrm>
            <a:off x="3299871" y="4260926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F24F61E-CE5D-244C-A095-4B0656695E89}"/>
              </a:ext>
            </a:extLst>
          </p:cNvPr>
          <p:cNvSpPr/>
          <p:nvPr/>
        </p:nvSpPr>
        <p:spPr>
          <a:xfrm>
            <a:off x="9499696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5362714" y="620538"/>
            <a:ext cx="413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436711-8DA7-D947-BCF4-60AFD3A595A0}"/>
              </a:ext>
            </a:extLst>
          </p:cNvPr>
          <p:cNvSpPr txBox="1"/>
          <p:nvPr/>
        </p:nvSpPr>
        <p:spPr>
          <a:xfrm>
            <a:off x="5637305" y="4304185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F1626724-68AE-384A-9A3A-5C805122FFB0}"/>
              </a:ext>
            </a:extLst>
          </p:cNvPr>
          <p:cNvSpPr/>
          <p:nvPr/>
        </p:nvSpPr>
        <p:spPr>
          <a:xfrm>
            <a:off x="495436" y="4037101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Metabolite</a:t>
            </a:r>
          </a:p>
          <a:p>
            <a:pPr algn="ctr"/>
            <a:r>
              <a:rPr lang="en-US" sz="1400" dirty="0"/>
              <a:t>CHEBI_25212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E25DBA-0460-E845-9354-5FEE849C41F5}"/>
              </a:ext>
            </a:extLst>
          </p:cNvPr>
          <p:cNvSpPr txBox="1"/>
          <p:nvPr/>
        </p:nvSpPr>
        <p:spPr>
          <a:xfrm>
            <a:off x="2406393" y="4094908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Has_role</a:t>
            </a:r>
            <a:endParaRPr lang="en-US" sz="1200" i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BBEB37-AF28-7D4A-AF10-BA13DEE9996C}"/>
              </a:ext>
            </a:extLst>
          </p:cNvPr>
          <p:cNvCxnSpPr>
            <a:cxnSpLocks/>
          </p:cNvCxnSpPr>
          <p:nvPr/>
        </p:nvCxnSpPr>
        <p:spPr>
          <a:xfrm flipH="1" flipV="1">
            <a:off x="2300814" y="4411256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DE53F2C-1722-4946-8193-F6C1657768CC}"/>
              </a:ext>
            </a:extLst>
          </p:cNvPr>
          <p:cNvSpPr txBox="1"/>
          <p:nvPr/>
        </p:nvSpPr>
        <p:spPr>
          <a:xfrm>
            <a:off x="2357442" y="482086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B2BF5A9-7773-9944-981D-4FBC99F9CB2F}"/>
              </a:ext>
            </a:extLst>
          </p:cNvPr>
          <p:cNvCxnSpPr>
            <a:cxnSpLocks/>
          </p:cNvCxnSpPr>
          <p:nvPr/>
        </p:nvCxnSpPr>
        <p:spPr>
          <a:xfrm flipH="1" flipV="1">
            <a:off x="2328276" y="4836805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871064A8-782B-6B43-A918-995F235A2D75}"/>
              </a:ext>
            </a:extLst>
          </p:cNvPr>
          <p:cNvSpPr/>
          <p:nvPr/>
        </p:nvSpPr>
        <p:spPr>
          <a:xfrm>
            <a:off x="495436" y="473968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8E2307A-CF9D-E84D-9BFC-F268714415B9}"/>
              </a:ext>
            </a:extLst>
          </p:cNvPr>
          <p:cNvCxnSpPr>
            <a:cxnSpLocks/>
          </p:cNvCxnSpPr>
          <p:nvPr/>
        </p:nvCxnSpPr>
        <p:spPr>
          <a:xfrm flipH="1" flipV="1">
            <a:off x="4221225" y="2698743"/>
            <a:ext cx="18037" cy="156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68EA97-A0CD-7D40-9888-6B64DE8CA737}"/>
              </a:ext>
            </a:extLst>
          </p:cNvPr>
          <p:cNvCxnSpPr>
            <a:cxnSpLocks/>
            <a:stCxn id="16" idx="1"/>
            <a:endCxn id="48" idx="3"/>
          </p:cNvCxnSpPr>
          <p:nvPr/>
        </p:nvCxnSpPr>
        <p:spPr>
          <a:xfrm flipH="1">
            <a:off x="2324236" y="2391183"/>
            <a:ext cx="980583" cy="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F5AB928-1A9A-EC48-B429-A4DE5F3BD5EB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Parent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8DDEC75-7F85-1940-ABD8-402F08F8ADF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D67E24-953E-3640-9161-5CD2FA74BC63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4F75EE-495F-E74D-8149-8E4561A4DDB4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21D9CE-58D9-7F45-BA0E-0376BAB7503D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917D484-FD59-B84A-A50D-D555679ED5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A442C5-78CE-C14E-BD01-B362CBA042C1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F576E3-94DD-C946-9E70-A932DD898FB3}"/>
              </a:ext>
            </a:extLst>
          </p:cNvPr>
          <p:cNvCxnSpPr>
            <a:cxnSpLocks/>
          </p:cNvCxnSpPr>
          <p:nvPr/>
        </p:nvCxnSpPr>
        <p:spPr>
          <a:xfrm>
            <a:off x="5128671" y="2362981"/>
            <a:ext cx="886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3B5231F-70E7-AD46-BEE7-AA7A57F3F1A9}"/>
              </a:ext>
            </a:extLst>
          </p:cNvPr>
          <p:cNvSpPr/>
          <p:nvPr/>
        </p:nvSpPr>
        <p:spPr>
          <a:xfrm>
            <a:off x="6023272" y="2047295"/>
            <a:ext cx="1896579" cy="745964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Negative regulation of metabolic process</a:t>
            </a:r>
          </a:p>
          <a:p>
            <a:pPr algn="ctr"/>
            <a:r>
              <a:rPr lang="en-US" sz="1400" dirty="0"/>
              <a:t>GO_0009892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685588-C5BF-7C4A-B99C-BE9DF7C32679}"/>
              </a:ext>
            </a:extLst>
          </p:cNvPr>
          <p:cNvSpPr txBox="1"/>
          <p:nvPr/>
        </p:nvSpPr>
        <p:spPr>
          <a:xfrm>
            <a:off x="4986016" y="1801667"/>
            <a:ext cx="1109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Participates_in</a:t>
            </a:r>
            <a:endParaRPr lang="en-US" sz="1200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63606E-EFEC-2E45-9B7E-2DB92CCDD899}"/>
              </a:ext>
            </a:extLst>
          </p:cNvPr>
          <p:cNvSpPr txBox="1"/>
          <p:nvPr/>
        </p:nvSpPr>
        <p:spPr>
          <a:xfrm>
            <a:off x="7205834" y="3479834"/>
            <a:ext cx="1177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Has_participant</a:t>
            </a:r>
            <a:endParaRPr lang="en-US" sz="1200" i="1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2B3DC85-87B0-F545-A05E-3F8E7536EDBB}"/>
              </a:ext>
            </a:extLst>
          </p:cNvPr>
          <p:cNvSpPr/>
          <p:nvPr/>
        </p:nvSpPr>
        <p:spPr>
          <a:xfrm>
            <a:off x="8527740" y="3482724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Enzyme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5D6AE1D7-D2F3-AE45-A2F7-FC9876E3CE85}"/>
              </a:ext>
            </a:extLst>
          </p:cNvPr>
          <p:cNvCxnSpPr>
            <a:cxnSpLocks/>
            <a:stCxn id="39" idx="2"/>
            <a:endCxn id="44" idx="1"/>
          </p:cNvCxnSpPr>
          <p:nvPr/>
        </p:nvCxnSpPr>
        <p:spPr>
          <a:xfrm rot="16200000" flipH="1">
            <a:off x="7247076" y="2517745"/>
            <a:ext cx="1005151" cy="1556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57C1812-479F-5644-8AD1-D0BEFEDCECA3}"/>
              </a:ext>
            </a:extLst>
          </p:cNvPr>
          <p:cNvSpPr txBox="1"/>
          <p:nvPr/>
        </p:nvSpPr>
        <p:spPr>
          <a:xfrm>
            <a:off x="2604407" y="3187944"/>
            <a:ext cx="1609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Has_functional_parent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52825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0E7F15-C472-7445-A4F5-7928D7B55F6A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Hydrastis</a:t>
            </a:r>
            <a:r>
              <a:rPr lang="en-US" sz="1400" dirty="0"/>
              <a:t> canadensis</a:t>
            </a:r>
          </a:p>
          <a:p>
            <a:pPr algn="ctr"/>
            <a:r>
              <a:rPr lang="en-US" sz="1400" dirty="0"/>
              <a:t>NCBI_13569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4A142B-0756-B040-9464-C1BD4EA76F59}"/>
              </a:ext>
            </a:extLst>
          </p:cNvPr>
          <p:cNvCxnSpPr>
            <a:cxnSpLocks/>
          </p:cNvCxnSpPr>
          <p:nvPr/>
        </p:nvCxnSpPr>
        <p:spPr>
          <a:xfrm>
            <a:off x="4214271" y="922114"/>
            <a:ext cx="0" cy="116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200F678-D458-E04E-9C49-D614BDD58B07}"/>
              </a:ext>
            </a:extLst>
          </p:cNvPr>
          <p:cNvSpPr txBox="1"/>
          <p:nvPr/>
        </p:nvSpPr>
        <p:spPr>
          <a:xfrm>
            <a:off x="2727296" y="1172799"/>
            <a:ext cx="12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Has_component</a:t>
            </a:r>
            <a:endParaRPr lang="en-US" sz="1200" i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112AC88-6488-4C45-A68B-DB826A24A820}"/>
              </a:ext>
            </a:extLst>
          </p:cNvPr>
          <p:cNvSpPr/>
          <p:nvPr/>
        </p:nvSpPr>
        <p:spPr>
          <a:xfrm>
            <a:off x="495436" y="207627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0ACE8B-9686-CB44-83E7-D03A70ED4F93}"/>
              </a:ext>
            </a:extLst>
          </p:cNvPr>
          <p:cNvSpPr txBox="1"/>
          <p:nvPr/>
        </p:nvSpPr>
        <p:spPr>
          <a:xfrm>
            <a:off x="2357442" y="2115071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F24F61E-CE5D-244C-A095-4B0656695E89}"/>
              </a:ext>
            </a:extLst>
          </p:cNvPr>
          <p:cNvSpPr/>
          <p:nvPr/>
        </p:nvSpPr>
        <p:spPr>
          <a:xfrm>
            <a:off x="9499696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Goldenseal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5362714" y="620538"/>
            <a:ext cx="413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68EA97-A0CD-7D40-9888-6B64DE8CA737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2324236" y="2391183"/>
            <a:ext cx="980583" cy="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F5AB928-1A9A-EC48-B429-A4DE5F3BD5EB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Hydrastis</a:t>
            </a:r>
            <a:r>
              <a:rPr lang="en-US" sz="1400" dirty="0"/>
              <a:t> canadensis whole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8DDEC75-7F85-1940-ABD8-402F08F8ADF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D67E24-953E-3640-9161-5CD2FA74BC63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4F75EE-495F-E74D-8149-8E4561A4DDB4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21D9CE-58D9-7F45-BA0E-0376BAB7503D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917D484-FD59-B84A-A50D-D555679ED5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A442C5-78CE-C14E-BD01-B362CBA042C1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660A24F-3030-054F-8970-1A05743EB9FE}"/>
              </a:ext>
            </a:extLst>
          </p:cNvPr>
          <p:cNvCxnSpPr>
            <a:cxnSpLocks/>
          </p:cNvCxnSpPr>
          <p:nvPr/>
        </p:nvCxnSpPr>
        <p:spPr>
          <a:xfrm>
            <a:off x="5128671" y="2362981"/>
            <a:ext cx="886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6790D68-8F2B-F943-BCC2-1EC67B3ACC46}"/>
              </a:ext>
            </a:extLst>
          </p:cNvPr>
          <p:cNvSpPr txBox="1"/>
          <p:nvPr/>
        </p:nvSpPr>
        <p:spPr>
          <a:xfrm>
            <a:off x="5074313" y="2393430"/>
            <a:ext cx="957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Molecularly_decreases_activity</a:t>
            </a:r>
            <a:endParaRPr lang="en-US" sz="1200" i="1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A01E193-0389-B446-A3F2-1EED6A6D4AF1}"/>
              </a:ext>
            </a:extLst>
          </p:cNvPr>
          <p:cNvSpPr/>
          <p:nvPr/>
        </p:nvSpPr>
        <p:spPr>
          <a:xfrm>
            <a:off x="6022174" y="1982699"/>
            <a:ext cx="2112551" cy="82146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CYP3A4 (PR_P08684)</a:t>
            </a:r>
          </a:p>
          <a:p>
            <a:pPr algn="ctr"/>
            <a:r>
              <a:rPr lang="en-US" sz="1400" dirty="0"/>
              <a:t>CYP2D6 (PR_P10635)</a:t>
            </a:r>
          </a:p>
          <a:p>
            <a:pPr algn="ctr"/>
            <a:r>
              <a:rPr lang="en-US" sz="1400" dirty="0"/>
              <a:t>CYP2C9 (PR_P11712)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83208E0-42F1-3D40-899A-EA2C4C686B58}"/>
              </a:ext>
            </a:extLst>
          </p:cNvPr>
          <p:cNvSpPr/>
          <p:nvPr/>
        </p:nvSpPr>
        <p:spPr>
          <a:xfrm>
            <a:off x="3286834" y="2087329"/>
            <a:ext cx="1828800" cy="63137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(-)-beta-hydrastine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8F8C888-73FE-124C-8642-648FE0E98854}"/>
              </a:ext>
            </a:extLst>
          </p:cNvPr>
          <p:cNvCxnSpPr>
            <a:cxnSpLocks/>
          </p:cNvCxnSpPr>
          <p:nvPr/>
        </p:nvCxnSpPr>
        <p:spPr>
          <a:xfrm>
            <a:off x="4214271" y="2718700"/>
            <a:ext cx="0" cy="116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2287297-3541-7840-A41B-1EFC04E8B0FE}"/>
              </a:ext>
            </a:extLst>
          </p:cNvPr>
          <p:cNvSpPr txBox="1"/>
          <p:nvPr/>
        </p:nvSpPr>
        <p:spPr>
          <a:xfrm>
            <a:off x="2727296" y="2969385"/>
            <a:ext cx="1282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Is_enantiomer_of</a:t>
            </a:r>
            <a:endParaRPr lang="en-US" sz="1200" i="1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F6D7FEC-5A79-2447-B6A0-3E9332DA3AE6}"/>
              </a:ext>
            </a:extLst>
          </p:cNvPr>
          <p:cNvSpPr/>
          <p:nvPr/>
        </p:nvSpPr>
        <p:spPr>
          <a:xfrm>
            <a:off x="3332846" y="3882791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Hydrastine</a:t>
            </a:r>
          </a:p>
          <a:p>
            <a:pPr algn="ctr"/>
            <a:r>
              <a:rPr lang="en-US" sz="1400"/>
              <a:t>CHEBI_69919</a:t>
            </a:r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1001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0E7F15-C472-7445-A4F5-7928D7B55F6A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Hydrastis</a:t>
            </a:r>
            <a:r>
              <a:rPr lang="en-US" sz="1400" dirty="0"/>
              <a:t> canadensis</a:t>
            </a:r>
          </a:p>
          <a:p>
            <a:pPr algn="ctr"/>
            <a:r>
              <a:rPr lang="en-US" sz="1400" dirty="0"/>
              <a:t>NCBI_13569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BED2DA-8124-F542-A289-B6DE92795068}"/>
              </a:ext>
            </a:extLst>
          </p:cNvPr>
          <p:cNvSpPr/>
          <p:nvPr/>
        </p:nvSpPr>
        <p:spPr>
          <a:xfrm>
            <a:off x="3304819" y="2075497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Berberine</a:t>
            </a:r>
          </a:p>
          <a:p>
            <a:pPr algn="ctr"/>
            <a:r>
              <a:rPr lang="en-US" sz="1400" dirty="0"/>
              <a:t>CHEBI_16118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4A142B-0756-B040-9464-C1BD4EA76F59}"/>
              </a:ext>
            </a:extLst>
          </p:cNvPr>
          <p:cNvCxnSpPr>
            <a:cxnSpLocks/>
          </p:cNvCxnSpPr>
          <p:nvPr/>
        </p:nvCxnSpPr>
        <p:spPr>
          <a:xfrm>
            <a:off x="4214271" y="922114"/>
            <a:ext cx="0" cy="116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200F678-D458-E04E-9C49-D614BDD58B07}"/>
              </a:ext>
            </a:extLst>
          </p:cNvPr>
          <p:cNvSpPr txBox="1"/>
          <p:nvPr/>
        </p:nvSpPr>
        <p:spPr>
          <a:xfrm>
            <a:off x="3002963" y="1183920"/>
            <a:ext cx="12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Has_component</a:t>
            </a:r>
            <a:endParaRPr lang="en-US" sz="1200" i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083D672-00C3-A841-BAA9-DDD5D986E697}"/>
              </a:ext>
            </a:extLst>
          </p:cNvPr>
          <p:cNvSpPr/>
          <p:nvPr/>
        </p:nvSpPr>
        <p:spPr>
          <a:xfrm>
            <a:off x="6551982" y="4284955"/>
            <a:ext cx="1975758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salt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2EFAFF-3AF4-5145-A4D1-6F2205E63227}"/>
              </a:ext>
            </a:extLst>
          </p:cNvPr>
          <p:cNvCxnSpPr>
            <a:cxnSpLocks/>
          </p:cNvCxnSpPr>
          <p:nvPr/>
        </p:nvCxnSpPr>
        <p:spPr>
          <a:xfrm flipV="1">
            <a:off x="5114659" y="4619870"/>
            <a:ext cx="14373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7BFB07C-83A3-524C-9B8B-FA13BD6B96A8}"/>
              </a:ext>
            </a:extLst>
          </p:cNvPr>
          <p:cNvSpPr txBox="1"/>
          <p:nvPr/>
        </p:nvSpPr>
        <p:spPr>
          <a:xfrm>
            <a:off x="2604407" y="3187944"/>
            <a:ext cx="1609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solidFill>
                  <a:srgbClr val="FF0000"/>
                </a:solidFill>
              </a:rPr>
              <a:t>Has_functional_parent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112AC88-6488-4C45-A68B-DB826A24A820}"/>
              </a:ext>
            </a:extLst>
          </p:cNvPr>
          <p:cNvSpPr/>
          <p:nvPr/>
        </p:nvSpPr>
        <p:spPr>
          <a:xfrm>
            <a:off x="495436" y="207627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0ACE8B-9686-CB44-83E7-D03A70ED4F93}"/>
              </a:ext>
            </a:extLst>
          </p:cNvPr>
          <p:cNvSpPr txBox="1"/>
          <p:nvPr/>
        </p:nvSpPr>
        <p:spPr>
          <a:xfrm>
            <a:off x="2357442" y="2115071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9CC9CAA-350D-0D48-A7CB-1C0470EA7D79}"/>
              </a:ext>
            </a:extLst>
          </p:cNvPr>
          <p:cNvSpPr/>
          <p:nvPr/>
        </p:nvSpPr>
        <p:spPr>
          <a:xfrm>
            <a:off x="3299871" y="4260926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F24F61E-CE5D-244C-A095-4B0656695E89}"/>
              </a:ext>
            </a:extLst>
          </p:cNvPr>
          <p:cNvSpPr/>
          <p:nvPr/>
        </p:nvSpPr>
        <p:spPr>
          <a:xfrm>
            <a:off x="9499696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Goldenseal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5362714" y="620538"/>
            <a:ext cx="413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436711-8DA7-D947-BCF4-60AFD3A595A0}"/>
              </a:ext>
            </a:extLst>
          </p:cNvPr>
          <p:cNvSpPr txBox="1"/>
          <p:nvPr/>
        </p:nvSpPr>
        <p:spPr>
          <a:xfrm>
            <a:off x="5637305" y="4304185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E53F2C-1722-4946-8193-F6C1657768CC}"/>
              </a:ext>
            </a:extLst>
          </p:cNvPr>
          <p:cNvSpPr txBox="1"/>
          <p:nvPr/>
        </p:nvSpPr>
        <p:spPr>
          <a:xfrm>
            <a:off x="2395596" y="4335477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B2BF5A9-7773-9944-981D-4FBC99F9CB2F}"/>
              </a:ext>
            </a:extLst>
          </p:cNvPr>
          <p:cNvCxnSpPr>
            <a:cxnSpLocks/>
          </p:cNvCxnSpPr>
          <p:nvPr/>
        </p:nvCxnSpPr>
        <p:spPr>
          <a:xfrm flipH="1" flipV="1">
            <a:off x="2331602" y="4623766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871064A8-782B-6B43-A918-995F235A2D75}"/>
              </a:ext>
            </a:extLst>
          </p:cNvPr>
          <p:cNvSpPr/>
          <p:nvPr/>
        </p:nvSpPr>
        <p:spPr>
          <a:xfrm>
            <a:off x="533590" y="4254300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8E2307A-CF9D-E84D-9BFC-F268714415B9}"/>
              </a:ext>
            </a:extLst>
          </p:cNvPr>
          <p:cNvCxnSpPr>
            <a:cxnSpLocks/>
          </p:cNvCxnSpPr>
          <p:nvPr/>
        </p:nvCxnSpPr>
        <p:spPr>
          <a:xfrm flipH="1" flipV="1">
            <a:off x="4221225" y="2698743"/>
            <a:ext cx="18037" cy="156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68EA97-A0CD-7D40-9888-6B64DE8CA737}"/>
              </a:ext>
            </a:extLst>
          </p:cNvPr>
          <p:cNvCxnSpPr>
            <a:cxnSpLocks/>
            <a:stCxn id="16" idx="1"/>
            <a:endCxn id="48" idx="3"/>
          </p:cNvCxnSpPr>
          <p:nvPr/>
        </p:nvCxnSpPr>
        <p:spPr>
          <a:xfrm flipH="1">
            <a:off x="2324236" y="2391183"/>
            <a:ext cx="980583" cy="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F5AB928-1A9A-EC48-B429-A4DE5F3BD5EB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Hydrastis</a:t>
            </a:r>
            <a:r>
              <a:rPr lang="en-US" sz="1400" dirty="0"/>
              <a:t> canadensis whole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8DDEC75-7F85-1940-ABD8-402F08F8ADF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D67E24-953E-3640-9161-5CD2FA74BC63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4F75EE-495F-E74D-8149-8E4561A4DDB4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21D9CE-58D9-7F45-BA0E-0376BAB7503D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917D484-FD59-B84A-A50D-D555679ED5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A442C5-78CE-C14E-BD01-B362CBA042C1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140945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0E7F15-C472-7445-A4F5-7928D7B55F6A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Camellia Sinensis</a:t>
            </a:r>
          </a:p>
          <a:p>
            <a:pPr algn="ctr"/>
            <a:r>
              <a:rPr lang="en-US" sz="1400" dirty="0"/>
              <a:t>NCBI_4442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BED2DA-8124-F542-A289-B6DE92795068}"/>
              </a:ext>
            </a:extLst>
          </p:cNvPr>
          <p:cNvSpPr/>
          <p:nvPr/>
        </p:nvSpPr>
        <p:spPr>
          <a:xfrm>
            <a:off x="3308739" y="2089606"/>
            <a:ext cx="2965346" cy="71795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epicatechin-3-gallate (CHEBI_70255)</a:t>
            </a:r>
          </a:p>
          <a:p>
            <a:pPr algn="ctr"/>
            <a:r>
              <a:rPr lang="en-US" sz="1400" dirty="0" err="1"/>
              <a:t>Gallocatechin</a:t>
            </a:r>
            <a:r>
              <a:rPr lang="en-US" sz="1400" dirty="0"/>
              <a:t> (CHEBI_68330)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4A142B-0756-B040-9464-C1BD4EA76F59}"/>
              </a:ext>
            </a:extLst>
          </p:cNvPr>
          <p:cNvCxnSpPr>
            <a:cxnSpLocks/>
          </p:cNvCxnSpPr>
          <p:nvPr/>
        </p:nvCxnSpPr>
        <p:spPr>
          <a:xfrm>
            <a:off x="4214271" y="922114"/>
            <a:ext cx="0" cy="116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200F678-D458-E04E-9C49-D614BDD58B07}"/>
              </a:ext>
            </a:extLst>
          </p:cNvPr>
          <p:cNvSpPr txBox="1"/>
          <p:nvPr/>
        </p:nvSpPr>
        <p:spPr>
          <a:xfrm>
            <a:off x="2727296" y="1172799"/>
            <a:ext cx="12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Has_component</a:t>
            </a:r>
            <a:endParaRPr lang="en-US" sz="1200" i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112AC88-6488-4C45-A68B-DB826A24A820}"/>
              </a:ext>
            </a:extLst>
          </p:cNvPr>
          <p:cNvSpPr/>
          <p:nvPr/>
        </p:nvSpPr>
        <p:spPr>
          <a:xfrm>
            <a:off x="495436" y="207627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0ACE8B-9686-CB44-83E7-D03A70ED4F93}"/>
              </a:ext>
            </a:extLst>
          </p:cNvPr>
          <p:cNvSpPr txBox="1"/>
          <p:nvPr/>
        </p:nvSpPr>
        <p:spPr>
          <a:xfrm>
            <a:off x="2357442" y="2115071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F24F61E-CE5D-244C-A095-4B0656695E89}"/>
              </a:ext>
            </a:extLst>
          </p:cNvPr>
          <p:cNvSpPr/>
          <p:nvPr/>
        </p:nvSpPr>
        <p:spPr>
          <a:xfrm>
            <a:off x="9499696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Green tea/Camellia sinensis (leaf)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5362714" y="620538"/>
            <a:ext cx="413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68EA97-A0CD-7D40-9888-6B64DE8CA737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2324236" y="2391961"/>
            <a:ext cx="97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F5AB928-1A9A-EC48-B429-A4DE5F3BD5EB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Camellia sinensis whole SRS_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8DDEC75-7F85-1940-ABD8-402F08F8ADF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D67E24-953E-3640-9161-5CD2FA74BC63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4F75EE-495F-E74D-8149-8E4561A4DDB4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21D9CE-58D9-7F45-BA0E-0376BAB7503D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917D484-FD59-B84A-A50D-D555679ED5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A442C5-78CE-C14E-BD01-B362CBA042C1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8797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0E7F15-C472-7445-A4F5-7928D7B55F6A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Camellia Sinensis</a:t>
            </a:r>
          </a:p>
          <a:p>
            <a:pPr algn="ctr"/>
            <a:r>
              <a:rPr lang="en-US" sz="1400" dirty="0"/>
              <a:t>NCBI_4442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BED2DA-8124-F542-A289-B6DE92795068}"/>
              </a:ext>
            </a:extLst>
          </p:cNvPr>
          <p:cNvSpPr/>
          <p:nvPr/>
        </p:nvSpPr>
        <p:spPr>
          <a:xfrm>
            <a:off x="3308739" y="2089607"/>
            <a:ext cx="2138726" cy="5629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Epicatechin (CHEBI_90)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4A142B-0756-B040-9464-C1BD4EA76F59}"/>
              </a:ext>
            </a:extLst>
          </p:cNvPr>
          <p:cNvCxnSpPr>
            <a:cxnSpLocks/>
          </p:cNvCxnSpPr>
          <p:nvPr/>
        </p:nvCxnSpPr>
        <p:spPr>
          <a:xfrm>
            <a:off x="4214271" y="922114"/>
            <a:ext cx="0" cy="116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200F678-D458-E04E-9C49-D614BDD58B07}"/>
              </a:ext>
            </a:extLst>
          </p:cNvPr>
          <p:cNvSpPr txBox="1"/>
          <p:nvPr/>
        </p:nvSpPr>
        <p:spPr>
          <a:xfrm>
            <a:off x="2727296" y="1172799"/>
            <a:ext cx="12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Has_component</a:t>
            </a:r>
            <a:endParaRPr lang="en-US" sz="1200" i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112AC88-6488-4C45-A68B-DB826A24A820}"/>
              </a:ext>
            </a:extLst>
          </p:cNvPr>
          <p:cNvSpPr/>
          <p:nvPr/>
        </p:nvSpPr>
        <p:spPr>
          <a:xfrm>
            <a:off x="495436" y="207627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0ACE8B-9686-CB44-83E7-D03A70ED4F93}"/>
              </a:ext>
            </a:extLst>
          </p:cNvPr>
          <p:cNvSpPr txBox="1"/>
          <p:nvPr/>
        </p:nvSpPr>
        <p:spPr>
          <a:xfrm>
            <a:off x="2357442" y="2115071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F24F61E-CE5D-244C-A095-4B0656695E89}"/>
              </a:ext>
            </a:extLst>
          </p:cNvPr>
          <p:cNvSpPr/>
          <p:nvPr/>
        </p:nvSpPr>
        <p:spPr>
          <a:xfrm>
            <a:off x="9499696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Green tea/Camellia sinensis (leaf)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5362714" y="620538"/>
            <a:ext cx="413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68EA97-A0CD-7D40-9888-6B64DE8CA737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2324236" y="2391961"/>
            <a:ext cx="97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F5AB928-1A9A-EC48-B429-A4DE5F3BD5EB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Camellia sinensis whole SRS_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8DDEC75-7F85-1940-ABD8-402F08F8ADF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D67E24-953E-3640-9161-5CD2FA74BC63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4F75EE-495F-E74D-8149-8E4561A4DDB4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21D9CE-58D9-7F45-BA0E-0376BAB7503D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917D484-FD59-B84A-A50D-D555679ED5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A442C5-78CE-C14E-BD01-B362CBA042C1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45C0EC-AA74-AE4B-BDF7-AB2F1F28DD8F}"/>
              </a:ext>
            </a:extLst>
          </p:cNvPr>
          <p:cNvSpPr txBox="1"/>
          <p:nvPr/>
        </p:nvSpPr>
        <p:spPr>
          <a:xfrm>
            <a:off x="2085950" y="2848332"/>
            <a:ext cx="213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Molecularly_decreases_activity</a:t>
            </a:r>
            <a:endParaRPr lang="en-US" sz="1200" i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3475AE-676F-8544-B4F0-D58F7E10AE27}"/>
              </a:ext>
            </a:extLst>
          </p:cNvPr>
          <p:cNvCxnSpPr>
            <a:cxnSpLocks/>
          </p:cNvCxnSpPr>
          <p:nvPr/>
        </p:nvCxnSpPr>
        <p:spPr>
          <a:xfrm>
            <a:off x="4224677" y="2636896"/>
            <a:ext cx="0" cy="75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5634358-4ABC-6747-BC88-B2303A4FCCEF}"/>
              </a:ext>
            </a:extLst>
          </p:cNvPr>
          <p:cNvSpPr/>
          <p:nvPr/>
        </p:nvSpPr>
        <p:spPr>
          <a:xfrm>
            <a:off x="3308739" y="3395558"/>
            <a:ext cx="1877618" cy="6505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UGT1A1/10/8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50E4D9-750D-B043-BD20-78C63853AA12}"/>
              </a:ext>
            </a:extLst>
          </p:cNvPr>
          <p:cNvSpPr txBox="1"/>
          <p:nvPr/>
        </p:nvSpPr>
        <p:spPr>
          <a:xfrm>
            <a:off x="5569528" y="4085112"/>
            <a:ext cx="5213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using protein/enzyme encoded by the gene. Confirm clinical relevance/mechanism</a:t>
            </a:r>
          </a:p>
        </p:txBody>
      </p:sp>
    </p:spTree>
    <p:extLst>
      <p:ext uri="{BB962C8B-B14F-4D97-AF65-F5344CB8AC3E}">
        <p14:creationId xmlns:p14="http://schemas.microsoft.com/office/powerpoint/2010/main" val="2355370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0E7F15-C472-7445-A4F5-7928D7B55F6A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Camellia Sinensis</a:t>
            </a:r>
          </a:p>
          <a:p>
            <a:pPr algn="ctr"/>
            <a:r>
              <a:rPr lang="en-US" sz="1400" dirty="0"/>
              <a:t>NCBI_4442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BED2DA-8124-F542-A289-B6DE92795068}"/>
              </a:ext>
            </a:extLst>
          </p:cNvPr>
          <p:cNvSpPr/>
          <p:nvPr/>
        </p:nvSpPr>
        <p:spPr>
          <a:xfrm>
            <a:off x="3304819" y="2075497"/>
            <a:ext cx="1967825" cy="6432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Catechin (</a:t>
            </a:r>
            <a:r>
              <a:rPr lang="en-US" dirty="0"/>
              <a:t>23052</a:t>
            </a:r>
            <a:r>
              <a:rPr lang="en-US" sz="1400" dirty="0"/>
              <a:t>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4A142B-0756-B040-9464-C1BD4EA76F59}"/>
              </a:ext>
            </a:extLst>
          </p:cNvPr>
          <p:cNvCxnSpPr>
            <a:cxnSpLocks/>
          </p:cNvCxnSpPr>
          <p:nvPr/>
        </p:nvCxnSpPr>
        <p:spPr>
          <a:xfrm>
            <a:off x="4214271" y="922114"/>
            <a:ext cx="0" cy="116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200F678-D458-E04E-9C49-D614BDD58B07}"/>
              </a:ext>
            </a:extLst>
          </p:cNvPr>
          <p:cNvSpPr txBox="1"/>
          <p:nvPr/>
        </p:nvSpPr>
        <p:spPr>
          <a:xfrm>
            <a:off x="2727296" y="1172799"/>
            <a:ext cx="12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Has_component</a:t>
            </a:r>
            <a:endParaRPr lang="en-US" sz="1200" i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112AC88-6488-4C45-A68B-DB826A24A820}"/>
              </a:ext>
            </a:extLst>
          </p:cNvPr>
          <p:cNvSpPr/>
          <p:nvPr/>
        </p:nvSpPr>
        <p:spPr>
          <a:xfrm>
            <a:off x="495436" y="207627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0ACE8B-9686-CB44-83E7-D03A70ED4F93}"/>
              </a:ext>
            </a:extLst>
          </p:cNvPr>
          <p:cNvSpPr txBox="1"/>
          <p:nvPr/>
        </p:nvSpPr>
        <p:spPr>
          <a:xfrm>
            <a:off x="2357442" y="2115071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F24F61E-CE5D-244C-A095-4B0656695E89}"/>
              </a:ext>
            </a:extLst>
          </p:cNvPr>
          <p:cNvSpPr/>
          <p:nvPr/>
        </p:nvSpPr>
        <p:spPr>
          <a:xfrm>
            <a:off x="9499696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Green tea/Camellia sinensis (leaf)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5362714" y="620538"/>
            <a:ext cx="413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68EA97-A0CD-7D40-9888-6B64DE8CA737}"/>
              </a:ext>
            </a:extLst>
          </p:cNvPr>
          <p:cNvCxnSpPr>
            <a:cxnSpLocks/>
            <a:stCxn id="16" idx="1"/>
            <a:endCxn id="48" idx="3"/>
          </p:cNvCxnSpPr>
          <p:nvPr/>
        </p:nvCxnSpPr>
        <p:spPr>
          <a:xfrm flipH="1" flipV="1">
            <a:off x="2324236" y="2391961"/>
            <a:ext cx="980583" cy="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F5AB928-1A9A-EC48-B429-A4DE5F3BD5EB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Camellia sinensis whole SRS_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8DDEC75-7F85-1940-ABD8-402F08F8ADF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D67E24-953E-3640-9161-5CD2FA74BC63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4F75EE-495F-E74D-8149-8E4561A4DDB4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21D9CE-58D9-7F45-BA0E-0376BAB7503D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917D484-FD59-B84A-A50D-D555679ED5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A442C5-78CE-C14E-BD01-B362CBA042C1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71CB15-0128-C248-84C6-CC917BB573B1}"/>
              </a:ext>
            </a:extLst>
          </p:cNvPr>
          <p:cNvSpPr/>
          <p:nvPr/>
        </p:nvSpPr>
        <p:spPr>
          <a:xfrm>
            <a:off x="3299871" y="4260926"/>
            <a:ext cx="1828800" cy="6313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Catechin sulfate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DE58EF-8C25-2F4D-883F-046DD6739F81}"/>
              </a:ext>
            </a:extLst>
          </p:cNvPr>
          <p:cNvCxnSpPr>
            <a:cxnSpLocks/>
          </p:cNvCxnSpPr>
          <p:nvPr/>
        </p:nvCxnSpPr>
        <p:spPr>
          <a:xfrm flipH="1" flipV="1">
            <a:off x="4221225" y="2698743"/>
            <a:ext cx="18037" cy="156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0C7BD8-D7C6-434E-B661-C92F9A75C1FC}"/>
              </a:ext>
            </a:extLst>
          </p:cNvPr>
          <p:cNvSpPr txBox="1"/>
          <p:nvPr/>
        </p:nvSpPr>
        <p:spPr>
          <a:xfrm>
            <a:off x="2604407" y="3187944"/>
            <a:ext cx="1609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Has_functional_parent</a:t>
            </a:r>
            <a:endParaRPr lang="en-US" sz="1200" i="1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112437A-8F34-1645-8920-F306BE39B4AC}"/>
              </a:ext>
            </a:extLst>
          </p:cNvPr>
          <p:cNvSpPr/>
          <p:nvPr/>
        </p:nvSpPr>
        <p:spPr>
          <a:xfrm>
            <a:off x="495436" y="4037101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Metabolite</a:t>
            </a:r>
          </a:p>
          <a:p>
            <a:pPr algn="ctr"/>
            <a:r>
              <a:rPr lang="en-US" sz="1400" dirty="0"/>
              <a:t>CHEBI_25212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5508AE-CE6C-C443-98B5-0B372147BEB1}"/>
              </a:ext>
            </a:extLst>
          </p:cNvPr>
          <p:cNvSpPr txBox="1"/>
          <p:nvPr/>
        </p:nvSpPr>
        <p:spPr>
          <a:xfrm>
            <a:off x="2406393" y="4094908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Has_role</a:t>
            </a:r>
            <a:endParaRPr lang="en-US" sz="1200" i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8E2B47-4E03-DD43-8621-5B37F27C4E7A}"/>
              </a:ext>
            </a:extLst>
          </p:cNvPr>
          <p:cNvCxnSpPr>
            <a:cxnSpLocks/>
          </p:cNvCxnSpPr>
          <p:nvPr/>
        </p:nvCxnSpPr>
        <p:spPr>
          <a:xfrm flipH="1" flipV="1">
            <a:off x="2300814" y="4411256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EBA2728-6460-3140-B331-AD360E27585C}"/>
              </a:ext>
            </a:extLst>
          </p:cNvPr>
          <p:cNvSpPr txBox="1"/>
          <p:nvPr/>
        </p:nvSpPr>
        <p:spPr>
          <a:xfrm>
            <a:off x="2357442" y="482086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1F023B-0EB2-5D40-AEAA-735A688B9493}"/>
              </a:ext>
            </a:extLst>
          </p:cNvPr>
          <p:cNvCxnSpPr>
            <a:cxnSpLocks/>
          </p:cNvCxnSpPr>
          <p:nvPr/>
        </p:nvCxnSpPr>
        <p:spPr>
          <a:xfrm flipH="1" flipV="1">
            <a:off x="2328276" y="4836805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70BED94-E41E-8743-A05E-C474A2CFEEB4}"/>
              </a:ext>
            </a:extLst>
          </p:cNvPr>
          <p:cNvSpPr/>
          <p:nvPr/>
        </p:nvSpPr>
        <p:spPr>
          <a:xfrm>
            <a:off x="495436" y="473968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6F4B02-1580-4549-9CDE-46A5EB2C93D1}"/>
              </a:ext>
            </a:extLst>
          </p:cNvPr>
          <p:cNvSpPr txBox="1"/>
          <p:nvPr/>
        </p:nvSpPr>
        <p:spPr>
          <a:xfrm>
            <a:off x="5178577" y="2520338"/>
            <a:ext cx="957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Molecularly_decreases_activity</a:t>
            </a:r>
            <a:endParaRPr lang="en-US" sz="1200" i="1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06D064D-3AE4-9F47-8F37-ABDFA2898B07}"/>
              </a:ext>
            </a:extLst>
          </p:cNvPr>
          <p:cNvSpPr/>
          <p:nvPr/>
        </p:nvSpPr>
        <p:spPr>
          <a:xfrm>
            <a:off x="6138163" y="2080997"/>
            <a:ext cx="2112551" cy="64324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UGT1A10, UGT1A8, UGT1A1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AD34191-F109-FD45-AA2C-A2BBE3B6607C}"/>
              </a:ext>
            </a:extLst>
          </p:cNvPr>
          <p:cNvCxnSpPr>
            <a:cxnSpLocks/>
          </p:cNvCxnSpPr>
          <p:nvPr/>
        </p:nvCxnSpPr>
        <p:spPr>
          <a:xfrm>
            <a:off x="5249566" y="2385893"/>
            <a:ext cx="886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574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0E7F15-C472-7445-A4F5-7928D7B55F6A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Camellia Sinensis</a:t>
            </a:r>
          </a:p>
          <a:p>
            <a:pPr algn="ctr"/>
            <a:r>
              <a:rPr lang="en-US" sz="1400" dirty="0"/>
              <a:t>NCBI_4442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BED2DA-8124-F542-A289-B6DE92795068}"/>
              </a:ext>
            </a:extLst>
          </p:cNvPr>
          <p:cNvSpPr/>
          <p:nvPr/>
        </p:nvSpPr>
        <p:spPr>
          <a:xfrm>
            <a:off x="3304819" y="2075497"/>
            <a:ext cx="1967825" cy="6432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Epigallocatechin</a:t>
            </a:r>
          </a:p>
          <a:p>
            <a:pPr algn="ctr"/>
            <a:r>
              <a:rPr lang="en-US" sz="1400" dirty="0"/>
              <a:t>CHEBI_42255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4A142B-0756-B040-9464-C1BD4EA76F59}"/>
              </a:ext>
            </a:extLst>
          </p:cNvPr>
          <p:cNvCxnSpPr>
            <a:cxnSpLocks/>
          </p:cNvCxnSpPr>
          <p:nvPr/>
        </p:nvCxnSpPr>
        <p:spPr>
          <a:xfrm>
            <a:off x="4214271" y="922114"/>
            <a:ext cx="0" cy="116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200F678-D458-E04E-9C49-D614BDD58B07}"/>
              </a:ext>
            </a:extLst>
          </p:cNvPr>
          <p:cNvSpPr txBox="1"/>
          <p:nvPr/>
        </p:nvSpPr>
        <p:spPr>
          <a:xfrm>
            <a:off x="2727296" y="1172799"/>
            <a:ext cx="12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Has_component</a:t>
            </a:r>
            <a:endParaRPr lang="en-US" sz="1200" i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112AC88-6488-4C45-A68B-DB826A24A820}"/>
              </a:ext>
            </a:extLst>
          </p:cNvPr>
          <p:cNvSpPr/>
          <p:nvPr/>
        </p:nvSpPr>
        <p:spPr>
          <a:xfrm>
            <a:off x="495436" y="207627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0ACE8B-9686-CB44-83E7-D03A70ED4F93}"/>
              </a:ext>
            </a:extLst>
          </p:cNvPr>
          <p:cNvSpPr txBox="1"/>
          <p:nvPr/>
        </p:nvSpPr>
        <p:spPr>
          <a:xfrm>
            <a:off x="2357442" y="2115071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F24F61E-CE5D-244C-A095-4B0656695E89}"/>
              </a:ext>
            </a:extLst>
          </p:cNvPr>
          <p:cNvSpPr/>
          <p:nvPr/>
        </p:nvSpPr>
        <p:spPr>
          <a:xfrm>
            <a:off x="9499696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Green tea/Camellia sinensis (leaf)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5362714" y="620538"/>
            <a:ext cx="413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68EA97-A0CD-7D40-9888-6B64DE8CA737}"/>
              </a:ext>
            </a:extLst>
          </p:cNvPr>
          <p:cNvCxnSpPr>
            <a:cxnSpLocks/>
            <a:stCxn id="16" idx="1"/>
            <a:endCxn id="48" idx="3"/>
          </p:cNvCxnSpPr>
          <p:nvPr/>
        </p:nvCxnSpPr>
        <p:spPr>
          <a:xfrm flipH="1" flipV="1">
            <a:off x="2324236" y="2391961"/>
            <a:ext cx="980583" cy="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F5AB928-1A9A-EC48-B429-A4DE5F3BD5EB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Camellia sinensis whole SRS_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8DDEC75-7F85-1940-ABD8-402F08F8ADF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D67E24-953E-3640-9161-5CD2FA74BC63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4F75EE-495F-E74D-8149-8E4561A4DDB4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21D9CE-58D9-7F45-BA0E-0376BAB7503D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917D484-FD59-B84A-A50D-D555679ED5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A442C5-78CE-C14E-BD01-B362CBA042C1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DE58EF-8C25-2F4D-883F-046DD6739F81}"/>
              </a:ext>
            </a:extLst>
          </p:cNvPr>
          <p:cNvCxnSpPr>
            <a:cxnSpLocks/>
          </p:cNvCxnSpPr>
          <p:nvPr/>
        </p:nvCxnSpPr>
        <p:spPr>
          <a:xfrm flipH="1" flipV="1">
            <a:off x="4221225" y="2698743"/>
            <a:ext cx="18037" cy="156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0C7BD8-D7C6-434E-B661-C92F9A75C1FC}"/>
              </a:ext>
            </a:extLst>
          </p:cNvPr>
          <p:cNvSpPr txBox="1"/>
          <p:nvPr/>
        </p:nvSpPr>
        <p:spPr>
          <a:xfrm>
            <a:off x="2604407" y="3187944"/>
            <a:ext cx="1609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Has_functional_parent</a:t>
            </a:r>
            <a:endParaRPr lang="en-US" sz="1200" i="1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112437A-8F34-1645-8920-F306BE39B4AC}"/>
              </a:ext>
            </a:extLst>
          </p:cNvPr>
          <p:cNvSpPr/>
          <p:nvPr/>
        </p:nvSpPr>
        <p:spPr>
          <a:xfrm>
            <a:off x="495436" y="4037101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Metabolite</a:t>
            </a:r>
          </a:p>
          <a:p>
            <a:pPr algn="ctr"/>
            <a:r>
              <a:rPr lang="en-US" sz="1400" dirty="0"/>
              <a:t>CHEBI_25212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5508AE-CE6C-C443-98B5-0B372147BEB1}"/>
              </a:ext>
            </a:extLst>
          </p:cNvPr>
          <p:cNvSpPr txBox="1"/>
          <p:nvPr/>
        </p:nvSpPr>
        <p:spPr>
          <a:xfrm>
            <a:off x="2406393" y="4094908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Has_role</a:t>
            </a:r>
            <a:endParaRPr lang="en-US" sz="1200" i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8E2B47-4E03-DD43-8621-5B37F27C4E7A}"/>
              </a:ext>
            </a:extLst>
          </p:cNvPr>
          <p:cNvCxnSpPr>
            <a:cxnSpLocks/>
          </p:cNvCxnSpPr>
          <p:nvPr/>
        </p:nvCxnSpPr>
        <p:spPr>
          <a:xfrm flipH="1" flipV="1">
            <a:off x="2300814" y="4411256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EBA2728-6460-3140-B331-AD360E27585C}"/>
              </a:ext>
            </a:extLst>
          </p:cNvPr>
          <p:cNvSpPr txBox="1"/>
          <p:nvPr/>
        </p:nvSpPr>
        <p:spPr>
          <a:xfrm>
            <a:off x="2357442" y="482086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1F023B-0EB2-5D40-AEAA-735A688B9493}"/>
              </a:ext>
            </a:extLst>
          </p:cNvPr>
          <p:cNvCxnSpPr>
            <a:cxnSpLocks/>
          </p:cNvCxnSpPr>
          <p:nvPr/>
        </p:nvCxnSpPr>
        <p:spPr>
          <a:xfrm flipH="1" flipV="1">
            <a:off x="2328276" y="4836805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70BED94-E41E-8743-A05E-C474A2CFEEB4}"/>
              </a:ext>
            </a:extLst>
          </p:cNvPr>
          <p:cNvSpPr/>
          <p:nvPr/>
        </p:nvSpPr>
        <p:spPr>
          <a:xfrm>
            <a:off x="495436" y="473968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B7016EB-6E31-824F-A8B4-2EE2CD00F082}"/>
              </a:ext>
            </a:extLst>
          </p:cNvPr>
          <p:cNvSpPr/>
          <p:nvPr/>
        </p:nvSpPr>
        <p:spPr>
          <a:xfrm>
            <a:off x="3266665" y="4260926"/>
            <a:ext cx="1967825" cy="6432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4’-methyl-epigallocatechin</a:t>
            </a:r>
          </a:p>
          <a:p>
            <a:pPr algn="ctr"/>
            <a:r>
              <a:rPr lang="en-US" sz="1400" dirty="0"/>
              <a:t>CHEBI_70253</a:t>
            </a:r>
          </a:p>
        </p:txBody>
      </p:sp>
    </p:spTree>
    <p:extLst>
      <p:ext uri="{BB962C8B-B14F-4D97-AF65-F5344CB8AC3E}">
        <p14:creationId xmlns:p14="http://schemas.microsoft.com/office/powerpoint/2010/main" val="4223024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BED2DA-8124-F542-A289-B6DE92795068}"/>
              </a:ext>
            </a:extLst>
          </p:cNvPr>
          <p:cNvSpPr/>
          <p:nvPr/>
        </p:nvSpPr>
        <p:spPr>
          <a:xfrm>
            <a:off x="3304819" y="2075497"/>
            <a:ext cx="2057896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4A142B-0756-B040-9464-C1BD4EA76F59}"/>
              </a:ext>
            </a:extLst>
          </p:cNvPr>
          <p:cNvCxnSpPr>
            <a:cxnSpLocks/>
          </p:cNvCxnSpPr>
          <p:nvPr/>
        </p:nvCxnSpPr>
        <p:spPr>
          <a:xfrm>
            <a:off x="4214271" y="922114"/>
            <a:ext cx="0" cy="116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200F678-D458-E04E-9C49-D614BDD58B07}"/>
              </a:ext>
            </a:extLst>
          </p:cNvPr>
          <p:cNvSpPr txBox="1"/>
          <p:nvPr/>
        </p:nvSpPr>
        <p:spPr>
          <a:xfrm>
            <a:off x="2727296" y="1172799"/>
            <a:ext cx="12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Has_component</a:t>
            </a:r>
            <a:endParaRPr lang="en-US" sz="1200" i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112AC88-6488-4C45-A68B-DB826A24A820}"/>
              </a:ext>
            </a:extLst>
          </p:cNvPr>
          <p:cNvSpPr/>
          <p:nvPr/>
        </p:nvSpPr>
        <p:spPr>
          <a:xfrm>
            <a:off x="495436" y="207627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0ACE8B-9686-CB44-83E7-D03A70ED4F93}"/>
              </a:ext>
            </a:extLst>
          </p:cNvPr>
          <p:cNvSpPr txBox="1"/>
          <p:nvPr/>
        </p:nvSpPr>
        <p:spPr>
          <a:xfrm>
            <a:off x="2357442" y="2115071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F24F61E-CE5D-244C-A095-4B0656695E89}"/>
              </a:ext>
            </a:extLst>
          </p:cNvPr>
          <p:cNvSpPr/>
          <p:nvPr/>
        </p:nvSpPr>
        <p:spPr>
          <a:xfrm>
            <a:off x="9499696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Green tea/Camellia sinensis (leaf)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5362714" y="620538"/>
            <a:ext cx="413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68EA97-A0CD-7D40-9888-6B64DE8CA737}"/>
              </a:ext>
            </a:extLst>
          </p:cNvPr>
          <p:cNvCxnSpPr>
            <a:cxnSpLocks/>
            <a:stCxn id="16" idx="1"/>
            <a:endCxn id="48" idx="3"/>
          </p:cNvCxnSpPr>
          <p:nvPr/>
        </p:nvCxnSpPr>
        <p:spPr>
          <a:xfrm flipH="1">
            <a:off x="2324236" y="2391183"/>
            <a:ext cx="980583" cy="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F5AB928-1A9A-EC48-B429-A4DE5F3BD5EB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Camellia sinensis whole SRS_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8DDEC75-7F85-1940-ABD8-402F08F8ADF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D67E24-953E-3640-9161-5CD2FA74BC63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4F75EE-495F-E74D-8149-8E4561A4DDB4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21D9CE-58D9-7F45-BA0E-0376BAB7503D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917D484-FD59-B84A-A50D-D555679ED5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A442C5-78CE-C14E-BD01-B362CBA042C1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196181A-5298-5441-97FE-2EE7E7829930}"/>
              </a:ext>
            </a:extLst>
          </p:cNvPr>
          <p:cNvSpPr/>
          <p:nvPr/>
        </p:nvSpPr>
        <p:spPr>
          <a:xfrm>
            <a:off x="6800037" y="2043821"/>
            <a:ext cx="1975758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(-)-epigallocatechin gallate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08971A-82BA-7640-9937-5A8D21FD8A2E}"/>
              </a:ext>
            </a:extLst>
          </p:cNvPr>
          <p:cNvCxnSpPr>
            <a:cxnSpLocks/>
          </p:cNvCxnSpPr>
          <p:nvPr/>
        </p:nvCxnSpPr>
        <p:spPr>
          <a:xfrm flipV="1">
            <a:off x="5362714" y="2378736"/>
            <a:ext cx="14373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73A1BA3-63EC-504A-84E2-948467F25FBA}"/>
              </a:ext>
            </a:extLst>
          </p:cNvPr>
          <p:cNvSpPr txBox="1"/>
          <p:nvPr/>
        </p:nvSpPr>
        <p:spPr>
          <a:xfrm>
            <a:off x="5885360" y="2063051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8FA514A-BCE1-A34B-83B8-65D95315D5C7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Camellia Sinensis</a:t>
            </a:r>
          </a:p>
          <a:p>
            <a:pPr algn="ctr"/>
            <a:r>
              <a:rPr lang="en-US" sz="1400" dirty="0"/>
              <a:t>NCBI_4442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A54E5F-96B6-664D-AB81-C7946D5A7220}"/>
              </a:ext>
            </a:extLst>
          </p:cNvPr>
          <p:cNvSpPr txBox="1"/>
          <p:nvPr/>
        </p:nvSpPr>
        <p:spPr>
          <a:xfrm>
            <a:off x="2075544" y="2975044"/>
            <a:ext cx="213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Molecularly_decreases_activity</a:t>
            </a:r>
            <a:endParaRPr lang="en-US" sz="1200" i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6477D4-63E8-2B4F-9722-CF38733CB29D}"/>
              </a:ext>
            </a:extLst>
          </p:cNvPr>
          <p:cNvCxnSpPr>
            <a:cxnSpLocks/>
          </p:cNvCxnSpPr>
          <p:nvPr/>
        </p:nvCxnSpPr>
        <p:spPr>
          <a:xfrm>
            <a:off x="4233029" y="2682213"/>
            <a:ext cx="0" cy="75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9C94CB9-5180-514D-B5EE-01E9E062A69E}"/>
              </a:ext>
            </a:extLst>
          </p:cNvPr>
          <p:cNvSpPr/>
          <p:nvPr/>
        </p:nvSpPr>
        <p:spPr>
          <a:xfrm>
            <a:off x="2446324" y="3447886"/>
            <a:ext cx="3859464" cy="10296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SULT1A1, SULT1A3, MATE1, OATP1B1, MATE2-K, P-</a:t>
            </a:r>
            <a:r>
              <a:rPr lang="en-US" sz="1400" dirty="0" err="1"/>
              <a:t>gp</a:t>
            </a:r>
            <a:r>
              <a:rPr lang="en-US" sz="1400" dirty="0"/>
              <a:t> (ABCB1), OCT2, OCT1, CYP3A4, UGT1A1/10/8, CYP2C19, CYP2C8, CYP2B6, CYP2D6</a:t>
            </a:r>
          </a:p>
        </p:txBody>
      </p:sp>
    </p:spTree>
    <p:extLst>
      <p:ext uri="{BB962C8B-B14F-4D97-AF65-F5344CB8AC3E}">
        <p14:creationId xmlns:p14="http://schemas.microsoft.com/office/powerpoint/2010/main" val="838674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62714" y="620538"/>
            <a:ext cx="413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8DDEC75-7F85-1940-ABD8-402F08F8ADF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D67E24-953E-3640-9161-5CD2FA74BC63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4F75EE-495F-E74D-8149-8E4561A4DDB4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21D9CE-58D9-7F45-BA0E-0376BAB7503D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917D484-FD59-B84A-A50D-D555679ED5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A442C5-78CE-C14E-BD01-B362CBA042C1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F9638A6-79E3-CF4D-9CF2-E2F74613F5E3}"/>
              </a:ext>
            </a:extLst>
          </p:cNvPr>
          <p:cNvSpPr/>
          <p:nvPr/>
        </p:nvSpPr>
        <p:spPr>
          <a:xfrm>
            <a:off x="3092289" y="2173184"/>
            <a:ext cx="1896579" cy="745964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Negative regulation of metabolic process</a:t>
            </a:r>
          </a:p>
          <a:p>
            <a:pPr algn="ctr"/>
            <a:r>
              <a:rPr lang="en-US" sz="1400" dirty="0"/>
              <a:t>GO_0009892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5145E6-F01B-A24A-81E9-AA05F6BA633B}"/>
              </a:ext>
            </a:extLst>
          </p:cNvPr>
          <p:cNvSpPr txBox="1"/>
          <p:nvPr/>
        </p:nvSpPr>
        <p:spPr>
          <a:xfrm>
            <a:off x="2923767" y="1094895"/>
            <a:ext cx="1109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Participates_in</a:t>
            </a:r>
            <a:endParaRPr lang="en-US" sz="1200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9D68A1-C72B-AE45-8A15-0EF5EFF8B91C}"/>
              </a:ext>
            </a:extLst>
          </p:cNvPr>
          <p:cNvSpPr txBox="1"/>
          <p:nvPr/>
        </p:nvSpPr>
        <p:spPr>
          <a:xfrm>
            <a:off x="4274851" y="3605723"/>
            <a:ext cx="1177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Has_participant</a:t>
            </a:r>
            <a:endParaRPr lang="en-US" sz="1200" i="1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BB91A2B-3CA0-4546-A98D-87992B811A9F}"/>
              </a:ext>
            </a:extLst>
          </p:cNvPr>
          <p:cNvSpPr/>
          <p:nvPr/>
        </p:nvSpPr>
        <p:spPr>
          <a:xfrm>
            <a:off x="5596757" y="3608613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CYP3A4</a:t>
            </a:r>
          </a:p>
          <a:p>
            <a:pPr algn="ctr"/>
            <a:r>
              <a:rPr lang="en-US" sz="1400" dirty="0"/>
              <a:t>PR_P08684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F8B6AD66-9956-FB4B-B394-C14010AEB926}"/>
              </a:ext>
            </a:extLst>
          </p:cNvPr>
          <p:cNvCxnSpPr>
            <a:cxnSpLocks/>
            <a:stCxn id="37" idx="2"/>
            <a:endCxn id="43" idx="1"/>
          </p:cNvCxnSpPr>
          <p:nvPr/>
        </p:nvCxnSpPr>
        <p:spPr>
          <a:xfrm rot="16200000" flipH="1">
            <a:off x="4316093" y="2643634"/>
            <a:ext cx="1005151" cy="1556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5BF2BBB-7622-3941-91D1-02BA04E703CC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4040579" y="933989"/>
            <a:ext cx="0" cy="1239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F05BAA3-9A87-0140-AD9C-A7AF989A0B63}"/>
              </a:ext>
            </a:extLst>
          </p:cNvPr>
          <p:cNvSpPr/>
          <p:nvPr/>
        </p:nvSpPr>
        <p:spPr>
          <a:xfrm>
            <a:off x="9499696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Green tea/Camellia sinensis (leaf)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4DBBA69-3F62-3F48-86BA-E4E53D30AA16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Camellia sinensis whole SRS_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5AB2726-0DFE-564A-9029-E0BBD41BB6E0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Camellia Sinensis</a:t>
            </a:r>
          </a:p>
          <a:p>
            <a:pPr algn="ctr"/>
            <a:r>
              <a:rPr lang="en-US" sz="1400" dirty="0"/>
              <a:t>NCBI_4442</a:t>
            </a:r>
          </a:p>
        </p:txBody>
      </p:sp>
    </p:spTree>
    <p:extLst>
      <p:ext uri="{BB962C8B-B14F-4D97-AF65-F5344CB8AC3E}">
        <p14:creationId xmlns:p14="http://schemas.microsoft.com/office/powerpoint/2010/main" val="992551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62714" y="620538"/>
            <a:ext cx="413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8DDEC75-7F85-1940-ABD8-402F08F8ADF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D67E24-953E-3640-9161-5CD2FA74BC63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4F75EE-495F-E74D-8149-8E4561A4DDB4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21D9CE-58D9-7F45-BA0E-0376BAB7503D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917D484-FD59-B84A-A50D-D555679ED5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A442C5-78CE-C14E-BD01-B362CBA042C1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5145E6-F01B-A24A-81E9-AA05F6BA633B}"/>
              </a:ext>
            </a:extLst>
          </p:cNvPr>
          <p:cNvSpPr txBox="1"/>
          <p:nvPr/>
        </p:nvSpPr>
        <p:spPr>
          <a:xfrm>
            <a:off x="2923767" y="1094895"/>
            <a:ext cx="1109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Participates_in</a:t>
            </a:r>
            <a:endParaRPr lang="en-US" sz="1200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9D68A1-C72B-AE45-8A15-0EF5EFF8B91C}"/>
              </a:ext>
            </a:extLst>
          </p:cNvPr>
          <p:cNvSpPr txBox="1"/>
          <p:nvPr/>
        </p:nvSpPr>
        <p:spPr>
          <a:xfrm>
            <a:off x="2711344" y="3244544"/>
            <a:ext cx="1177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Has_participant</a:t>
            </a:r>
            <a:endParaRPr lang="en-US" sz="1200" i="1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BB91A2B-3CA0-4546-A98D-87992B811A9F}"/>
              </a:ext>
            </a:extLst>
          </p:cNvPr>
          <p:cNvSpPr/>
          <p:nvPr/>
        </p:nvSpPr>
        <p:spPr>
          <a:xfrm>
            <a:off x="3160068" y="3526127"/>
            <a:ext cx="1828800" cy="6206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OATP1A2 (SLCO1A2) (</a:t>
            </a:r>
            <a:r>
              <a:rPr lang="en-US" dirty="0"/>
              <a:t>PR_P46721</a:t>
            </a:r>
            <a:r>
              <a:rPr lang="en-US" sz="1400" dirty="0"/>
              <a:t> 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5BF2BBB-7622-3941-91D1-02BA04E703CC}"/>
              </a:ext>
            </a:extLst>
          </p:cNvPr>
          <p:cNvCxnSpPr>
            <a:cxnSpLocks/>
          </p:cNvCxnSpPr>
          <p:nvPr/>
        </p:nvCxnSpPr>
        <p:spPr>
          <a:xfrm>
            <a:off x="4040579" y="933989"/>
            <a:ext cx="0" cy="1239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F05BAA3-9A87-0140-AD9C-A7AF989A0B63}"/>
              </a:ext>
            </a:extLst>
          </p:cNvPr>
          <p:cNvSpPr/>
          <p:nvPr/>
        </p:nvSpPr>
        <p:spPr>
          <a:xfrm>
            <a:off x="9499696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Green tea/Camellia sinensis (leaf)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4DBBA69-3F62-3F48-86BA-E4E53D30AA16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Camellia sinensis whole SRS_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5AB2726-0DFE-564A-9029-E0BBD41BB6E0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Camellia Sinensis</a:t>
            </a:r>
          </a:p>
          <a:p>
            <a:pPr algn="ctr"/>
            <a:r>
              <a:rPr lang="en-US" sz="1400" dirty="0"/>
              <a:t>NCBI_4442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2DF02B8-86E9-2744-87CB-B7CBEDBE391A}"/>
              </a:ext>
            </a:extLst>
          </p:cNvPr>
          <p:cNvSpPr/>
          <p:nvPr/>
        </p:nvSpPr>
        <p:spPr>
          <a:xfrm>
            <a:off x="3092289" y="2173184"/>
            <a:ext cx="1896579" cy="745964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Negative regulation of transporter activity</a:t>
            </a:r>
          </a:p>
          <a:p>
            <a:pPr algn="ctr"/>
            <a:r>
              <a:rPr lang="en-US" sz="1400" dirty="0"/>
              <a:t>GO_0032410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A830D8-1301-F745-8DD9-465FD87B4D2F}"/>
              </a:ext>
            </a:extLst>
          </p:cNvPr>
          <p:cNvCxnSpPr>
            <a:cxnSpLocks/>
          </p:cNvCxnSpPr>
          <p:nvPr/>
        </p:nvCxnSpPr>
        <p:spPr>
          <a:xfrm flipH="1">
            <a:off x="4033751" y="2901945"/>
            <a:ext cx="6827" cy="61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35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62714" y="620538"/>
            <a:ext cx="413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8DDEC75-7F85-1940-ABD8-402F08F8ADF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D67E24-953E-3640-9161-5CD2FA74BC63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4F75EE-495F-E74D-8149-8E4561A4DDB4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21D9CE-58D9-7F45-BA0E-0376BAB7503D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917D484-FD59-B84A-A50D-D555679ED5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A442C5-78CE-C14E-BD01-B362CBA042C1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5145E6-F01B-A24A-81E9-AA05F6BA633B}"/>
              </a:ext>
            </a:extLst>
          </p:cNvPr>
          <p:cNvSpPr txBox="1"/>
          <p:nvPr/>
        </p:nvSpPr>
        <p:spPr>
          <a:xfrm>
            <a:off x="1883094" y="1238695"/>
            <a:ext cx="213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Molecularly_decreases_activity</a:t>
            </a:r>
            <a:endParaRPr lang="en-US" sz="1200" i="1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BB91A2B-3CA0-4546-A98D-87992B811A9F}"/>
              </a:ext>
            </a:extLst>
          </p:cNvPr>
          <p:cNvSpPr/>
          <p:nvPr/>
        </p:nvSpPr>
        <p:spPr>
          <a:xfrm>
            <a:off x="3126179" y="2200470"/>
            <a:ext cx="1828800" cy="14927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SULT1A1, SULT1A3, MATE1, OATP1B1, MATE2-K, P-</a:t>
            </a:r>
            <a:r>
              <a:rPr lang="en-US" sz="1400" dirty="0" err="1"/>
              <a:t>gp</a:t>
            </a:r>
            <a:r>
              <a:rPr lang="en-US" sz="1400" dirty="0"/>
              <a:t> (ABCB1), OCT2, OATP1A2, OCT1, OATP1B3  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5BF2BBB-7622-3941-91D1-02BA04E703CC}"/>
              </a:ext>
            </a:extLst>
          </p:cNvPr>
          <p:cNvCxnSpPr>
            <a:cxnSpLocks/>
          </p:cNvCxnSpPr>
          <p:nvPr/>
        </p:nvCxnSpPr>
        <p:spPr>
          <a:xfrm>
            <a:off x="4040579" y="933989"/>
            <a:ext cx="0" cy="1239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F05BAA3-9A87-0140-AD9C-A7AF989A0B63}"/>
              </a:ext>
            </a:extLst>
          </p:cNvPr>
          <p:cNvSpPr/>
          <p:nvPr/>
        </p:nvSpPr>
        <p:spPr>
          <a:xfrm>
            <a:off x="9499696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Green tea/Camellia sinensis (leaf)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4DBBA69-3F62-3F48-86BA-E4E53D30AA16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Camellia sinensis whole SRS_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5AB2726-0DFE-564A-9029-E0BBD41BB6E0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Camellia Sinensis</a:t>
            </a:r>
          </a:p>
          <a:p>
            <a:pPr algn="ctr"/>
            <a:r>
              <a:rPr lang="en-US" sz="1400" dirty="0"/>
              <a:t>NCBI_4442</a:t>
            </a:r>
          </a:p>
        </p:txBody>
      </p:sp>
    </p:spTree>
    <p:extLst>
      <p:ext uri="{BB962C8B-B14F-4D97-AF65-F5344CB8AC3E}">
        <p14:creationId xmlns:p14="http://schemas.microsoft.com/office/powerpoint/2010/main" val="315712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0E7F15-C472-7445-A4F5-7928D7B55F6A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Organism</a:t>
            </a:r>
          </a:p>
          <a:p>
            <a:pPr algn="ctr"/>
            <a:r>
              <a:rPr lang="en-US" sz="1400" dirty="0"/>
              <a:t>NCBI_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BED2DA-8124-F542-A289-B6DE92795068}"/>
              </a:ext>
            </a:extLst>
          </p:cNvPr>
          <p:cNvSpPr/>
          <p:nvPr/>
        </p:nvSpPr>
        <p:spPr>
          <a:xfrm>
            <a:off x="3304819" y="2075497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constituent</a:t>
            </a:r>
          </a:p>
          <a:p>
            <a:pPr algn="ctr"/>
            <a:r>
              <a:rPr lang="en-US" sz="1400" dirty="0"/>
              <a:t>CHEBI_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4A142B-0756-B040-9464-C1BD4EA76F59}"/>
              </a:ext>
            </a:extLst>
          </p:cNvPr>
          <p:cNvCxnSpPr>
            <a:cxnSpLocks/>
          </p:cNvCxnSpPr>
          <p:nvPr/>
        </p:nvCxnSpPr>
        <p:spPr>
          <a:xfrm>
            <a:off x="4214271" y="922114"/>
            <a:ext cx="0" cy="116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200F678-D458-E04E-9C49-D614BDD58B07}"/>
              </a:ext>
            </a:extLst>
          </p:cNvPr>
          <p:cNvSpPr txBox="1"/>
          <p:nvPr/>
        </p:nvSpPr>
        <p:spPr>
          <a:xfrm>
            <a:off x="2727296" y="1172799"/>
            <a:ext cx="12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Has_component</a:t>
            </a:r>
            <a:endParaRPr lang="en-US" sz="1200" i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083D672-00C3-A841-BAA9-DDD5D986E697}"/>
              </a:ext>
            </a:extLst>
          </p:cNvPr>
          <p:cNvSpPr/>
          <p:nvPr/>
        </p:nvSpPr>
        <p:spPr>
          <a:xfrm>
            <a:off x="6551982" y="4284955"/>
            <a:ext cx="1975758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metabolite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2EFAFF-3AF4-5145-A4D1-6F2205E63227}"/>
              </a:ext>
            </a:extLst>
          </p:cNvPr>
          <p:cNvCxnSpPr>
            <a:cxnSpLocks/>
          </p:cNvCxnSpPr>
          <p:nvPr/>
        </p:nvCxnSpPr>
        <p:spPr>
          <a:xfrm flipV="1">
            <a:off x="5114659" y="4619870"/>
            <a:ext cx="14373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112AC88-6488-4C45-A68B-DB826A24A820}"/>
              </a:ext>
            </a:extLst>
          </p:cNvPr>
          <p:cNvSpPr/>
          <p:nvPr/>
        </p:nvSpPr>
        <p:spPr>
          <a:xfrm>
            <a:off x="495436" y="1720019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0ACE8B-9686-CB44-83E7-D03A70ED4F93}"/>
              </a:ext>
            </a:extLst>
          </p:cNvPr>
          <p:cNvSpPr txBox="1"/>
          <p:nvPr/>
        </p:nvSpPr>
        <p:spPr>
          <a:xfrm>
            <a:off x="2357442" y="1853816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9CC9CAA-350D-0D48-A7CB-1C0470EA7D79}"/>
              </a:ext>
            </a:extLst>
          </p:cNvPr>
          <p:cNvSpPr/>
          <p:nvPr/>
        </p:nvSpPr>
        <p:spPr>
          <a:xfrm>
            <a:off x="3299871" y="4260926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F24F61E-CE5D-244C-A095-4B0656695E89}"/>
              </a:ext>
            </a:extLst>
          </p:cNvPr>
          <p:cNvSpPr/>
          <p:nvPr/>
        </p:nvSpPr>
        <p:spPr>
          <a:xfrm>
            <a:off x="9499696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5362714" y="620538"/>
            <a:ext cx="413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436711-8DA7-D947-BCF4-60AFD3A595A0}"/>
              </a:ext>
            </a:extLst>
          </p:cNvPr>
          <p:cNvSpPr txBox="1"/>
          <p:nvPr/>
        </p:nvSpPr>
        <p:spPr>
          <a:xfrm>
            <a:off x="5637305" y="4304185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F1626724-68AE-384A-9A3A-5C805122FFB0}"/>
              </a:ext>
            </a:extLst>
          </p:cNvPr>
          <p:cNvSpPr/>
          <p:nvPr/>
        </p:nvSpPr>
        <p:spPr>
          <a:xfrm>
            <a:off x="495436" y="4037101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Metabolite</a:t>
            </a:r>
          </a:p>
          <a:p>
            <a:pPr algn="ctr"/>
            <a:r>
              <a:rPr lang="en-US" sz="1400" dirty="0"/>
              <a:t>CHEBI_25212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E25DBA-0460-E845-9354-5FEE849C41F5}"/>
              </a:ext>
            </a:extLst>
          </p:cNvPr>
          <p:cNvSpPr txBox="1"/>
          <p:nvPr/>
        </p:nvSpPr>
        <p:spPr>
          <a:xfrm>
            <a:off x="2406393" y="4094908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Has_role</a:t>
            </a:r>
            <a:endParaRPr lang="en-US" sz="1200" i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BBEB37-AF28-7D4A-AF10-BA13DEE9996C}"/>
              </a:ext>
            </a:extLst>
          </p:cNvPr>
          <p:cNvCxnSpPr>
            <a:cxnSpLocks/>
          </p:cNvCxnSpPr>
          <p:nvPr/>
        </p:nvCxnSpPr>
        <p:spPr>
          <a:xfrm flipH="1" flipV="1">
            <a:off x="2300814" y="4411256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DE53F2C-1722-4946-8193-F6C1657768CC}"/>
              </a:ext>
            </a:extLst>
          </p:cNvPr>
          <p:cNvSpPr txBox="1"/>
          <p:nvPr/>
        </p:nvSpPr>
        <p:spPr>
          <a:xfrm>
            <a:off x="2357442" y="482086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B2BF5A9-7773-9944-981D-4FBC99F9CB2F}"/>
              </a:ext>
            </a:extLst>
          </p:cNvPr>
          <p:cNvCxnSpPr>
            <a:cxnSpLocks/>
          </p:cNvCxnSpPr>
          <p:nvPr/>
        </p:nvCxnSpPr>
        <p:spPr>
          <a:xfrm flipH="1" flipV="1">
            <a:off x="2328276" y="4836805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871064A8-782B-6B43-A918-995F235A2D75}"/>
              </a:ext>
            </a:extLst>
          </p:cNvPr>
          <p:cNvSpPr/>
          <p:nvPr/>
        </p:nvSpPr>
        <p:spPr>
          <a:xfrm>
            <a:off x="495436" y="473968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8E2307A-CF9D-E84D-9BFC-F268714415B9}"/>
              </a:ext>
            </a:extLst>
          </p:cNvPr>
          <p:cNvCxnSpPr>
            <a:cxnSpLocks/>
          </p:cNvCxnSpPr>
          <p:nvPr/>
        </p:nvCxnSpPr>
        <p:spPr>
          <a:xfrm flipH="1" flipV="1">
            <a:off x="4221225" y="2698743"/>
            <a:ext cx="18037" cy="156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68EA97-A0CD-7D40-9888-6B64DE8CA737}"/>
              </a:ext>
            </a:extLst>
          </p:cNvPr>
          <p:cNvCxnSpPr>
            <a:cxnSpLocks/>
          </p:cNvCxnSpPr>
          <p:nvPr/>
        </p:nvCxnSpPr>
        <p:spPr>
          <a:xfrm flipH="1">
            <a:off x="2324236" y="2201181"/>
            <a:ext cx="980583" cy="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F5AB928-1A9A-EC48-B429-A4DE5F3BD5EB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Parent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8DDEC75-7F85-1940-ABD8-402F08F8ADF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D67E24-953E-3640-9161-5CD2FA74BC63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4F75EE-495F-E74D-8149-8E4561A4DDB4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21D9CE-58D9-7F45-BA0E-0376BAB7503D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917D484-FD59-B84A-A50D-D555679ED5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A442C5-78CE-C14E-BD01-B362CBA042C1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F576E3-94DD-C946-9E70-A932DD898FB3}"/>
              </a:ext>
            </a:extLst>
          </p:cNvPr>
          <p:cNvCxnSpPr>
            <a:cxnSpLocks/>
          </p:cNvCxnSpPr>
          <p:nvPr/>
        </p:nvCxnSpPr>
        <p:spPr>
          <a:xfrm>
            <a:off x="5128671" y="2362981"/>
            <a:ext cx="886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3B5231F-70E7-AD46-BEE7-AA7A57F3F1A9}"/>
              </a:ext>
            </a:extLst>
          </p:cNvPr>
          <p:cNvSpPr/>
          <p:nvPr/>
        </p:nvSpPr>
        <p:spPr>
          <a:xfrm>
            <a:off x="6023272" y="2047295"/>
            <a:ext cx="1896579" cy="745964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Negative regulation of metabolic process</a:t>
            </a:r>
          </a:p>
          <a:p>
            <a:pPr algn="ctr"/>
            <a:r>
              <a:rPr lang="en-US" sz="1400" dirty="0"/>
              <a:t>GO_0009892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685588-C5BF-7C4A-B99C-BE9DF7C32679}"/>
              </a:ext>
            </a:extLst>
          </p:cNvPr>
          <p:cNvSpPr txBox="1"/>
          <p:nvPr/>
        </p:nvSpPr>
        <p:spPr>
          <a:xfrm>
            <a:off x="4986016" y="1801667"/>
            <a:ext cx="1109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Participates_in</a:t>
            </a:r>
            <a:endParaRPr lang="en-US" sz="1200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63606E-EFEC-2E45-9B7E-2DB92CCDD899}"/>
              </a:ext>
            </a:extLst>
          </p:cNvPr>
          <p:cNvSpPr txBox="1"/>
          <p:nvPr/>
        </p:nvSpPr>
        <p:spPr>
          <a:xfrm>
            <a:off x="7205834" y="3479834"/>
            <a:ext cx="1177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Has_participant</a:t>
            </a:r>
            <a:endParaRPr lang="en-US" sz="1200" i="1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2B3DC85-87B0-F545-A05E-3F8E7536EDBB}"/>
              </a:ext>
            </a:extLst>
          </p:cNvPr>
          <p:cNvSpPr/>
          <p:nvPr/>
        </p:nvSpPr>
        <p:spPr>
          <a:xfrm>
            <a:off x="8527740" y="3482724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Enzyme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5D6AE1D7-D2F3-AE45-A2F7-FC9876E3CE85}"/>
              </a:ext>
            </a:extLst>
          </p:cNvPr>
          <p:cNvCxnSpPr>
            <a:cxnSpLocks/>
            <a:stCxn id="39" idx="2"/>
            <a:endCxn id="44" idx="1"/>
          </p:cNvCxnSpPr>
          <p:nvPr/>
        </p:nvCxnSpPr>
        <p:spPr>
          <a:xfrm rot="16200000" flipH="1">
            <a:off x="7247076" y="2517745"/>
            <a:ext cx="1005151" cy="1556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57C1812-479F-5644-8AD1-D0BEFEDCECA3}"/>
              </a:ext>
            </a:extLst>
          </p:cNvPr>
          <p:cNvSpPr txBox="1"/>
          <p:nvPr/>
        </p:nvSpPr>
        <p:spPr>
          <a:xfrm>
            <a:off x="2604407" y="3187944"/>
            <a:ext cx="1609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Has_functional_parent</a:t>
            </a:r>
            <a:endParaRPr lang="en-US" sz="1200" i="1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3189B11-4C4B-0040-9433-3E23E8D99E0C}"/>
              </a:ext>
            </a:extLst>
          </p:cNvPr>
          <p:cNvSpPr/>
          <p:nvPr/>
        </p:nvSpPr>
        <p:spPr>
          <a:xfrm>
            <a:off x="495436" y="2431310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P450 Inhibitor</a:t>
            </a:r>
          </a:p>
          <a:p>
            <a:pPr algn="ctr"/>
            <a:r>
              <a:rPr lang="en-US" sz="1400" dirty="0"/>
              <a:t>CHEBI_50183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752450-29BB-9940-BCD5-1DD8C1EAB7DA}"/>
              </a:ext>
            </a:extLst>
          </p:cNvPr>
          <p:cNvSpPr txBox="1"/>
          <p:nvPr/>
        </p:nvSpPr>
        <p:spPr>
          <a:xfrm>
            <a:off x="2406393" y="2524742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Has_role</a:t>
            </a:r>
            <a:endParaRPr lang="en-US" sz="1200" i="1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8607F71-9CBF-1543-8FDF-EB976C5BAAD6}"/>
              </a:ext>
            </a:extLst>
          </p:cNvPr>
          <p:cNvCxnSpPr>
            <a:cxnSpLocks/>
          </p:cNvCxnSpPr>
          <p:nvPr/>
        </p:nvCxnSpPr>
        <p:spPr>
          <a:xfrm flipH="1" flipV="1">
            <a:off x="2312689" y="2544208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15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BED2DA-8124-F542-A289-B6DE92795068}"/>
              </a:ext>
            </a:extLst>
          </p:cNvPr>
          <p:cNvSpPr/>
          <p:nvPr/>
        </p:nvSpPr>
        <p:spPr>
          <a:xfrm>
            <a:off x="3304819" y="2075497"/>
            <a:ext cx="2057896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Raloxifene</a:t>
            </a:r>
          </a:p>
          <a:p>
            <a:pPr algn="ctr"/>
            <a:r>
              <a:rPr lang="en-US" sz="1400" dirty="0"/>
              <a:t>CHEBI_8772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F24F61E-CE5D-244C-A095-4B0656695E89}"/>
              </a:ext>
            </a:extLst>
          </p:cNvPr>
          <p:cNvSpPr/>
          <p:nvPr/>
        </p:nvSpPr>
        <p:spPr>
          <a:xfrm>
            <a:off x="9499696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Green tea/Camellia sinensis (leaf)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5362714" y="620538"/>
            <a:ext cx="413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F5AB928-1A9A-EC48-B429-A4DE5F3BD5EB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Camellia sinensis whole SRS_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8DDEC75-7F85-1940-ABD8-402F08F8ADF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D67E24-953E-3640-9161-5CD2FA74BC63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4F75EE-495F-E74D-8149-8E4561A4DDB4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21D9CE-58D9-7F45-BA0E-0376BAB7503D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917D484-FD59-B84A-A50D-D555679ED5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A442C5-78CE-C14E-BD01-B362CBA042C1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8FA514A-BCE1-A34B-83B8-65D95315D5C7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Camellia Sinensis</a:t>
            </a:r>
          </a:p>
          <a:p>
            <a:pPr algn="ctr"/>
            <a:r>
              <a:rPr lang="en-US" sz="1400" dirty="0"/>
              <a:t>NCBI_4442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E681F3-BDA1-4F4A-9C08-D49409C98764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4333767" y="933989"/>
            <a:ext cx="0" cy="114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27C6E3D-D729-7443-A34B-07EBCA533A07}"/>
              </a:ext>
            </a:extLst>
          </p:cNvPr>
          <p:cNvSpPr txBox="1"/>
          <p:nvPr/>
        </p:nvSpPr>
        <p:spPr>
          <a:xfrm>
            <a:off x="2604613" y="1423190"/>
            <a:ext cx="1082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Interacts_with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4193032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BED2DA-8124-F542-A289-B6DE92795068}"/>
              </a:ext>
            </a:extLst>
          </p:cNvPr>
          <p:cNvSpPr/>
          <p:nvPr/>
        </p:nvSpPr>
        <p:spPr>
          <a:xfrm>
            <a:off x="3304819" y="2075497"/>
            <a:ext cx="2057896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F24F61E-CE5D-244C-A095-4B0656695E89}"/>
              </a:ext>
            </a:extLst>
          </p:cNvPr>
          <p:cNvSpPr/>
          <p:nvPr/>
        </p:nvSpPr>
        <p:spPr>
          <a:xfrm>
            <a:off x="9499696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Green tea/Camellia sinensis (leaf)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5362714" y="620538"/>
            <a:ext cx="413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F5AB928-1A9A-EC48-B429-A4DE5F3BD5EB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Camellia sinensis whole SRS_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8DDEC75-7F85-1940-ABD8-402F08F8ADF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D67E24-953E-3640-9161-5CD2FA74BC63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4F75EE-495F-E74D-8149-8E4561A4DDB4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21D9CE-58D9-7F45-BA0E-0376BAB7503D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917D484-FD59-B84A-A50D-D555679ED5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A442C5-78CE-C14E-BD01-B362CBA042C1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8FA514A-BCE1-A34B-83B8-65D95315D5C7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Camellia Sinensis</a:t>
            </a:r>
          </a:p>
          <a:p>
            <a:pPr algn="ctr"/>
            <a:r>
              <a:rPr lang="en-US" sz="1400" dirty="0"/>
              <a:t>NCBI_4442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E681F3-BDA1-4F4A-9C08-D49409C98764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4333767" y="933989"/>
            <a:ext cx="0" cy="114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27C6E3D-D729-7443-A34B-07EBCA533A07}"/>
              </a:ext>
            </a:extLst>
          </p:cNvPr>
          <p:cNvSpPr txBox="1"/>
          <p:nvPr/>
        </p:nvSpPr>
        <p:spPr>
          <a:xfrm>
            <a:off x="2604613" y="1423190"/>
            <a:ext cx="1609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Has_functional_parent</a:t>
            </a:r>
            <a:endParaRPr lang="en-US" sz="1200" i="1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46201E5-ECDE-1D45-B6EA-78DA7010F25A}"/>
              </a:ext>
            </a:extLst>
          </p:cNvPr>
          <p:cNvSpPr/>
          <p:nvPr/>
        </p:nvSpPr>
        <p:spPr>
          <a:xfrm>
            <a:off x="468375" y="1778552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Metabolite</a:t>
            </a:r>
          </a:p>
          <a:p>
            <a:pPr algn="ctr"/>
            <a:r>
              <a:rPr lang="en-US" sz="1400" dirty="0"/>
              <a:t>CHEBI_25212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409AF0-38CC-014F-B02A-07A3A77B08ED}"/>
              </a:ext>
            </a:extLst>
          </p:cNvPr>
          <p:cNvSpPr txBox="1"/>
          <p:nvPr/>
        </p:nvSpPr>
        <p:spPr>
          <a:xfrm>
            <a:off x="2459657" y="182515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Has_role</a:t>
            </a:r>
            <a:endParaRPr lang="en-US" sz="1200" i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5A2143-660F-2042-A334-B4374675A288}"/>
              </a:ext>
            </a:extLst>
          </p:cNvPr>
          <p:cNvSpPr txBox="1"/>
          <p:nvPr/>
        </p:nvSpPr>
        <p:spPr>
          <a:xfrm>
            <a:off x="2410706" y="2551113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F4BD76B-CC97-AC49-8317-82F3DB41587D}"/>
              </a:ext>
            </a:extLst>
          </p:cNvPr>
          <p:cNvSpPr/>
          <p:nvPr/>
        </p:nvSpPr>
        <p:spPr>
          <a:xfrm>
            <a:off x="488661" y="2467640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5B2A5A-AFB2-CE44-81A6-8B3C480BE490}"/>
              </a:ext>
            </a:extLst>
          </p:cNvPr>
          <p:cNvCxnSpPr>
            <a:cxnSpLocks/>
          </p:cNvCxnSpPr>
          <p:nvPr/>
        </p:nvCxnSpPr>
        <p:spPr>
          <a:xfrm flipH="1" flipV="1">
            <a:off x="2292016" y="2171075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8A201E-9FCD-D443-A2FE-F68726050E4C}"/>
              </a:ext>
            </a:extLst>
          </p:cNvPr>
          <p:cNvCxnSpPr>
            <a:cxnSpLocks/>
          </p:cNvCxnSpPr>
          <p:nvPr/>
        </p:nvCxnSpPr>
        <p:spPr>
          <a:xfrm flipH="1" flipV="1">
            <a:off x="2307603" y="2596624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E274D1D-18FF-FB47-BF3B-F1B7FA7B575E}"/>
              </a:ext>
            </a:extLst>
          </p:cNvPr>
          <p:cNvSpPr/>
          <p:nvPr/>
        </p:nvSpPr>
        <p:spPr>
          <a:xfrm>
            <a:off x="6800037" y="2043821"/>
            <a:ext cx="1975758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metabolite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1C9C050-19F7-8144-ADE9-C0FA4C8E2DD4}"/>
              </a:ext>
            </a:extLst>
          </p:cNvPr>
          <p:cNvCxnSpPr>
            <a:cxnSpLocks/>
          </p:cNvCxnSpPr>
          <p:nvPr/>
        </p:nvCxnSpPr>
        <p:spPr>
          <a:xfrm flipV="1">
            <a:off x="5362714" y="2378736"/>
            <a:ext cx="14373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7680203-EE19-6444-8D5B-86B95BBAC2BB}"/>
              </a:ext>
            </a:extLst>
          </p:cNvPr>
          <p:cNvSpPr txBox="1"/>
          <p:nvPr/>
        </p:nvSpPr>
        <p:spPr>
          <a:xfrm>
            <a:off x="5885360" y="2063051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</p:spTree>
    <p:extLst>
      <p:ext uri="{BB962C8B-B14F-4D97-AF65-F5344CB8AC3E}">
        <p14:creationId xmlns:p14="http://schemas.microsoft.com/office/powerpoint/2010/main" val="221380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BED2DA-8124-F542-A289-B6DE92795068}"/>
              </a:ext>
            </a:extLst>
          </p:cNvPr>
          <p:cNvSpPr/>
          <p:nvPr/>
        </p:nvSpPr>
        <p:spPr>
          <a:xfrm>
            <a:off x="3304819" y="2075497"/>
            <a:ext cx="2057896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Theophylline</a:t>
            </a:r>
          </a:p>
          <a:p>
            <a:pPr algn="ctr"/>
            <a:r>
              <a:rPr lang="en-US" sz="1400" dirty="0"/>
              <a:t>CHEBI_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62714" y="620538"/>
            <a:ext cx="413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8DDEC75-7F85-1940-ABD8-402F08F8ADF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D67E24-953E-3640-9161-5CD2FA74BC63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4F75EE-495F-E74D-8149-8E4561A4DDB4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21D9CE-58D9-7F45-BA0E-0376BAB7503D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917D484-FD59-B84A-A50D-D555679ED5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A442C5-78CE-C14E-BD01-B362CBA042C1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E681F3-BDA1-4F4A-9C08-D49409C98764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4333767" y="933989"/>
            <a:ext cx="0" cy="114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27C6E3D-D729-7443-A34B-07EBCA533A07}"/>
              </a:ext>
            </a:extLst>
          </p:cNvPr>
          <p:cNvSpPr txBox="1"/>
          <p:nvPr/>
        </p:nvSpPr>
        <p:spPr>
          <a:xfrm>
            <a:off x="2604613" y="1423190"/>
            <a:ext cx="1082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Interacts_with</a:t>
            </a:r>
            <a:endParaRPr lang="en-US" sz="1200" i="1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B8DA119-011B-8D43-AD67-5FED372F259D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Organism</a:t>
            </a:r>
          </a:p>
          <a:p>
            <a:pPr algn="ctr"/>
            <a:r>
              <a:rPr lang="en-US" sz="1400" dirty="0"/>
              <a:t>NCBI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49E590F-180A-4B46-B3B4-9E2B8C145495}"/>
              </a:ext>
            </a:extLst>
          </p:cNvPr>
          <p:cNvSpPr/>
          <p:nvPr/>
        </p:nvSpPr>
        <p:spPr>
          <a:xfrm>
            <a:off x="9499696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BB7FE94-1851-3C4D-A06D-185F0B0A772D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Parent</a:t>
            </a:r>
          </a:p>
          <a:p>
            <a:pPr algn="ctr"/>
            <a:r>
              <a:rPr lang="en-US" sz="1400" dirty="0"/>
              <a:t>SRS_</a:t>
            </a:r>
          </a:p>
        </p:txBody>
      </p:sp>
    </p:spTree>
    <p:extLst>
      <p:ext uri="{BB962C8B-B14F-4D97-AF65-F5344CB8AC3E}">
        <p14:creationId xmlns:p14="http://schemas.microsoft.com/office/powerpoint/2010/main" val="10807233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3712A72-264F-B44E-9145-E3DD63F05E01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E77B38E-0A9C-4742-8075-D1FA244CFEDE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Cannabis sativa subsp. indica</a:t>
            </a:r>
          </a:p>
          <a:p>
            <a:pPr algn="ctr"/>
            <a:r>
              <a:rPr lang="en-US" sz="1400" dirty="0"/>
              <a:t>NCBI_1302822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F111317-EE01-FE43-AC10-6B7D477A2602}"/>
              </a:ext>
            </a:extLst>
          </p:cNvPr>
          <p:cNvSpPr/>
          <p:nvPr/>
        </p:nvSpPr>
        <p:spPr>
          <a:xfrm>
            <a:off x="3304819" y="2075497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Cannabidiol</a:t>
            </a:r>
          </a:p>
          <a:p>
            <a:pPr algn="ctr"/>
            <a:r>
              <a:rPr lang="en-US" sz="1400" dirty="0"/>
              <a:t>CHEBI_69478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F9F39C-5D50-8F4C-AE8B-08A5D970B35B}"/>
              </a:ext>
            </a:extLst>
          </p:cNvPr>
          <p:cNvCxnSpPr>
            <a:cxnSpLocks/>
          </p:cNvCxnSpPr>
          <p:nvPr/>
        </p:nvCxnSpPr>
        <p:spPr>
          <a:xfrm>
            <a:off x="4214271" y="922114"/>
            <a:ext cx="0" cy="116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CE029F-6199-4F4A-BC16-9456F2E42751}"/>
              </a:ext>
            </a:extLst>
          </p:cNvPr>
          <p:cNvSpPr txBox="1"/>
          <p:nvPr/>
        </p:nvSpPr>
        <p:spPr>
          <a:xfrm>
            <a:off x="2727296" y="1172799"/>
            <a:ext cx="12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Has_component</a:t>
            </a:r>
            <a:endParaRPr lang="en-US" sz="1200" i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C8599E-DAB2-9A48-A0CC-00CD0ED9D9C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6F1D55-6308-364C-A656-DFBF0BD2D81E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BB4D72-F85D-BD48-AF3A-2680444302D4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76D6200-479A-824C-A5EE-85EEAD002B1B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91728DA-F515-5F46-B010-B87736F95D68}"/>
              </a:ext>
            </a:extLst>
          </p:cNvPr>
          <p:cNvSpPr/>
          <p:nvPr/>
        </p:nvSpPr>
        <p:spPr>
          <a:xfrm>
            <a:off x="495436" y="207627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AEE7FA-6BB8-A041-9A66-585F5A3E50C7}"/>
              </a:ext>
            </a:extLst>
          </p:cNvPr>
          <p:cNvSpPr txBox="1"/>
          <p:nvPr/>
        </p:nvSpPr>
        <p:spPr>
          <a:xfrm>
            <a:off x="2357442" y="2115071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B73C5F0-6055-734D-891C-28A2E557011B}"/>
              </a:ext>
            </a:extLst>
          </p:cNvPr>
          <p:cNvSpPr/>
          <p:nvPr/>
        </p:nvSpPr>
        <p:spPr>
          <a:xfrm>
            <a:off x="9499695" y="304852"/>
            <a:ext cx="2527115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Cannabis sativa subsp. Indica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931291-DC70-3B42-A547-2D14E20DB5B3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5362714" y="620538"/>
            <a:ext cx="4136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BB687C-FDE0-2A47-B3CA-B2B5B3109795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7078B7-1E90-1842-BF40-996CE2AE77A5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>
            <a:off x="2324236" y="2391183"/>
            <a:ext cx="980583" cy="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1B6AAF7-11D9-3F43-B721-A13F0A116093}"/>
              </a:ext>
            </a:extLst>
          </p:cNvPr>
          <p:cNvSpPr/>
          <p:nvPr/>
        </p:nvSpPr>
        <p:spPr>
          <a:xfrm>
            <a:off x="9729925" y="2724941"/>
            <a:ext cx="2296886" cy="7400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Cannabis sativa subsp. Indica whole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5A8E18F-C201-1E44-B5BA-0A56198D3CD8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6F6952-2E59-564B-A650-D907D77489B4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A458098-A0C3-544C-91F6-03DA1E7AB59A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E26481D-069A-B440-A527-D730550C89D2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0F406355-A88D-9E46-90F8-3D1DF05721AE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FD9733C-3E57-9E46-8DBA-A6CF1BB9E590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A46275B-6695-3B4B-A2FC-95994284AA5E}"/>
              </a:ext>
            </a:extLst>
          </p:cNvPr>
          <p:cNvSpPr/>
          <p:nvPr/>
        </p:nvSpPr>
        <p:spPr>
          <a:xfrm>
            <a:off x="3299870" y="4260926"/>
            <a:ext cx="3528437" cy="11042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6α-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oh-cannabidiol</a:t>
            </a:r>
            <a:r>
              <a:rPr lang="en-US" sz="1400" dirty="0"/>
              <a:t> CHEBI_133049</a:t>
            </a:r>
          </a:p>
          <a:p>
            <a:r>
              <a:rPr lang="en-US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</a:t>
            </a:r>
            <a:r>
              <a:rPr lang="el-GR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β-</a:t>
            </a:r>
            <a:r>
              <a:rPr lang="en-US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oh-cannabidiol</a:t>
            </a:r>
            <a:r>
              <a:rPr lang="en-US" sz="1400" dirty="0"/>
              <a:t> CHEBI_133052</a:t>
            </a:r>
          </a:p>
          <a:p>
            <a:r>
              <a:rPr lang="en-US" sz="1400" dirty="0">
                <a:highlight>
                  <a:srgbClr val="80808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7-cooh-cbd</a:t>
            </a:r>
            <a:endParaRPr lang="en-US" sz="1400" dirty="0">
              <a:highlight>
                <a:srgbClr val="808080"/>
              </a:highlight>
            </a:endParaRPr>
          </a:p>
          <a:p>
            <a:r>
              <a:rPr lang="en-US" sz="1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7-hydroxycannabidiol</a:t>
            </a:r>
            <a:r>
              <a:rPr lang="en-US" sz="1400" dirty="0"/>
              <a:t> CHEBI_133053</a:t>
            </a:r>
          </a:p>
          <a:p>
            <a:pPr algn="ctr"/>
            <a:endParaRPr lang="en-US" sz="1400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A0ECE6A-78BD-034F-8141-FC6F4C7AEE02}"/>
              </a:ext>
            </a:extLst>
          </p:cNvPr>
          <p:cNvSpPr/>
          <p:nvPr/>
        </p:nvSpPr>
        <p:spPr>
          <a:xfrm>
            <a:off x="495436" y="4037101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Metabolite</a:t>
            </a:r>
          </a:p>
          <a:p>
            <a:pPr algn="ctr"/>
            <a:r>
              <a:rPr lang="en-US" sz="1400" dirty="0"/>
              <a:t>CHEBI_25212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B97124-4B41-4B49-BBB9-AC4F25527683}"/>
              </a:ext>
            </a:extLst>
          </p:cNvPr>
          <p:cNvSpPr txBox="1"/>
          <p:nvPr/>
        </p:nvSpPr>
        <p:spPr>
          <a:xfrm>
            <a:off x="2406393" y="4094908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Has_role</a:t>
            </a:r>
            <a:endParaRPr lang="en-US" sz="1200" i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CF8F13-FCC8-6249-92F1-C3E4CF18FB9E}"/>
              </a:ext>
            </a:extLst>
          </p:cNvPr>
          <p:cNvCxnSpPr>
            <a:cxnSpLocks/>
          </p:cNvCxnSpPr>
          <p:nvPr/>
        </p:nvCxnSpPr>
        <p:spPr>
          <a:xfrm flipH="1" flipV="1">
            <a:off x="2300814" y="4411256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6AB4A73-9A66-AF40-8B4D-6E6A98BA8DB2}"/>
              </a:ext>
            </a:extLst>
          </p:cNvPr>
          <p:cNvSpPr txBox="1"/>
          <p:nvPr/>
        </p:nvSpPr>
        <p:spPr>
          <a:xfrm>
            <a:off x="2357442" y="482086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684A8B-181A-024A-9D38-882985085ED5}"/>
              </a:ext>
            </a:extLst>
          </p:cNvPr>
          <p:cNvCxnSpPr>
            <a:cxnSpLocks/>
          </p:cNvCxnSpPr>
          <p:nvPr/>
        </p:nvCxnSpPr>
        <p:spPr>
          <a:xfrm flipH="1" flipV="1">
            <a:off x="2328276" y="4836805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BB85E4D-7F9A-6447-8DD7-CE1229D86600}"/>
              </a:ext>
            </a:extLst>
          </p:cNvPr>
          <p:cNvSpPr/>
          <p:nvPr/>
        </p:nvSpPr>
        <p:spPr>
          <a:xfrm>
            <a:off x="495436" y="473968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23F1EC-7AF3-7045-A53A-9CCC5C81E6A2}"/>
              </a:ext>
            </a:extLst>
          </p:cNvPr>
          <p:cNvCxnSpPr>
            <a:cxnSpLocks/>
          </p:cNvCxnSpPr>
          <p:nvPr/>
        </p:nvCxnSpPr>
        <p:spPr>
          <a:xfrm flipH="1" flipV="1">
            <a:off x="4221225" y="2698743"/>
            <a:ext cx="18037" cy="156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E06DD5A-D963-4A4C-8FD8-80F9911C3758}"/>
              </a:ext>
            </a:extLst>
          </p:cNvPr>
          <p:cNvSpPr txBox="1"/>
          <p:nvPr/>
        </p:nvSpPr>
        <p:spPr>
          <a:xfrm>
            <a:off x="2604407" y="3187944"/>
            <a:ext cx="1609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Has_functional_parent</a:t>
            </a:r>
            <a:endParaRPr lang="en-US" sz="1200" i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BE7A5F-28F5-6146-8480-437341AED6A2}"/>
              </a:ext>
            </a:extLst>
          </p:cNvPr>
          <p:cNvCxnSpPr>
            <a:cxnSpLocks/>
          </p:cNvCxnSpPr>
          <p:nvPr/>
        </p:nvCxnSpPr>
        <p:spPr>
          <a:xfrm>
            <a:off x="5128671" y="2362981"/>
            <a:ext cx="886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2806EDB4-3028-DF44-81CF-E8DB87362C76}"/>
              </a:ext>
            </a:extLst>
          </p:cNvPr>
          <p:cNvSpPr/>
          <p:nvPr/>
        </p:nvSpPr>
        <p:spPr>
          <a:xfrm>
            <a:off x="6023273" y="2047295"/>
            <a:ext cx="1828800" cy="631371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Metabolic process</a:t>
            </a:r>
          </a:p>
          <a:p>
            <a:pPr algn="ctr"/>
            <a:r>
              <a:rPr lang="en-US" sz="1400" dirty="0"/>
              <a:t>GO_008152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E88076-5FE7-1E43-91A0-A5F9863A3312}"/>
              </a:ext>
            </a:extLst>
          </p:cNvPr>
          <p:cNvSpPr txBox="1"/>
          <p:nvPr/>
        </p:nvSpPr>
        <p:spPr>
          <a:xfrm>
            <a:off x="4986016" y="1801667"/>
            <a:ext cx="1109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Participates_in</a:t>
            </a:r>
            <a:endParaRPr lang="en-US" sz="1200" i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D1BE6A-D739-7244-B48D-CCE6D91398C4}"/>
              </a:ext>
            </a:extLst>
          </p:cNvPr>
          <p:cNvSpPr txBox="1"/>
          <p:nvPr/>
        </p:nvSpPr>
        <p:spPr>
          <a:xfrm>
            <a:off x="7160388" y="3740027"/>
            <a:ext cx="1177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Has_participant</a:t>
            </a:r>
            <a:endParaRPr lang="en-US" sz="1200" i="1" dirty="0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AFCB094C-9CFA-094B-BCEE-668BB8A36F9F}"/>
              </a:ext>
            </a:extLst>
          </p:cNvPr>
          <p:cNvSpPr/>
          <p:nvPr/>
        </p:nvSpPr>
        <p:spPr>
          <a:xfrm>
            <a:off x="8527740" y="3740027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Enzyme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94732CC8-D7CA-6749-A2BE-AC74735E8597}"/>
              </a:ext>
            </a:extLst>
          </p:cNvPr>
          <p:cNvCxnSpPr>
            <a:stCxn id="50" idx="2"/>
            <a:endCxn id="53" idx="1"/>
          </p:cNvCxnSpPr>
          <p:nvPr/>
        </p:nvCxnSpPr>
        <p:spPr>
          <a:xfrm rot="16200000" flipH="1">
            <a:off x="7044183" y="2572155"/>
            <a:ext cx="1377047" cy="1590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8401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3712A72-264F-B44E-9145-E3DD63F05E01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E77B38E-0A9C-4742-8075-D1FA244CFEDE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Cannabis sativa subsp. indica</a:t>
            </a:r>
          </a:p>
          <a:p>
            <a:pPr algn="ctr"/>
            <a:r>
              <a:rPr lang="en-US" sz="1400" dirty="0"/>
              <a:t>NCBI_1302822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F111317-EE01-FE43-AC10-6B7D477A2602}"/>
              </a:ext>
            </a:extLst>
          </p:cNvPr>
          <p:cNvSpPr/>
          <p:nvPr/>
        </p:nvSpPr>
        <p:spPr>
          <a:xfrm>
            <a:off x="3304819" y="2075497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Cannabidiol</a:t>
            </a:r>
          </a:p>
          <a:p>
            <a:pPr algn="ctr"/>
            <a:r>
              <a:rPr lang="en-US" sz="1400" dirty="0"/>
              <a:t>CHEBI_69478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F9F39C-5D50-8F4C-AE8B-08A5D970B35B}"/>
              </a:ext>
            </a:extLst>
          </p:cNvPr>
          <p:cNvCxnSpPr>
            <a:cxnSpLocks/>
          </p:cNvCxnSpPr>
          <p:nvPr/>
        </p:nvCxnSpPr>
        <p:spPr>
          <a:xfrm>
            <a:off x="4214271" y="922114"/>
            <a:ext cx="0" cy="116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CE029F-6199-4F4A-BC16-9456F2E42751}"/>
              </a:ext>
            </a:extLst>
          </p:cNvPr>
          <p:cNvSpPr txBox="1"/>
          <p:nvPr/>
        </p:nvSpPr>
        <p:spPr>
          <a:xfrm>
            <a:off x="2727296" y="1172799"/>
            <a:ext cx="12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Has_component</a:t>
            </a:r>
            <a:endParaRPr lang="en-US" sz="1200" i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C8599E-DAB2-9A48-A0CC-00CD0ED9D9C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6F1D55-6308-364C-A656-DFBF0BD2D81E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BB4D72-F85D-BD48-AF3A-2680444302D4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76D6200-479A-824C-A5EE-85EEAD002B1B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91728DA-F515-5F46-B010-B87736F95D68}"/>
              </a:ext>
            </a:extLst>
          </p:cNvPr>
          <p:cNvSpPr/>
          <p:nvPr/>
        </p:nvSpPr>
        <p:spPr>
          <a:xfrm>
            <a:off x="495436" y="207627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AEE7FA-6BB8-A041-9A66-585F5A3E50C7}"/>
              </a:ext>
            </a:extLst>
          </p:cNvPr>
          <p:cNvSpPr txBox="1"/>
          <p:nvPr/>
        </p:nvSpPr>
        <p:spPr>
          <a:xfrm>
            <a:off x="2357442" y="2115071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B73C5F0-6055-734D-891C-28A2E557011B}"/>
              </a:ext>
            </a:extLst>
          </p:cNvPr>
          <p:cNvSpPr/>
          <p:nvPr/>
        </p:nvSpPr>
        <p:spPr>
          <a:xfrm>
            <a:off x="9499695" y="304852"/>
            <a:ext cx="2527115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Cannabis sativa subsp. Indica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931291-DC70-3B42-A547-2D14E20DB5B3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5362714" y="620538"/>
            <a:ext cx="4136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BB687C-FDE0-2A47-B3CA-B2B5B3109795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7078B7-1E90-1842-BF40-996CE2AE77A5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>
            <a:off x="2324236" y="2391183"/>
            <a:ext cx="980583" cy="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1B6AAF7-11D9-3F43-B721-A13F0A116093}"/>
              </a:ext>
            </a:extLst>
          </p:cNvPr>
          <p:cNvSpPr/>
          <p:nvPr/>
        </p:nvSpPr>
        <p:spPr>
          <a:xfrm>
            <a:off x="9729925" y="2724941"/>
            <a:ext cx="2296886" cy="7400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Cannabis sativa subsp. Indica whole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5A8E18F-C201-1E44-B5BA-0A56198D3CD8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6F6952-2E59-564B-A650-D907D77489B4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A458098-A0C3-544C-91F6-03DA1E7AB59A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E26481D-069A-B440-A527-D730550C89D2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0F406355-A88D-9E46-90F8-3D1DF05721AE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FD9733C-3E57-9E46-8DBA-A6CF1BB9E590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A46275B-6695-3B4B-A2FC-95994284AA5E}"/>
              </a:ext>
            </a:extLst>
          </p:cNvPr>
          <p:cNvSpPr/>
          <p:nvPr/>
        </p:nvSpPr>
        <p:spPr>
          <a:xfrm>
            <a:off x="3299870" y="4260926"/>
            <a:ext cx="3528437" cy="11042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6α-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oh-cannabidiol</a:t>
            </a:r>
            <a:r>
              <a:rPr lang="en-US" sz="1400" dirty="0"/>
              <a:t> CHEBI_133049</a:t>
            </a:r>
          </a:p>
          <a:p>
            <a:r>
              <a:rPr lang="en-US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</a:t>
            </a:r>
            <a:r>
              <a:rPr lang="el-GR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β-</a:t>
            </a:r>
            <a:r>
              <a:rPr lang="en-US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oh-cannabidiol</a:t>
            </a:r>
            <a:r>
              <a:rPr lang="en-US" sz="1400" dirty="0"/>
              <a:t> CHEBI_133052</a:t>
            </a:r>
          </a:p>
          <a:p>
            <a:r>
              <a:rPr lang="en-US" sz="1400" dirty="0">
                <a:highlight>
                  <a:srgbClr val="80808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7-cooh-cbd</a:t>
            </a:r>
            <a:endParaRPr lang="en-US" sz="1400" dirty="0">
              <a:highlight>
                <a:srgbClr val="808080"/>
              </a:highlight>
            </a:endParaRPr>
          </a:p>
          <a:p>
            <a:r>
              <a:rPr lang="en-US" sz="1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7-hydroxycannabidiol</a:t>
            </a:r>
            <a:r>
              <a:rPr lang="en-US" sz="1400" dirty="0"/>
              <a:t> CHEBI_133053</a:t>
            </a:r>
          </a:p>
          <a:p>
            <a:pPr algn="ctr"/>
            <a:endParaRPr lang="en-US" sz="1400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A0ECE6A-78BD-034F-8141-FC6F4C7AEE02}"/>
              </a:ext>
            </a:extLst>
          </p:cNvPr>
          <p:cNvSpPr/>
          <p:nvPr/>
        </p:nvSpPr>
        <p:spPr>
          <a:xfrm>
            <a:off x="495436" y="4037101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Metabolite</a:t>
            </a:r>
          </a:p>
          <a:p>
            <a:pPr algn="ctr"/>
            <a:r>
              <a:rPr lang="en-US" sz="1400" dirty="0"/>
              <a:t>CHEBI_25212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B97124-4B41-4B49-BBB9-AC4F25527683}"/>
              </a:ext>
            </a:extLst>
          </p:cNvPr>
          <p:cNvSpPr txBox="1"/>
          <p:nvPr/>
        </p:nvSpPr>
        <p:spPr>
          <a:xfrm>
            <a:off x="2406393" y="4094908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Has_role</a:t>
            </a:r>
            <a:endParaRPr lang="en-US" sz="1200" i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CF8F13-FCC8-6249-92F1-C3E4CF18FB9E}"/>
              </a:ext>
            </a:extLst>
          </p:cNvPr>
          <p:cNvCxnSpPr>
            <a:cxnSpLocks/>
          </p:cNvCxnSpPr>
          <p:nvPr/>
        </p:nvCxnSpPr>
        <p:spPr>
          <a:xfrm flipH="1" flipV="1">
            <a:off x="2300814" y="4411256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6AB4A73-9A66-AF40-8B4D-6E6A98BA8DB2}"/>
              </a:ext>
            </a:extLst>
          </p:cNvPr>
          <p:cNvSpPr txBox="1"/>
          <p:nvPr/>
        </p:nvSpPr>
        <p:spPr>
          <a:xfrm>
            <a:off x="2357442" y="482086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684A8B-181A-024A-9D38-882985085ED5}"/>
              </a:ext>
            </a:extLst>
          </p:cNvPr>
          <p:cNvCxnSpPr>
            <a:cxnSpLocks/>
          </p:cNvCxnSpPr>
          <p:nvPr/>
        </p:nvCxnSpPr>
        <p:spPr>
          <a:xfrm flipH="1" flipV="1">
            <a:off x="2328276" y="4836805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BB85E4D-7F9A-6447-8DD7-CE1229D86600}"/>
              </a:ext>
            </a:extLst>
          </p:cNvPr>
          <p:cNvSpPr/>
          <p:nvPr/>
        </p:nvSpPr>
        <p:spPr>
          <a:xfrm>
            <a:off x="495436" y="473968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23F1EC-7AF3-7045-A53A-9CCC5C81E6A2}"/>
              </a:ext>
            </a:extLst>
          </p:cNvPr>
          <p:cNvCxnSpPr>
            <a:cxnSpLocks/>
          </p:cNvCxnSpPr>
          <p:nvPr/>
        </p:nvCxnSpPr>
        <p:spPr>
          <a:xfrm flipH="1" flipV="1">
            <a:off x="4221225" y="2698743"/>
            <a:ext cx="18037" cy="156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E06DD5A-D963-4A4C-8FD8-80F9911C3758}"/>
              </a:ext>
            </a:extLst>
          </p:cNvPr>
          <p:cNvSpPr txBox="1"/>
          <p:nvPr/>
        </p:nvSpPr>
        <p:spPr>
          <a:xfrm>
            <a:off x="2604407" y="3187944"/>
            <a:ext cx="1609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Has_functional_parent</a:t>
            </a:r>
            <a:endParaRPr lang="en-US" sz="1200" i="1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E0AE7560-6D4F-0543-B491-D38792AF05A5}"/>
              </a:ext>
            </a:extLst>
          </p:cNvPr>
          <p:cNvSpPr/>
          <p:nvPr/>
        </p:nvSpPr>
        <p:spPr>
          <a:xfrm>
            <a:off x="6602935" y="1805194"/>
            <a:ext cx="2057896" cy="116749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Clobazam CHEBI_</a:t>
            </a:r>
          </a:p>
          <a:p>
            <a:pPr algn="ctr"/>
            <a:r>
              <a:rPr lang="en-US" sz="1400" dirty="0"/>
              <a:t>N-</a:t>
            </a:r>
            <a:r>
              <a:rPr lang="en-US" sz="1400" dirty="0" err="1"/>
              <a:t>desmethylclobazam</a:t>
            </a:r>
            <a:endParaRPr lang="en-US" sz="1400" dirty="0"/>
          </a:p>
          <a:p>
            <a:pPr algn="ctr"/>
            <a:r>
              <a:rPr lang="en-US" sz="1400" dirty="0" err="1"/>
              <a:t>Stiripentol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Valproic acid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DD612D-E43E-F646-A402-9F607756D7E0}"/>
              </a:ext>
            </a:extLst>
          </p:cNvPr>
          <p:cNvSpPr txBox="1"/>
          <p:nvPr/>
        </p:nvSpPr>
        <p:spPr>
          <a:xfrm>
            <a:off x="5332644" y="1975937"/>
            <a:ext cx="1082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Interacts_with</a:t>
            </a:r>
            <a:endParaRPr lang="en-US" sz="1200" i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093CADD-FC32-8B4C-AFC0-7833E0BDDB69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5133619" y="2386937"/>
            <a:ext cx="1469316" cy="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6576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3712A72-264F-B44E-9145-E3DD63F05E01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F111317-EE01-FE43-AC10-6B7D477A2602}"/>
              </a:ext>
            </a:extLst>
          </p:cNvPr>
          <p:cNvSpPr/>
          <p:nvPr/>
        </p:nvSpPr>
        <p:spPr>
          <a:xfrm>
            <a:off x="3304819" y="2075497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Cannabinol</a:t>
            </a:r>
          </a:p>
          <a:p>
            <a:pPr algn="ctr"/>
            <a:r>
              <a:rPr lang="en-US" sz="1400" dirty="0"/>
              <a:t>CHEBI_3360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F9F39C-5D50-8F4C-AE8B-08A5D970B35B}"/>
              </a:ext>
            </a:extLst>
          </p:cNvPr>
          <p:cNvCxnSpPr>
            <a:cxnSpLocks/>
          </p:cNvCxnSpPr>
          <p:nvPr/>
        </p:nvCxnSpPr>
        <p:spPr>
          <a:xfrm>
            <a:off x="4214271" y="922114"/>
            <a:ext cx="0" cy="116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CE029F-6199-4F4A-BC16-9456F2E42751}"/>
              </a:ext>
            </a:extLst>
          </p:cNvPr>
          <p:cNvSpPr txBox="1"/>
          <p:nvPr/>
        </p:nvSpPr>
        <p:spPr>
          <a:xfrm>
            <a:off x="2727296" y="1172799"/>
            <a:ext cx="12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Has_component</a:t>
            </a:r>
            <a:endParaRPr lang="en-US" sz="1200" i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C8599E-DAB2-9A48-A0CC-00CD0ED9D9C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6F1D55-6308-364C-A656-DFBF0BD2D81E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BB4D72-F85D-BD48-AF3A-2680444302D4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76D6200-479A-824C-A5EE-85EEAD002B1B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91728DA-F515-5F46-B010-B87736F95D68}"/>
              </a:ext>
            </a:extLst>
          </p:cNvPr>
          <p:cNvSpPr/>
          <p:nvPr/>
        </p:nvSpPr>
        <p:spPr>
          <a:xfrm>
            <a:off x="495436" y="207627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AEE7FA-6BB8-A041-9A66-585F5A3E50C7}"/>
              </a:ext>
            </a:extLst>
          </p:cNvPr>
          <p:cNvSpPr txBox="1"/>
          <p:nvPr/>
        </p:nvSpPr>
        <p:spPr>
          <a:xfrm>
            <a:off x="2357442" y="2115071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B73C5F0-6055-734D-891C-28A2E557011B}"/>
              </a:ext>
            </a:extLst>
          </p:cNvPr>
          <p:cNvSpPr/>
          <p:nvPr/>
        </p:nvSpPr>
        <p:spPr>
          <a:xfrm>
            <a:off x="9499695" y="304852"/>
            <a:ext cx="2527115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Cannabis sativa subsp. Indica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931291-DC70-3B42-A547-2D14E20DB5B3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5362714" y="620538"/>
            <a:ext cx="4136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BB687C-FDE0-2A47-B3CA-B2B5B3109795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7078B7-1E90-1842-BF40-996CE2AE77A5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>
            <a:off x="2324236" y="2391183"/>
            <a:ext cx="980583" cy="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1B6AAF7-11D9-3F43-B721-A13F0A116093}"/>
              </a:ext>
            </a:extLst>
          </p:cNvPr>
          <p:cNvSpPr/>
          <p:nvPr/>
        </p:nvSpPr>
        <p:spPr>
          <a:xfrm>
            <a:off x="9729925" y="2724941"/>
            <a:ext cx="2296886" cy="7400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Cannabis sativa subsp. Indica whole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5A8E18F-C201-1E44-B5BA-0A56198D3CD8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6F6952-2E59-564B-A650-D907D77489B4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A458098-A0C3-544C-91F6-03DA1E7AB59A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E26481D-069A-B440-A527-D730550C89D2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0F406355-A88D-9E46-90F8-3D1DF05721AE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FD9733C-3E57-9E46-8DBA-A6CF1BB9E590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69F24AF-95A0-0344-816F-47FA459FE531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Cannabis sativa subsp. indica</a:t>
            </a:r>
          </a:p>
          <a:p>
            <a:pPr algn="ctr"/>
            <a:r>
              <a:rPr lang="en-US" sz="1400" dirty="0"/>
              <a:t>NCBI_1302822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F4CC18B-700F-0F4F-8C66-D3F339C88800}"/>
              </a:ext>
            </a:extLst>
          </p:cNvPr>
          <p:cNvSpPr/>
          <p:nvPr/>
        </p:nvSpPr>
        <p:spPr>
          <a:xfrm>
            <a:off x="3299871" y="4260926"/>
            <a:ext cx="2709044" cy="83693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11-hydroxy-cannabinol</a:t>
            </a:r>
          </a:p>
          <a:p>
            <a:pPr algn="ctr"/>
            <a:r>
              <a:rPr lang="en-US" sz="1400" dirty="0"/>
              <a:t>8-hydroxy-cannabinol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5CE3208-CF7E-354D-8927-7D293B4630D6}"/>
              </a:ext>
            </a:extLst>
          </p:cNvPr>
          <p:cNvSpPr/>
          <p:nvPr/>
        </p:nvSpPr>
        <p:spPr>
          <a:xfrm>
            <a:off x="495436" y="4037101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Metabolite</a:t>
            </a:r>
          </a:p>
          <a:p>
            <a:pPr algn="ctr"/>
            <a:r>
              <a:rPr lang="en-US" sz="1400" dirty="0"/>
              <a:t>CHEBI_25212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C4FAB7-DBC8-964A-9BE4-847B2870B73F}"/>
              </a:ext>
            </a:extLst>
          </p:cNvPr>
          <p:cNvSpPr txBox="1"/>
          <p:nvPr/>
        </p:nvSpPr>
        <p:spPr>
          <a:xfrm>
            <a:off x="2406393" y="4094908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Has_role</a:t>
            </a:r>
            <a:endParaRPr lang="en-US" sz="1200" i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20F451-C066-D14F-B439-21BE736CE2CE}"/>
              </a:ext>
            </a:extLst>
          </p:cNvPr>
          <p:cNvCxnSpPr>
            <a:cxnSpLocks/>
          </p:cNvCxnSpPr>
          <p:nvPr/>
        </p:nvCxnSpPr>
        <p:spPr>
          <a:xfrm flipH="1" flipV="1">
            <a:off x="2300814" y="4411256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6A82945-52BB-9A4D-9B5B-8D68D0945A91}"/>
              </a:ext>
            </a:extLst>
          </p:cNvPr>
          <p:cNvSpPr txBox="1"/>
          <p:nvPr/>
        </p:nvSpPr>
        <p:spPr>
          <a:xfrm>
            <a:off x="2357442" y="482086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3B14F2-9EBF-F345-AEB2-A6B69B78E255}"/>
              </a:ext>
            </a:extLst>
          </p:cNvPr>
          <p:cNvCxnSpPr>
            <a:cxnSpLocks/>
          </p:cNvCxnSpPr>
          <p:nvPr/>
        </p:nvCxnSpPr>
        <p:spPr>
          <a:xfrm flipH="1" flipV="1">
            <a:off x="2328276" y="4836805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A0C9EBE-E50B-B141-AFAC-6F96974B40B8}"/>
              </a:ext>
            </a:extLst>
          </p:cNvPr>
          <p:cNvSpPr/>
          <p:nvPr/>
        </p:nvSpPr>
        <p:spPr>
          <a:xfrm>
            <a:off x="495436" y="473968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E12D1DF-E490-4E4C-9490-CFCF667AD234}"/>
              </a:ext>
            </a:extLst>
          </p:cNvPr>
          <p:cNvCxnSpPr>
            <a:cxnSpLocks/>
          </p:cNvCxnSpPr>
          <p:nvPr/>
        </p:nvCxnSpPr>
        <p:spPr>
          <a:xfrm flipH="1" flipV="1">
            <a:off x="4221225" y="2698743"/>
            <a:ext cx="18037" cy="156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91A9C59-8C87-5543-9DC8-C01AEE9D2EC1}"/>
              </a:ext>
            </a:extLst>
          </p:cNvPr>
          <p:cNvSpPr txBox="1"/>
          <p:nvPr/>
        </p:nvSpPr>
        <p:spPr>
          <a:xfrm>
            <a:off x="2604407" y="3187944"/>
            <a:ext cx="1609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Has_functional_parent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7021759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3712A72-264F-B44E-9145-E3DD63F05E01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F111317-EE01-FE43-AC10-6B7D477A2602}"/>
              </a:ext>
            </a:extLst>
          </p:cNvPr>
          <p:cNvSpPr/>
          <p:nvPr/>
        </p:nvSpPr>
        <p:spPr>
          <a:xfrm>
            <a:off x="3304819" y="2075497"/>
            <a:ext cx="1828797" cy="6432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delta-9-tetrahydrocannabinol</a:t>
            </a:r>
          </a:p>
          <a:p>
            <a:pPr algn="ctr"/>
            <a:r>
              <a:rPr lang="en-US" sz="1400" dirty="0"/>
              <a:t>CHEBI_66964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F9F39C-5D50-8F4C-AE8B-08A5D970B35B}"/>
              </a:ext>
            </a:extLst>
          </p:cNvPr>
          <p:cNvCxnSpPr>
            <a:cxnSpLocks/>
          </p:cNvCxnSpPr>
          <p:nvPr/>
        </p:nvCxnSpPr>
        <p:spPr>
          <a:xfrm>
            <a:off x="4214271" y="922114"/>
            <a:ext cx="0" cy="116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CE029F-6199-4F4A-BC16-9456F2E42751}"/>
              </a:ext>
            </a:extLst>
          </p:cNvPr>
          <p:cNvSpPr txBox="1"/>
          <p:nvPr/>
        </p:nvSpPr>
        <p:spPr>
          <a:xfrm>
            <a:off x="2727296" y="1172799"/>
            <a:ext cx="12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Has_component</a:t>
            </a:r>
            <a:endParaRPr lang="en-US" sz="1200" i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C8599E-DAB2-9A48-A0CC-00CD0ED9D9C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6F1D55-6308-364C-A656-DFBF0BD2D81E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BB4D72-F85D-BD48-AF3A-2680444302D4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76D6200-479A-824C-A5EE-85EEAD002B1B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91728DA-F515-5F46-B010-B87736F95D68}"/>
              </a:ext>
            </a:extLst>
          </p:cNvPr>
          <p:cNvSpPr/>
          <p:nvPr/>
        </p:nvSpPr>
        <p:spPr>
          <a:xfrm>
            <a:off x="495436" y="207627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AEE7FA-6BB8-A041-9A66-585F5A3E50C7}"/>
              </a:ext>
            </a:extLst>
          </p:cNvPr>
          <p:cNvSpPr txBox="1"/>
          <p:nvPr/>
        </p:nvSpPr>
        <p:spPr>
          <a:xfrm>
            <a:off x="2357442" y="2115071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B73C5F0-6055-734D-891C-28A2E557011B}"/>
              </a:ext>
            </a:extLst>
          </p:cNvPr>
          <p:cNvSpPr/>
          <p:nvPr/>
        </p:nvSpPr>
        <p:spPr>
          <a:xfrm>
            <a:off x="9499695" y="304852"/>
            <a:ext cx="2527115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Cannabis sativa subsp. Indica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931291-DC70-3B42-A547-2D14E20DB5B3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5362714" y="620538"/>
            <a:ext cx="4136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BB687C-FDE0-2A47-B3CA-B2B5B3109795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7078B7-1E90-1842-BF40-996CE2AE77A5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 flipV="1">
            <a:off x="2324236" y="2391961"/>
            <a:ext cx="980583" cy="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1B6AAF7-11D9-3F43-B721-A13F0A116093}"/>
              </a:ext>
            </a:extLst>
          </p:cNvPr>
          <p:cNvSpPr/>
          <p:nvPr/>
        </p:nvSpPr>
        <p:spPr>
          <a:xfrm>
            <a:off x="9729925" y="2724941"/>
            <a:ext cx="2296886" cy="7400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Cannabis sativa subsp. Indica whole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5A8E18F-C201-1E44-B5BA-0A56198D3CD8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6F6952-2E59-564B-A650-D907D77489B4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A458098-A0C3-544C-91F6-03DA1E7AB59A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E26481D-069A-B440-A527-D730550C89D2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0F406355-A88D-9E46-90F8-3D1DF05721AE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FD9733C-3E57-9E46-8DBA-A6CF1BB9E590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D5E7293-2430-EE40-8054-A70D7B4CD8C6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Cannabis sativa subsp. indica</a:t>
            </a:r>
          </a:p>
          <a:p>
            <a:pPr algn="ctr"/>
            <a:r>
              <a:rPr lang="en-US" sz="1400" dirty="0"/>
              <a:t>NCBI_1302822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E8C4D3E-561A-754A-A761-07CDD75B89C3}"/>
              </a:ext>
            </a:extLst>
          </p:cNvPr>
          <p:cNvSpPr/>
          <p:nvPr/>
        </p:nvSpPr>
        <p:spPr>
          <a:xfrm>
            <a:off x="3266665" y="3817848"/>
            <a:ext cx="3528437" cy="17635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11-hydroxy-delta-9-tetrahydrocannabinol</a:t>
            </a:r>
            <a:r>
              <a:rPr lang="en-US" sz="1400" u="sng" dirty="0">
                <a:solidFill>
                  <a:schemeClr val="bg1"/>
                </a:solidFill>
              </a:rPr>
              <a:t> CHEBI_77270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11-nor-9-carboxy-delta9-tetrahydrocannabinol</a:t>
            </a:r>
            <a:r>
              <a:rPr lang="en-US" sz="1400" dirty="0">
                <a:solidFill>
                  <a:schemeClr val="bg1"/>
                </a:solidFill>
              </a:rPr>
              <a:t> CHEBI_77273</a:t>
            </a:r>
          </a:p>
          <a:p>
            <a:r>
              <a:rPr lang="en-US" sz="1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Cannabinol</a:t>
            </a:r>
            <a:r>
              <a:rPr lang="en-US" sz="1400" dirty="0">
                <a:solidFill>
                  <a:schemeClr val="bg1"/>
                </a:solidFill>
              </a:rPr>
              <a:t> CHEBI_3360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808080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8-beta-hydroxy-delta-9-tetrahydrocannabinol</a:t>
            </a:r>
            <a:endParaRPr lang="en-US" sz="140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22F7114F-4FDC-7746-BD8C-8DA2BB481848}"/>
              </a:ext>
            </a:extLst>
          </p:cNvPr>
          <p:cNvSpPr/>
          <p:nvPr/>
        </p:nvSpPr>
        <p:spPr>
          <a:xfrm>
            <a:off x="495436" y="4037101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Metabolite</a:t>
            </a:r>
          </a:p>
          <a:p>
            <a:pPr algn="ctr"/>
            <a:r>
              <a:rPr lang="en-US" sz="1400" dirty="0"/>
              <a:t>CHEBI_25212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F6A8A8-9C97-5741-AE1A-FF43F9FFEF70}"/>
              </a:ext>
            </a:extLst>
          </p:cNvPr>
          <p:cNvSpPr txBox="1"/>
          <p:nvPr/>
        </p:nvSpPr>
        <p:spPr>
          <a:xfrm>
            <a:off x="2406393" y="4094908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Has_role</a:t>
            </a:r>
            <a:endParaRPr lang="en-US" sz="1200" i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8DA727-B932-3445-80A0-BDB9EB1A16A8}"/>
              </a:ext>
            </a:extLst>
          </p:cNvPr>
          <p:cNvCxnSpPr>
            <a:cxnSpLocks/>
          </p:cNvCxnSpPr>
          <p:nvPr/>
        </p:nvCxnSpPr>
        <p:spPr>
          <a:xfrm flipH="1" flipV="1">
            <a:off x="2300814" y="4411256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F83C033-AEAB-D045-89A2-58C551A9586D}"/>
              </a:ext>
            </a:extLst>
          </p:cNvPr>
          <p:cNvSpPr txBox="1"/>
          <p:nvPr/>
        </p:nvSpPr>
        <p:spPr>
          <a:xfrm>
            <a:off x="2357442" y="482086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4BE63AC-A6CE-7A4B-843A-437616B8716A}"/>
              </a:ext>
            </a:extLst>
          </p:cNvPr>
          <p:cNvCxnSpPr>
            <a:cxnSpLocks/>
          </p:cNvCxnSpPr>
          <p:nvPr/>
        </p:nvCxnSpPr>
        <p:spPr>
          <a:xfrm flipH="1" flipV="1">
            <a:off x="2328276" y="4836805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0D42574-D7C9-F940-86D2-C9139BA0CE0F}"/>
              </a:ext>
            </a:extLst>
          </p:cNvPr>
          <p:cNvSpPr/>
          <p:nvPr/>
        </p:nvSpPr>
        <p:spPr>
          <a:xfrm>
            <a:off x="495436" y="473968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9C3842-E766-F944-B3AF-1AA8C4BD6C49}"/>
              </a:ext>
            </a:extLst>
          </p:cNvPr>
          <p:cNvCxnSpPr>
            <a:cxnSpLocks/>
          </p:cNvCxnSpPr>
          <p:nvPr/>
        </p:nvCxnSpPr>
        <p:spPr>
          <a:xfrm flipV="1">
            <a:off x="4214271" y="2698744"/>
            <a:ext cx="6955" cy="1119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C64C868-6431-1F4B-B4D6-59324D55834A}"/>
              </a:ext>
            </a:extLst>
          </p:cNvPr>
          <p:cNvSpPr txBox="1"/>
          <p:nvPr/>
        </p:nvSpPr>
        <p:spPr>
          <a:xfrm>
            <a:off x="2604407" y="3187944"/>
            <a:ext cx="1609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Has_functional_parent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927028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3712A72-264F-B44E-9145-E3DD63F05E01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F9F39C-5D50-8F4C-AE8B-08A5D970B35B}"/>
              </a:ext>
            </a:extLst>
          </p:cNvPr>
          <p:cNvCxnSpPr>
            <a:cxnSpLocks/>
          </p:cNvCxnSpPr>
          <p:nvPr/>
        </p:nvCxnSpPr>
        <p:spPr>
          <a:xfrm>
            <a:off x="4214271" y="922114"/>
            <a:ext cx="0" cy="116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CE029F-6199-4F4A-BC16-9456F2E42751}"/>
              </a:ext>
            </a:extLst>
          </p:cNvPr>
          <p:cNvSpPr txBox="1"/>
          <p:nvPr/>
        </p:nvSpPr>
        <p:spPr>
          <a:xfrm>
            <a:off x="2727296" y="1172799"/>
            <a:ext cx="12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Has_component</a:t>
            </a:r>
            <a:endParaRPr lang="en-US" sz="1200" i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C8599E-DAB2-9A48-A0CC-00CD0ED9D9C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6F1D55-6308-364C-A656-DFBF0BD2D81E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BB4D72-F85D-BD48-AF3A-2680444302D4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76D6200-479A-824C-A5EE-85EEAD002B1B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91728DA-F515-5F46-B010-B87736F95D68}"/>
              </a:ext>
            </a:extLst>
          </p:cNvPr>
          <p:cNvSpPr/>
          <p:nvPr/>
        </p:nvSpPr>
        <p:spPr>
          <a:xfrm>
            <a:off x="495436" y="207627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AEE7FA-6BB8-A041-9A66-585F5A3E50C7}"/>
              </a:ext>
            </a:extLst>
          </p:cNvPr>
          <p:cNvSpPr txBox="1"/>
          <p:nvPr/>
        </p:nvSpPr>
        <p:spPr>
          <a:xfrm>
            <a:off x="2357442" y="2115071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B73C5F0-6055-734D-891C-28A2E557011B}"/>
              </a:ext>
            </a:extLst>
          </p:cNvPr>
          <p:cNvSpPr/>
          <p:nvPr/>
        </p:nvSpPr>
        <p:spPr>
          <a:xfrm>
            <a:off x="9499695" y="304852"/>
            <a:ext cx="2527115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Cannabis sativa subsp. Indica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931291-DC70-3B42-A547-2D14E20DB5B3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5362714" y="620538"/>
            <a:ext cx="4136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BB687C-FDE0-2A47-B3CA-B2B5B3109795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7078B7-1E90-1842-BF40-996CE2AE77A5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2324236" y="2391961"/>
            <a:ext cx="980583" cy="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1B6AAF7-11D9-3F43-B721-A13F0A116093}"/>
              </a:ext>
            </a:extLst>
          </p:cNvPr>
          <p:cNvSpPr/>
          <p:nvPr/>
        </p:nvSpPr>
        <p:spPr>
          <a:xfrm>
            <a:off x="9729925" y="2724941"/>
            <a:ext cx="2296886" cy="7400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Cannabis sativa subsp. Indica whole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5A8E18F-C201-1E44-B5BA-0A56198D3CD8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6F6952-2E59-564B-A650-D907D77489B4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A458098-A0C3-544C-91F6-03DA1E7AB59A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E26481D-069A-B440-A527-D730550C89D2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0F406355-A88D-9E46-90F8-3D1DF05721AE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FD9733C-3E57-9E46-8DBA-A6CF1BB9E590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3D1111F-93F5-504E-B495-47860C0EA665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Cannabis sativa subsp. indica</a:t>
            </a:r>
          </a:p>
          <a:p>
            <a:pPr algn="ctr"/>
            <a:r>
              <a:rPr lang="en-US" sz="1400" dirty="0"/>
              <a:t>NCBI_1302822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521FA1A-4A16-D744-8E66-63FF4133B075}"/>
              </a:ext>
            </a:extLst>
          </p:cNvPr>
          <p:cNvSpPr/>
          <p:nvPr/>
        </p:nvSpPr>
        <p:spPr>
          <a:xfrm>
            <a:off x="3299870" y="4260926"/>
            <a:ext cx="3528437" cy="89869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11-hydroxy-delta-8-tetrahydrocannabinol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7-alpha-hydroxy-delta-8-tetrahydrocannabinol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7741DC-25B0-B74B-AA25-977FBA72770C}"/>
              </a:ext>
            </a:extLst>
          </p:cNvPr>
          <p:cNvSpPr/>
          <p:nvPr/>
        </p:nvSpPr>
        <p:spPr>
          <a:xfrm>
            <a:off x="495436" y="4037101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Metabolite</a:t>
            </a:r>
          </a:p>
          <a:p>
            <a:pPr algn="ctr"/>
            <a:r>
              <a:rPr lang="en-US" sz="1400" dirty="0"/>
              <a:t>CHEBI_25212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CD797B-86C8-A54D-A68A-530F7C0443C1}"/>
              </a:ext>
            </a:extLst>
          </p:cNvPr>
          <p:cNvSpPr txBox="1"/>
          <p:nvPr/>
        </p:nvSpPr>
        <p:spPr>
          <a:xfrm>
            <a:off x="2406393" y="4094908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Has_role</a:t>
            </a:r>
            <a:endParaRPr lang="en-US" sz="1200" i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0ABE3F-4C8D-024A-BA3E-4011F09E800C}"/>
              </a:ext>
            </a:extLst>
          </p:cNvPr>
          <p:cNvCxnSpPr>
            <a:cxnSpLocks/>
          </p:cNvCxnSpPr>
          <p:nvPr/>
        </p:nvCxnSpPr>
        <p:spPr>
          <a:xfrm flipH="1" flipV="1">
            <a:off x="2300814" y="4411256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DC64FB-443A-BB46-A8E5-E3EDAD4E1920}"/>
              </a:ext>
            </a:extLst>
          </p:cNvPr>
          <p:cNvSpPr txBox="1"/>
          <p:nvPr/>
        </p:nvSpPr>
        <p:spPr>
          <a:xfrm>
            <a:off x="2357442" y="482086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1653E4-0B14-1B4D-85D1-1526321C2E9D}"/>
              </a:ext>
            </a:extLst>
          </p:cNvPr>
          <p:cNvCxnSpPr>
            <a:cxnSpLocks/>
          </p:cNvCxnSpPr>
          <p:nvPr/>
        </p:nvCxnSpPr>
        <p:spPr>
          <a:xfrm flipH="1" flipV="1">
            <a:off x="2328276" y="4836805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7DBC767D-FA10-F549-9FF5-1B8665B8F9A1}"/>
              </a:ext>
            </a:extLst>
          </p:cNvPr>
          <p:cNvSpPr/>
          <p:nvPr/>
        </p:nvSpPr>
        <p:spPr>
          <a:xfrm>
            <a:off x="495436" y="473968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CEF4FFB-8363-AE44-9F1D-2373ADCC7BFD}"/>
              </a:ext>
            </a:extLst>
          </p:cNvPr>
          <p:cNvCxnSpPr>
            <a:cxnSpLocks/>
          </p:cNvCxnSpPr>
          <p:nvPr/>
        </p:nvCxnSpPr>
        <p:spPr>
          <a:xfrm flipH="1" flipV="1">
            <a:off x="4221225" y="2698743"/>
            <a:ext cx="18037" cy="156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9B05FAA-0B80-5242-A8EF-18EC4A9083F1}"/>
              </a:ext>
            </a:extLst>
          </p:cNvPr>
          <p:cNvSpPr txBox="1"/>
          <p:nvPr/>
        </p:nvSpPr>
        <p:spPr>
          <a:xfrm>
            <a:off x="2604407" y="3187944"/>
            <a:ext cx="1609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Has_functional_parent</a:t>
            </a:r>
            <a:endParaRPr lang="en-US" sz="1200" i="1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ACE9E10-A47D-D94D-8CEB-0EFB21BF3B84}"/>
              </a:ext>
            </a:extLst>
          </p:cNvPr>
          <p:cNvSpPr/>
          <p:nvPr/>
        </p:nvSpPr>
        <p:spPr>
          <a:xfrm>
            <a:off x="6464091" y="2042448"/>
            <a:ext cx="2196723" cy="7400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Delta-8-tetrahydrocannabinol</a:t>
            </a:r>
          </a:p>
          <a:p>
            <a:pPr algn="ctr"/>
            <a:r>
              <a:rPr lang="en-US" sz="1400" dirty="0"/>
              <a:t>SRS_ZHX2VN2N5R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14EBD94-B3C8-464F-B4D2-0FAF01337479}"/>
              </a:ext>
            </a:extLst>
          </p:cNvPr>
          <p:cNvCxnSpPr>
            <a:cxnSpLocks/>
          </p:cNvCxnSpPr>
          <p:nvPr/>
        </p:nvCxnSpPr>
        <p:spPr>
          <a:xfrm flipV="1">
            <a:off x="5026769" y="2377363"/>
            <a:ext cx="14373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80B6D44-AC5C-AD4F-8321-52DBC009E5C3}"/>
              </a:ext>
            </a:extLst>
          </p:cNvPr>
          <p:cNvSpPr txBox="1"/>
          <p:nvPr/>
        </p:nvSpPr>
        <p:spPr>
          <a:xfrm>
            <a:off x="5549415" y="2061678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34DB036F-25AF-2B4B-8284-D69A149662F9}"/>
              </a:ext>
            </a:extLst>
          </p:cNvPr>
          <p:cNvSpPr/>
          <p:nvPr/>
        </p:nvSpPr>
        <p:spPr>
          <a:xfrm>
            <a:off x="3306825" y="206245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6976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0E7F15-C472-7445-A4F5-7928D7B55F6A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Organism</a:t>
            </a:r>
          </a:p>
          <a:p>
            <a:pPr algn="ctr"/>
            <a:r>
              <a:rPr lang="en-US" sz="1400" dirty="0"/>
              <a:t>NCBI_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BED2DA-8124-F542-A289-B6DE92795068}"/>
              </a:ext>
            </a:extLst>
          </p:cNvPr>
          <p:cNvSpPr/>
          <p:nvPr/>
        </p:nvSpPr>
        <p:spPr>
          <a:xfrm>
            <a:off x="3304819" y="2075497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constituent</a:t>
            </a:r>
          </a:p>
          <a:p>
            <a:pPr algn="ctr"/>
            <a:r>
              <a:rPr lang="en-US" sz="1400" dirty="0"/>
              <a:t>CHEBI_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4A142B-0756-B040-9464-C1BD4EA76F59}"/>
              </a:ext>
            </a:extLst>
          </p:cNvPr>
          <p:cNvCxnSpPr>
            <a:cxnSpLocks/>
          </p:cNvCxnSpPr>
          <p:nvPr/>
        </p:nvCxnSpPr>
        <p:spPr>
          <a:xfrm>
            <a:off x="4214271" y="922114"/>
            <a:ext cx="0" cy="116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200F678-D458-E04E-9C49-D614BDD58B07}"/>
              </a:ext>
            </a:extLst>
          </p:cNvPr>
          <p:cNvSpPr txBox="1"/>
          <p:nvPr/>
        </p:nvSpPr>
        <p:spPr>
          <a:xfrm>
            <a:off x="2727296" y="1172799"/>
            <a:ext cx="12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Has_component</a:t>
            </a:r>
            <a:endParaRPr lang="en-US" sz="1200" i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083D672-00C3-A841-BAA9-DDD5D986E697}"/>
              </a:ext>
            </a:extLst>
          </p:cNvPr>
          <p:cNvSpPr/>
          <p:nvPr/>
        </p:nvSpPr>
        <p:spPr>
          <a:xfrm>
            <a:off x="6551982" y="4284955"/>
            <a:ext cx="1975758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metabolite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2EFAFF-3AF4-5145-A4D1-6F2205E63227}"/>
              </a:ext>
            </a:extLst>
          </p:cNvPr>
          <p:cNvCxnSpPr>
            <a:cxnSpLocks/>
          </p:cNvCxnSpPr>
          <p:nvPr/>
        </p:nvCxnSpPr>
        <p:spPr>
          <a:xfrm flipV="1">
            <a:off x="5114659" y="4619870"/>
            <a:ext cx="14373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112AC88-6488-4C45-A68B-DB826A24A820}"/>
              </a:ext>
            </a:extLst>
          </p:cNvPr>
          <p:cNvSpPr/>
          <p:nvPr/>
        </p:nvSpPr>
        <p:spPr>
          <a:xfrm>
            <a:off x="495436" y="207627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0ACE8B-9686-CB44-83E7-D03A70ED4F93}"/>
              </a:ext>
            </a:extLst>
          </p:cNvPr>
          <p:cNvSpPr txBox="1"/>
          <p:nvPr/>
        </p:nvSpPr>
        <p:spPr>
          <a:xfrm>
            <a:off x="2357442" y="2115071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9CC9CAA-350D-0D48-A7CB-1C0470EA7D79}"/>
              </a:ext>
            </a:extLst>
          </p:cNvPr>
          <p:cNvSpPr/>
          <p:nvPr/>
        </p:nvSpPr>
        <p:spPr>
          <a:xfrm>
            <a:off x="3299871" y="4260926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F24F61E-CE5D-244C-A095-4B0656695E89}"/>
              </a:ext>
            </a:extLst>
          </p:cNvPr>
          <p:cNvSpPr/>
          <p:nvPr/>
        </p:nvSpPr>
        <p:spPr>
          <a:xfrm>
            <a:off x="9499696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5362714" y="620538"/>
            <a:ext cx="413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436711-8DA7-D947-BCF4-60AFD3A595A0}"/>
              </a:ext>
            </a:extLst>
          </p:cNvPr>
          <p:cNvSpPr txBox="1"/>
          <p:nvPr/>
        </p:nvSpPr>
        <p:spPr>
          <a:xfrm>
            <a:off x="5637305" y="4304185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F1626724-68AE-384A-9A3A-5C805122FFB0}"/>
              </a:ext>
            </a:extLst>
          </p:cNvPr>
          <p:cNvSpPr/>
          <p:nvPr/>
        </p:nvSpPr>
        <p:spPr>
          <a:xfrm>
            <a:off x="495436" y="4037101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Metabolite</a:t>
            </a:r>
          </a:p>
          <a:p>
            <a:pPr algn="ctr"/>
            <a:r>
              <a:rPr lang="en-US" sz="1400" dirty="0"/>
              <a:t>CHEBI_25212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E25DBA-0460-E845-9354-5FEE849C41F5}"/>
              </a:ext>
            </a:extLst>
          </p:cNvPr>
          <p:cNvSpPr txBox="1"/>
          <p:nvPr/>
        </p:nvSpPr>
        <p:spPr>
          <a:xfrm>
            <a:off x="2406393" y="4094908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Has_role</a:t>
            </a:r>
            <a:endParaRPr lang="en-US" sz="1200" i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BBEB37-AF28-7D4A-AF10-BA13DEE9996C}"/>
              </a:ext>
            </a:extLst>
          </p:cNvPr>
          <p:cNvCxnSpPr>
            <a:cxnSpLocks/>
          </p:cNvCxnSpPr>
          <p:nvPr/>
        </p:nvCxnSpPr>
        <p:spPr>
          <a:xfrm flipH="1" flipV="1">
            <a:off x="2300814" y="4411256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DE53F2C-1722-4946-8193-F6C1657768CC}"/>
              </a:ext>
            </a:extLst>
          </p:cNvPr>
          <p:cNvSpPr txBox="1"/>
          <p:nvPr/>
        </p:nvSpPr>
        <p:spPr>
          <a:xfrm>
            <a:off x="2357442" y="482086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B2BF5A9-7773-9944-981D-4FBC99F9CB2F}"/>
              </a:ext>
            </a:extLst>
          </p:cNvPr>
          <p:cNvCxnSpPr>
            <a:cxnSpLocks/>
          </p:cNvCxnSpPr>
          <p:nvPr/>
        </p:nvCxnSpPr>
        <p:spPr>
          <a:xfrm flipH="1" flipV="1">
            <a:off x="2328276" y="4836805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871064A8-782B-6B43-A918-995F235A2D75}"/>
              </a:ext>
            </a:extLst>
          </p:cNvPr>
          <p:cNvSpPr/>
          <p:nvPr/>
        </p:nvSpPr>
        <p:spPr>
          <a:xfrm>
            <a:off x="495436" y="473968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8E2307A-CF9D-E84D-9BFC-F268714415B9}"/>
              </a:ext>
            </a:extLst>
          </p:cNvPr>
          <p:cNvCxnSpPr>
            <a:cxnSpLocks/>
          </p:cNvCxnSpPr>
          <p:nvPr/>
        </p:nvCxnSpPr>
        <p:spPr>
          <a:xfrm flipH="1" flipV="1">
            <a:off x="4221225" y="2698743"/>
            <a:ext cx="18037" cy="156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68EA97-A0CD-7D40-9888-6B64DE8CA737}"/>
              </a:ext>
            </a:extLst>
          </p:cNvPr>
          <p:cNvCxnSpPr>
            <a:cxnSpLocks/>
            <a:stCxn id="16" idx="1"/>
            <a:endCxn id="48" idx="3"/>
          </p:cNvCxnSpPr>
          <p:nvPr/>
        </p:nvCxnSpPr>
        <p:spPr>
          <a:xfrm flipH="1">
            <a:off x="2324236" y="2391183"/>
            <a:ext cx="980583" cy="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F5AB928-1A9A-EC48-B429-A4DE5F3BD5EB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Parent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8DDEC75-7F85-1940-ABD8-402F08F8ADF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D67E24-953E-3640-9161-5CD2FA74BC63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4F75EE-495F-E74D-8149-8E4561A4DDB4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21D9CE-58D9-7F45-BA0E-0376BAB7503D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917D484-FD59-B84A-A50D-D555679ED5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A442C5-78CE-C14E-BD01-B362CBA042C1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F576E3-94DD-C946-9E70-A932DD898FB3}"/>
              </a:ext>
            </a:extLst>
          </p:cNvPr>
          <p:cNvCxnSpPr>
            <a:cxnSpLocks/>
          </p:cNvCxnSpPr>
          <p:nvPr/>
        </p:nvCxnSpPr>
        <p:spPr>
          <a:xfrm>
            <a:off x="5128671" y="2362981"/>
            <a:ext cx="886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3B5231F-70E7-AD46-BEE7-AA7A57F3F1A9}"/>
              </a:ext>
            </a:extLst>
          </p:cNvPr>
          <p:cNvSpPr/>
          <p:nvPr/>
        </p:nvSpPr>
        <p:spPr>
          <a:xfrm>
            <a:off x="6023272" y="2047295"/>
            <a:ext cx="1896579" cy="745964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Negative regulation of transporter activity</a:t>
            </a:r>
          </a:p>
          <a:p>
            <a:pPr algn="ctr"/>
            <a:r>
              <a:rPr lang="en-US" sz="1400" dirty="0"/>
              <a:t>GO_0032410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685588-C5BF-7C4A-B99C-BE9DF7C32679}"/>
              </a:ext>
            </a:extLst>
          </p:cNvPr>
          <p:cNvSpPr txBox="1"/>
          <p:nvPr/>
        </p:nvSpPr>
        <p:spPr>
          <a:xfrm>
            <a:off x="4986016" y="1801667"/>
            <a:ext cx="1109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Participates_in</a:t>
            </a:r>
            <a:endParaRPr lang="en-US" sz="1200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63606E-EFEC-2E45-9B7E-2DB92CCDD899}"/>
              </a:ext>
            </a:extLst>
          </p:cNvPr>
          <p:cNvSpPr txBox="1"/>
          <p:nvPr/>
        </p:nvSpPr>
        <p:spPr>
          <a:xfrm>
            <a:off x="7205834" y="3479834"/>
            <a:ext cx="1177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Has_participant</a:t>
            </a:r>
            <a:endParaRPr lang="en-US" sz="1200" i="1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2B3DC85-87B0-F545-A05E-3F8E7536EDBB}"/>
              </a:ext>
            </a:extLst>
          </p:cNvPr>
          <p:cNvSpPr/>
          <p:nvPr/>
        </p:nvSpPr>
        <p:spPr>
          <a:xfrm>
            <a:off x="8527740" y="3482724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Protein</a:t>
            </a:r>
          </a:p>
          <a:p>
            <a:pPr algn="ctr"/>
            <a:r>
              <a:rPr lang="en-US" sz="1400" dirty="0"/>
              <a:t>P_PR000000001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5D6AE1D7-D2F3-AE45-A2F7-FC9876E3CE85}"/>
              </a:ext>
            </a:extLst>
          </p:cNvPr>
          <p:cNvCxnSpPr>
            <a:cxnSpLocks/>
            <a:stCxn id="39" idx="2"/>
            <a:endCxn id="44" idx="1"/>
          </p:cNvCxnSpPr>
          <p:nvPr/>
        </p:nvCxnSpPr>
        <p:spPr>
          <a:xfrm rot="16200000" flipH="1">
            <a:off x="7247076" y="2517745"/>
            <a:ext cx="1005151" cy="1556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57C1812-479F-5644-8AD1-D0BEFEDCECA3}"/>
              </a:ext>
            </a:extLst>
          </p:cNvPr>
          <p:cNvSpPr txBox="1"/>
          <p:nvPr/>
        </p:nvSpPr>
        <p:spPr>
          <a:xfrm>
            <a:off x="2604407" y="3187944"/>
            <a:ext cx="1609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Has_functional_parent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05445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0E7F15-C472-7445-A4F5-7928D7B55F6A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Organism</a:t>
            </a:r>
          </a:p>
          <a:p>
            <a:pPr algn="ctr"/>
            <a:r>
              <a:rPr lang="en-US" sz="1400" dirty="0"/>
              <a:t>NCBI_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BED2DA-8124-F542-A289-B6DE92795068}"/>
              </a:ext>
            </a:extLst>
          </p:cNvPr>
          <p:cNvSpPr/>
          <p:nvPr/>
        </p:nvSpPr>
        <p:spPr>
          <a:xfrm>
            <a:off x="3304819" y="2075497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constituent</a:t>
            </a:r>
          </a:p>
          <a:p>
            <a:pPr algn="ctr"/>
            <a:r>
              <a:rPr lang="en-US" sz="1400" dirty="0"/>
              <a:t>CHEBI_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4A142B-0756-B040-9464-C1BD4EA76F59}"/>
              </a:ext>
            </a:extLst>
          </p:cNvPr>
          <p:cNvCxnSpPr>
            <a:cxnSpLocks/>
          </p:cNvCxnSpPr>
          <p:nvPr/>
        </p:nvCxnSpPr>
        <p:spPr>
          <a:xfrm>
            <a:off x="4214271" y="922114"/>
            <a:ext cx="0" cy="116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200F678-D458-E04E-9C49-D614BDD58B07}"/>
              </a:ext>
            </a:extLst>
          </p:cNvPr>
          <p:cNvSpPr txBox="1"/>
          <p:nvPr/>
        </p:nvSpPr>
        <p:spPr>
          <a:xfrm>
            <a:off x="2727296" y="1172799"/>
            <a:ext cx="12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Has_component</a:t>
            </a:r>
            <a:endParaRPr lang="en-US" sz="1200" i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083D672-00C3-A841-BAA9-DDD5D986E697}"/>
              </a:ext>
            </a:extLst>
          </p:cNvPr>
          <p:cNvSpPr/>
          <p:nvPr/>
        </p:nvSpPr>
        <p:spPr>
          <a:xfrm>
            <a:off x="6551982" y="4284955"/>
            <a:ext cx="1975758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metabolite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2EFAFF-3AF4-5145-A4D1-6F2205E63227}"/>
              </a:ext>
            </a:extLst>
          </p:cNvPr>
          <p:cNvCxnSpPr>
            <a:cxnSpLocks/>
          </p:cNvCxnSpPr>
          <p:nvPr/>
        </p:nvCxnSpPr>
        <p:spPr>
          <a:xfrm flipV="1">
            <a:off x="5114659" y="4619870"/>
            <a:ext cx="14373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112AC88-6488-4C45-A68B-DB826A24A820}"/>
              </a:ext>
            </a:extLst>
          </p:cNvPr>
          <p:cNvSpPr/>
          <p:nvPr/>
        </p:nvSpPr>
        <p:spPr>
          <a:xfrm>
            <a:off x="495436" y="207627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0ACE8B-9686-CB44-83E7-D03A70ED4F93}"/>
              </a:ext>
            </a:extLst>
          </p:cNvPr>
          <p:cNvSpPr txBox="1"/>
          <p:nvPr/>
        </p:nvSpPr>
        <p:spPr>
          <a:xfrm>
            <a:off x="2357442" y="2115071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9CC9CAA-350D-0D48-A7CB-1C0470EA7D79}"/>
              </a:ext>
            </a:extLst>
          </p:cNvPr>
          <p:cNvSpPr/>
          <p:nvPr/>
        </p:nvSpPr>
        <p:spPr>
          <a:xfrm>
            <a:off x="3299871" y="4260926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F24F61E-CE5D-244C-A095-4B0656695E89}"/>
              </a:ext>
            </a:extLst>
          </p:cNvPr>
          <p:cNvSpPr/>
          <p:nvPr/>
        </p:nvSpPr>
        <p:spPr>
          <a:xfrm>
            <a:off x="9499696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5362714" y="620538"/>
            <a:ext cx="413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436711-8DA7-D947-BCF4-60AFD3A595A0}"/>
              </a:ext>
            </a:extLst>
          </p:cNvPr>
          <p:cNvSpPr txBox="1"/>
          <p:nvPr/>
        </p:nvSpPr>
        <p:spPr>
          <a:xfrm>
            <a:off x="5637305" y="4304185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F1626724-68AE-384A-9A3A-5C805122FFB0}"/>
              </a:ext>
            </a:extLst>
          </p:cNvPr>
          <p:cNvSpPr/>
          <p:nvPr/>
        </p:nvSpPr>
        <p:spPr>
          <a:xfrm>
            <a:off x="495436" y="4037101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Metabolite</a:t>
            </a:r>
          </a:p>
          <a:p>
            <a:pPr algn="ctr"/>
            <a:r>
              <a:rPr lang="en-US" sz="1400" dirty="0"/>
              <a:t>CHEBI_25212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E25DBA-0460-E845-9354-5FEE849C41F5}"/>
              </a:ext>
            </a:extLst>
          </p:cNvPr>
          <p:cNvSpPr txBox="1"/>
          <p:nvPr/>
        </p:nvSpPr>
        <p:spPr>
          <a:xfrm>
            <a:off x="2406393" y="4094908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Has_role</a:t>
            </a:r>
            <a:endParaRPr lang="en-US" sz="1200" i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BBEB37-AF28-7D4A-AF10-BA13DEE9996C}"/>
              </a:ext>
            </a:extLst>
          </p:cNvPr>
          <p:cNvCxnSpPr>
            <a:cxnSpLocks/>
          </p:cNvCxnSpPr>
          <p:nvPr/>
        </p:nvCxnSpPr>
        <p:spPr>
          <a:xfrm flipH="1" flipV="1">
            <a:off x="2300814" y="4411256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DE53F2C-1722-4946-8193-F6C1657768CC}"/>
              </a:ext>
            </a:extLst>
          </p:cNvPr>
          <p:cNvSpPr txBox="1"/>
          <p:nvPr/>
        </p:nvSpPr>
        <p:spPr>
          <a:xfrm>
            <a:off x="2357442" y="482086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B2BF5A9-7773-9944-981D-4FBC99F9CB2F}"/>
              </a:ext>
            </a:extLst>
          </p:cNvPr>
          <p:cNvCxnSpPr>
            <a:cxnSpLocks/>
          </p:cNvCxnSpPr>
          <p:nvPr/>
        </p:nvCxnSpPr>
        <p:spPr>
          <a:xfrm flipH="1" flipV="1">
            <a:off x="2328276" y="4836805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871064A8-782B-6B43-A918-995F235A2D75}"/>
              </a:ext>
            </a:extLst>
          </p:cNvPr>
          <p:cNvSpPr/>
          <p:nvPr/>
        </p:nvSpPr>
        <p:spPr>
          <a:xfrm>
            <a:off x="495436" y="473968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8E2307A-CF9D-E84D-9BFC-F268714415B9}"/>
              </a:ext>
            </a:extLst>
          </p:cNvPr>
          <p:cNvCxnSpPr>
            <a:cxnSpLocks/>
          </p:cNvCxnSpPr>
          <p:nvPr/>
        </p:nvCxnSpPr>
        <p:spPr>
          <a:xfrm flipH="1" flipV="1">
            <a:off x="4221225" y="2698743"/>
            <a:ext cx="18037" cy="156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68EA97-A0CD-7D40-9888-6B64DE8CA737}"/>
              </a:ext>
            </a:extLst>
          </p:cNvPr>
          <p:cNvCxnSpPr>
            <a:cxnSpLocks/>
            <a:stCxn id="16" idx="1"/>
            <a:endCxn id="48" idx="3"/>
          </p:cNvCxnSpPr>
          <p:nvPr/>
        </p:nvCxnSpPr>
        <p:spPr>
          <a:xfrm flipH="1">
            <a:off x="2324236" y="2391183"/>
            <a:ext cx="980583" cy="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F5AB928-1A9A-EC48-B429-A4DE5F3BD5EB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Parent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8DDEC75-7F85-1940-ABD8-402F08F8ADF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D67E24-953E-3640-9161-5CD2FA74BC63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4F75EE-495F-E74D-8149-8E4561A4DDB4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21D9CE-58D9-7F45-BA0E-0376BAB7503D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917D484-FD59-B84A-A50D-D555679ED5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A442C5-78CE-C14E-BD01-B362CBA042C1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F576E3-94DD-C946-9E70-A932DD898FB3}"/>
              </a:ext>
            </a:extLst>
          </p:cNvPr>
          <p:cNvCxnSpPr>
            <a:cxnSpLocks/>
          </p:cNvCxnSpPr>
          <p:nvPr/>
        </p:nvCxnSpPr>
        <p:spPr>
          <a:xfrm>
            <a:off x="5128671" y="2362981"/>
            <a:ext cx="1148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2B3DC85-87B0-F545-A05E-3F8E7536EDBB}"/>
              </a:ext>
            </a:extLst>
          </p:cNvPr>
          <p:cNvSpPr/>
          <p:nvPr/>
        </p:nvSpPr>
        <p:spPr>
          <a:xfrm>
            <a:off x="6282062" y="2067372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Enzyme/Protein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7C1812-479F-5644-8AD1-D0BEFEDCECA3}"/>
              </a:ext>
            </a:extLst>
          </p:cNvPr>
          <p:cNvSpPr txBox="1"/>
          <p:nvPr/>
        </p:nvSpPr>
        <p:spPr>
          <a:xfrm>
            <a:off x="2604407" y="3187944"/>
            <a:ext cx="1609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Has_functional_parent</a:t>
            </a:r>
            <a:endParaRPr lang="en-US" sz="1200" i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D5A0E6-FFEA-7C45-A28D-98A5CF973CC5}"/>
              </a:ext>
            </a:extLst>
          </p:cNvPr>
          <p:cNvSpPr txBox="1"/>
          <p:nvPr/>
        </p:nvSpPr>
        <p:spPr>
          <a:xfrm>
            <a:off x="5228690" y="2391182"/>
            <a:ext cx="921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Molecularly_decreases_activity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72857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0E7F15-C472-7445-A4F5-7928D7B55F6A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Organism</a:t>
            </a:r>
          </a:p>
          <a:p>
            <a:pPr algn="ctr"/>
            <a:r>
              <a:rPr lang="en-US" sz="1400" dirty="0"/>
              <a:t>NCBI_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BED2DA-8124-F542-A289-B6DE92795068}"/>
              </a:ext>
            </a:extLst>
          </p:cNvPr>
          <p:cNvSpPr/>
          <p:nvPr/>
        </p:nvSpPr>
        <p:spPr>
          <a:xfrm>
            <a:off x="3304819" y="2075497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constituent</a:t>
            </a:r>
          </a:p>
          <a:p>
            <a:pPr algn="ctr"/>
            <a:r>
              <a:rPr lang="en-US" sz="1400" dirty="0"/>
              <a:t>CHEBI_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4A142B-0756-B040-9464-C1BD4EA76F59}"/>
              </a:ext>
            </a:extLst>
          </p:cNvPr>
          <p:cNvCxnSpPr>
            <a:cxnSpLocks/>
          </p:cNvCxnSpPr>
          <p:nvPr/>
        </p:nvCxnSpPr>
        <p:spPr>
          <a:xfrm>
            <a:off x="4214271" y="922114"/>
            <a:ext cx="0" cy="116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200F678-D458-E04E-9C49-D614BDD58B07}"/>
              </a:ext>
            </a:extLst>
          </p:cNvPr>
          <p:cNvSpPr txBox="1"/>
          <p:nvPr/>
        </p:nvSpPr>
        <p:spPr>
          <a:xfrm>
            <a:off x="2727296" y="1172799"/>
            <a:ext cx="12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Has_component</a:t>
            </a:r>
            <a:endParaRPr lang="en-US" sz="1200" i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7BFB07C-83A3-524C-9B8B-FA13BD6B96A8}"/>
              </a:ext>
            </a:extLst>
          </p:cNvPr>
          <p:cNvSpPr txBox="1"/>
          <p:nvPr/>
        </p:nvSpPr>
        <p:spPr>
          <a:xfrm>
            <a:off x="2604407" y="3187944"/>
            <a:ext cx="1609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Has_functional_parent</a:t>
            </a:r>
            <a:endParaRPr lang="en-US" sz="1200" i="1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112AC88-6488-4C45-A68B-DB826A24A820}"/>
              </a:ext>
            </a:extLst>
          </p:cNvPr>
          <p:cNvSpPr/>
          <p:nvPr/>
        </p:nvSpPr>
        <p:spPr>
          <a:xfrm>
            <a:off x="495436" y="207627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0ACE8B-9686-CB44-83E7-D03A70ED4F93}"/>
              </a:ext>
            </a:extLst>
          </p:cNvPr>
          <p:cNvSpPr txBox="1"/>
          <p:nvPr/>
        </p:nvSpPr>
        <p:spPr>
          <a:xfrm>
            <a:off x="2357442" y="2115071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9CC9CAA-350D-0D48-A7CB-1C0470EA7D79}"/>
              </a:ext>
            </a:extLst>
          </p:cNvPr>
          <p:cNvSpPr/>
          <p:nvPr/>
        </p:nvSpPr>
        <p:spPr>
          <a:xfrm>
            <a:off x="3299871" y="4260926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Metabolite</a:t>
            </a:r>
          </a:p>
          <a:p>
            <a:pPr algn="ctr"/>
            <a:r>
              <a:rPr lang="en-US" sz="1400" dirty="0"/>
              <a:t>CHEBI_25212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F24F61E-CE5D-244C-A095-4B0656695E89}"/>
              </a:ext>
            </a:extLst>
          </p:cNvPr>
          <p:cNvSpPr/>
          <p:nvPr/>
        </p:nvSpPr>
        <p:spPr>
          <a:xfrm>
            <a:off x="9499696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5362714" y="620538"/>
            <a:ext cx="413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E53F2C-1722-4946-8193-F6C1657768CC}"/>
              </a:ext>
            </a:extLst>
          </p:cNvPr>
          <p:cNvSpPr txBox="1"/>
          <p:nvPr/>
        </p:nvSpPr>
        <p:spPr>
          <a:xfrm>
            <a:off x="2378935" y="4315621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B2BF5A9-7773-9944-981D-4FBC99F9CB2F}"/>
              </a:ext>
            </a:extLst>
          </p:cNvPr>
          <p:cNvCxnSpPr>
            <a:cxnSpLocks/>
          </p:cNvCxnSpPr>
          <p:nvPr/>
        </p:nvCxnSpPr>
        <p:spPr>
          <a:xfrm flipH="1" flipV="1">
            <a:off x="2324236" y="4592620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871064A8-782B-6B43-A918-995F235A2D75}"/>
              </a:ext>
            </a:extLst>
          </p:cNvPr>
          <p:cNvSpPr/>
          <p:nvPr/>
        </p:nvSpPr>
        <p:spPr>
          <a:xfrm>
            <a:off x="506662" y="4252566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8E2307A-CF9D-E84D-9BFC-F268714415B9}"/>
              </a:ext>
            </a:extLst>
          </p:cNvPr>
          <p:cNvCxnSpPr>
            <a:cxnSpLocks/>
          </p:cNvCxnSpPr>
          <p:nvPr/>
        </p:nvCxnSpPr>
        <p:spPr>
          <a:xfrm flipH="1" flipV="1">
            <a:off x="4221225" y="2698743"/>
            <a:ext cx="18037" cy="156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68EA97-A0CD-7D40-9888-6B64DE8CA737}"/>
              </a:ext>
            </a:extLst>
          </p:cNvPr>
          <p:cNvCxnSpPr>
            <a:cxnSpLocks/>
            <a:stCxn id="16" idx="1"/>
            <a:endCxn id="48" idx="3"/>
          </p:cNvCxnSpPr>
          <p:nvPr/>
        </p:nvCxnSpPr>
        <p:spPr>
          <a:xfrm flipH="1">
            <a:off x="2324236" y="2391183"/>
            <a:ext cx="980583" cy="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F5AB928-1A9A-EC48-B429-A4DE5F3BD5EB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Parent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8DDEC75-7F85-1940-ABD8-402F08F8ADF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D67E24-953E-3640-9161-5CD2FA74BC63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4F75EE-495F-E74D-8149-8E4561A4DDB4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21D9CE-58D9-7F45-BA0E-0376BAB7503D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917D484-FD59-B84A-A50D-D555679ED5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A442C5-78CE-C14E-BD01-B362CBA042C1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76976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0E7F15-C472-7445-A4F5-7928D7B55F6A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Organism</a:t>
            </a:r>
          </a:p>
          <a:p>
            <a:pPr algn="ctr"/>
            <a:r>
              <a:rPr lang="en-US" sz="1400" dirty="0"/>
              <a:t>NCBI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BED2DA-8124-F542-A289-B6DE92795068}"/>
              </a:ext>
            </a:extLst>
          </p:cNvPr>
          <p:cNvSpPr/>
          <p:nvPr/>
        </p:nvSpPr>
        <p:spPr>
          <a:xfrm>
            <a:off x="3304819" y="2075497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constituent</a:t>
            </a:r>
          </a:p>
          <a:p>
            <a:pPr algn="ctr"/>
            <a:r>
              <a:rPr lang="en-US" sz="1400" dirty="0"/>
              <a:t>CHEBI_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4A142B-0756-B040-9464-C1BD4EA76F59}"/>
              </a:ext>
            </a:extLst>
          </p:cNvPr>
          <p:cNvCxnSpPr>
            <a:cxnSpLocks/>
          </p:cNvCxnSpPr>
          <p:nvPr/>
        </p:nvCxnSpPr>
        <p:spPr>
          <a:xfrm>
            <a:off x="4214271" y="922114"/>
            <a:ext cx="0" cy="116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200F678-D458-E04E-9C49-D614BDD58B07}"/>
              </a:ext>
            </a:extLst>
          </p:cNvPr>
          <p:cNvSpPr txBox="1"/>
          <p:nvPr/>
        </p:nvSpPr>
        <p:spPr>
          <a:xfrm>
            <a:off x="2727296" y="1172799"/>
            <a:ext cx="12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Has_component</a:t>
            </a:r>
            <a:endParaRPr lang="en-US" sz="1200" i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083D672-00C3-A841-BAA9-DDD5D986E697}"/>
              </a:ext>
            </a:extLst>
          </p:cNvPr>
          <p:cNvSpPr/>
          <p:nvPr/>
        </p:nvSpPr>
        <p:spPr>
          <a:xfrm>
            <a:off x="6551982" y="4284955"/>
            <a:ext cx="1975758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salt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2EFAFF-3AF4-5145-A4D1-6F2205E63227}"/>
              </a:ext>
            </a:extLst>
          </p:cNvPr>
          <p:cNvCxnSpPr>
            <a:cxnSpLocks/>
          </p:cNvCxnSpPr>
          <p:nvPr/>
        </p:nvCxnSpPr>
        <p:spPr>
          <a:xfrm flipV="1">
            <a:off x="5114659" y="4619870"/>
            <a:ext cx="14373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112AC88-6488-4C45-A68B-DB826A24A820}"/>
              </a:ext>
            </a:extLst>
          </p:cNvPr>
          <p:cNvSpPr/>
          <p:nvPr/>
        </p:nvSpPr>
        <p:spPr>
          <a:xfrm>
            <a:off x="495436" y="207627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0ACE8B-9686-CB44-83E7-D03A70ED4F93}"/>
              </a:ext>
            </a:extLst>
          </p:cNvPr>
          <p:cNvSpPr txBox="1"/>
          <p:nvPr/>
        </p:nvSpPr>
        <p:spPr>
          <a:xfrm>
            <a:off x="2357442" y="2115071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9CC9CAA-350D-0D48-A7CB-1C0470EA7D79}"/>
              </a:ext>
            </a:extLst>
          </p:cNvPr>
          <p:cNvSpPr/>
          <p:nvPr/>
        </p:nvSpPr>
        <p:spPr>
          <a:xfrm>
            <a:off x="3299871" y="4260926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F24F61E-CE5D-244C-A095-4B0656695E89}"/>
              </a:ext>
            </a:extLst>
          </p:cNvPr>
          <p:cNvSpPr/>
          <p:nvPr/>
        </p:nvSpPr>
        <p:spPr>
          <a:xfrm>
            <a:off x="9499696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5362714" y="620538"/>
            <a:ext cx="413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436711-8DA7-D947-BCF4-60AFD3A595A0}"/>
              </a:ext>
            </a:extLst>
          </p:cNvPr>
          <p:cNvSpPr txBox="1"/>
          <p:nvPr/>
        </p:nvSpPr>
        <p:spPr>
          <a:xfrm>
            <a:off x="5637305" y="4304185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F1626724-68AE-384A-9A3A-5C805122FFB0}"/>
              </a:ext>
            </a:extLst>
          </p:cNvPr>
          <p:cNvSpPr/>
          <p:nvPr/>
        </p:nvSpPr>
        <p:spPr>
          <a:xfrm>
            <a:off x="495436" y="4037101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Salt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E25DBA-0460-E845-9354-5FEE849C41F5}"/>
              </a:ext>
            </a:extLst>
          </p:cNvPr>
          <p:cNvSpPr txBox="1"/>
          <p:nvPr/>
        </p:nvSpPr>
        <p:spPr>
          <a:xfrm>
            <a:off x="2406393" y="4094908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Has_role</a:t>
            </a:r>
            <a:endParaRPr lang="en-US" sz="1200" i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BBEB37-AF28-7D4A-AF10-BA13DEE9996C}"/>
              </a:ext>
            </a:extLst>
          </p:cNvPr>
          <p:cNvCxnSpPr>
            <a:cxnSpLocks/>
          </p:cNvCxnSpPr>
          <p:nvPr/>
        </p:nvCxnSpPr>
        <p:spPr>
          <a:xfrm flipH="1" flipV="1">
            <a:off x="2300814" y="4411256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DE53F2C-1722-4946-8193-F6C1657768CC}"/>
              </a:ext>
            </a:extLst>
          </p:cNvPr>
          <p:cNvSpPr txBox="1"/>
          <p:nvPr/>
        </p:nvSpPr>
        <p:spPr>
          <a:xfrm>
            <a:off x="2357442" y="482086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B2BF5A9-7773-9944-981D-4FBC99F9CB2F}"/>
              </a:ext>
            </a:extLst>
          </p:cNvPr>
          <p:cNvCxnSpPr>
            <a:cxnSpLocks/>
          </p:cNvCxnSpPr>
          <p:nvPr/>
        </p:nvCxnSpPr>
        <p:spPr>
          <a:xfrm flipH="1" flipV="1">
            <a:off x="2328276" y="4836805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871064A8-782B-6B43-A918-995F235A2D75}"/>
              </a:ext>
            </a:extLst>
          </p:cNvPr>
          <p:cNvSpPr/>
          <p:nvPr/>
        </p:nvSpPr>
        <p:spPr>
          <a:xfrm>
            <a:off x="495436" y="473968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8E2307A-CF9D-E84D-9BFC-F268714415B9}"/>
              </a:ext>
            </a:extLst>
          </p:cNvPr>
          <p:cNvCxnSpPr>
            <a:cxnSpLocks/>
          </p:cNvCxnSpPr>
          <p:nvPr/>
        </p:nvCxnSpPr>
        <p:spPr>
          <a:xfrm flipH="1" flipV="1">
            <a:off x="4221225" y="2698743"/>
            <a:ext cx="18037" cy="156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68EA97-A0CD-7D40-9888-6B64DE8CA737}"/>
              </a:ext>
            </a:extLst>
          </p:cNvPr>
          <p:cNvCxnSpPr>
            <a:cxnSpLocks/>
            <a:stCxn id="16" idx="1"/>
            <a:endCxn id="48" idx="3"/>
          </p:cNvCxnSpPr>
          <p:nvPr/>
        </p:nvCxnSpPr>
        <p:spPr>
          <a:xfrm flipH="1">
            <a:off x="2324236" y="2391183"/>
            <a:ext cx="980583" cy="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F5AB928-1A9A-EC48-B429-A4DE5F3BD5EB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Parent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8DDEC75-7F85-1940-ABD8-402F08F8ADF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D67E24-953E-3640-9161-5CD2FA74BC63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4F75EE-495F-E74D-8149-8E4561A4DDB4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21D9CE-58D9-7F45-BA0E-0376BAB7503D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917D484-FD59-B84A-A50D-D555679ED5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A442C5-78CE-C14E-BD01-B362CBA042C1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7C1812-479F-5644-8AD1-D0BEFEDCECA3}"/>
              </a:ext>
            </a:extLst>
          </p:cNvPr>
          <p:cNvSpPr txBox="1"/>
          <p:nvPr/>
        </p:nvSpPr>
        <p:spPr>
          <a:xfrm>
            <a:off x="2604407" y="3187944"/>
            <a:ext cx="1609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Has_functional_parent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924682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3065828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4A142B-0756-B040-9464-C1BD4EA76F59}"/>
              </a:ext>
            </a:extLst>
          </p:cNvPr>
          <p:cNvCxnSpPr>
            <a:cxnSpLocks/>
          </p:cNvCxnSpPr>
          <p:nvPr/>
        </p:nvCxnSpPr>
        <p:spPr>
          <a:xfrm>
            <a:off x="4214271" y="922114"/>
            <a:ext cx="0" cy="116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200F678-D458-E04E-9C49-D614BDD58B07}"/>
              </a:ext>
            </a:extLst>
          </p:cNvPr>
          <p:cNvSpPr txBox="1"/>
          <p:nvPr/>
        </p:nvSpPr>
        <p:spPr>
          <a:xfrm>
            <a:off x="2727296" y="1172799"/>
            <a:ext cx="12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Has_component</a:t>
            </a:r>
            <a:endParaRPr lang="en-US" sz="1200" i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5418" y="602024"/>
            <a:ext cx="2670410" cy="1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112AC88-6488-4C45-A68B-DB826A24A820}"/>
              </a:ext>
            </a:extLst>
          </p:cNvPr>
          <p:cNvSpPr/>
          <p:nvPr/>
        </p:nvSpPr>
        <p:spPr>
          <a:xfrm>
            <a:off x="495436" y="207627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0ACE8B-9686-CB44-83E7-D03A70ED4F93}"/>
              </a:ext>
            </a:extLst>
          </p:cNvPr>
          <p:cNvSpPr txBox="1"/>
          <p:nvPr/>
        </p:nvSpPr>
        <p:spPr>
          <a:xfrm>
            <a:off x="2357442" y="2115071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62714" y="620538"/>
            <a:ext cx="413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68EA97-A0CD-7D40-9888-6B64DE8CA737}"/>
              </a:ext>
            </a:extLst>
          </p:cNvPr>
          <p:cNvCxnSpPr>
            <a:cxnSpLocks/>
            <a:endCxn id="48" idx="3"/>
          </p:cNvCxnSpPr>
          <p:nvPr/>
        </p:nvCxnSpPr>
        <p:spPr>
          <a:xfrm flipH="1" flipV="1">
            <a:off x="2324236" y="2391961"/>
            <a:ext cx="980583" cy="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8DDEC75-7F85-1940-ABD8-402F08F8ADF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D67E24-953E-3640-9161-5CD2FA74BC63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4F75EE-495F-E74D-8149-8E4561A4DDB4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DBXRef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21D9CE-58D9-7F45-BA0E-0376BAB7503D}"/>
              </a:ext>
            </a:extLst>
          </p:cNvPr>
          <p:cNvCxnSpPr/>
          <p:nvPr/>
        </p:nvCxnSpPr>
        <p:spPr>
          <a:xfrm>
            <a:off x="4549170" y="933989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917D484-FD59-B84A-A50D-D555679ED5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A442C5-78CE-C14E-BD01-B362CBA042C1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71CB15-0128-C248-84C6-CC917BB573B1}"/>
              </a:ext>
            </a:extLst>
          </p:cNvPr>
          <p:cNvSpPr/>
          <p:nvPr/>
        </p:nvSpPr>
        <p:spPr>
          <a:xfrm>
            <a:off x="3299871" y="4260926"/>
            <a:ext cx="1828800" cy="6313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Metabolite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DE58EF-8C25-2F4D-883F-046DD6739F81}"/>
              </a:ext>
            </a:extLst>
          </p:cNvPr>
          <p:cNvCxnSpPr>
            <a:cxnSpLocks/>
          </p:cNvCxnSpPr>
          <p:nvPr/>
        </p:nvCxnSpPr>
        <p:spPr>
          <a:xfrm flipH="1" flipV="1">
            <a:off x="4221225" y="2698743"/>
            <a:ext cx="18037" cy="156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0C7BD8-D7C6-434E-B661-C92F9A75C1FC}"/>
              </a:ext>
            </a:extLst>
          </p:cNvPr>
          <p:cNvSpPr txBox="1"/>
          <p:nvPr/>
        </p:nvSpPr>
        <p:spPr>
          <a:xfrm>
            <a:off x="2604407" y="3187944"/>
            <a:ext cx="1609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Has_functional_parent</a:t>
            </a:r>
            <a:endParaRPr lang="en-US" sz="1200" i="1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112437A-8F34-1645-8920-F306BE39B4AC}"/>
              </a:ext>
            </a:extLst>
          </p:cNvPr>
          <p:cNvSpPr/>
          <p:nvPr/>
        </p:nvSpPr>
        <p:spPr>
          <a:xfrm>
            <a:off x="495436" y="4037101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Metabolite</a:t>
            </a:r>
          </a:p>
          <a:p>
            <a:pPr algn="ctr"/>
            <a:r>
              <a:rPr lang="en-US" sz="1400" dirty="0"/>
              <a:t>CHEBI_25212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5508AE-CE6C-C443-98B5-0B372147BEB1}"/>
              </a:ext>
            </a:extLst>
          </p:cNvPr>
          <p:cNvSpPr txBox="1"/>
          <p:nvPr/>
        </p:nvSpPr>
        <p:spPr>
          <a:xfrm>
            <a:off x="2406393" y="4094908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Has_role</a:t>
            </a:r>
            <a:endParaRPr lang="en-US" sz="1200" i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8E2B47-4E03-DD43-8621-5B37F27C4E7A}"/>
              </a:ext>
            </a:extLst>
          </p:cNvPr>
          <p:cNvCxnSpPr>
            <a:cxnSpLocks/>
          </p:cNvCxnSpPr>
          <p:nvPr/>
        </p:nvCxnSpPr>
        <p:spPr>
          <a:xfrm flipH="1" flipV="1">
            <a:off x="2300814" y="4411256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EBA2728-6460-3140-B331-AD360E27585C}"/>
              </a:ext>
            </a:extLst>
          </p:cNvPr>
          <p:cNvSpPr txBox="1"/>
          <p:nvPr/>
        </p:nvSpPr>
        <p:spPr>
          <a:xfrm>
            <a:off x="2357442" y="482086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1F023B-0EB2-5D40-AEAA-735A688B9493}"/>
              </a:ext>
            </a:extLst>
          </p:cNvPr>
          <p:cNvCxnSpPr>
            <a:cxnSpLocks/>
          </p:cNvCxnSpPr>
          <p:nvPr/>
        </p:nvCxnSpPr>
        <p:spPr>
          <a:xfrm flipH="1" flipV="1">
            <a:off x="2328276" y="4836805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70BED94-E41E-8743-A05E-C474A2CFEEB4}"/>
              </a:ext>
            </a:extLst>
          </p:cNvPr>
          <p:cNvSpPr/>
          <p:nvPr/>
        </p:nvSpPr>
        <p:spPr>
          <a:xfrm>
            <a:off x="495436" y="473968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CHEBI_24431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392A8F9-5AF9-D142-9110-C56276766384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Organism</a:t>
            </a:r>
          </a:p>
          <a:p>
            <a:pPr algn="ctr"/>
            <a:r>
              <a:rPr lang="en-US" sz="1400" dirty="0"/>
              <a:t>NCBI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78E663B-AC36-B549-8CDC-34F7F1043AA3}"/>
              </a:ext>
            </a:extLst>
          </p:cNvPr>
          <p:cNvSpPr/>
          <p:nvPr/>
        </p:nvSpPr>
        <p:spPr>
          <a:xfrm>
            <a:off x="3308739" y="2089607"/>
            <a:ext cx="2053965" cy="6291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constituent</a:t>
            </a:r>
          </a:p>
          <a:p>
            <a:pPr algn="ctr"/>
            <a:r>
              <a:rPr lang="en-US" sz="1400" dirty="0"/>
              <a:t>CHEBI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21E2702-FCC0-3B4A-A182-54B18AA1B130}"/>
              </a:ext>
            </a:extLst>
          </p:cNvPr>
          <p:cNvSpPr/>
          <p:nvPr/>
        </p:nvSpPr>
        <p:spPr>
          <a:xfrm>
            <a:off x="9499696" y="304852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5D7DA85-214E-7249-B05E-FA42C556EB3C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Parent</a:t>
            </a:r>
          </a:p>
          <a:p>
            <a:pPr algn="ctr"/>
            <a:r>
              <a:rPr lang="en-US" sz="1400" dirty="0"/>
              <a:t>SRS_</a:t>
            </a:r>
          </a:p>
        </p:txBody>
      </p:sp>
    </p:spTree>
    <p:extLst>
      <p:ext uri="{BB962C8B-B14F-4D97-AF65-F5344CB8AC3E}">
        <p14:creationId xmlns:p14="http://schemas.microsoft.com/office/powerpoint/2010/main" val="1535563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5F646A5BC87242874579B58F5DB15B" ma:contentTypeVersion="6" ma:contentTypeDescription="Create a new document." ma:contentTypeScope="" ma:versionID="f0b3eb4f1950860a66e225a2513aa3ff">
  <xsd:schema xmlns:xsd="http://www.w3.org/2001/XMLSchema" xmlns:xs="http://www.w3.org/2001/XMLSchema" xmlns:p="http://schemas.microsoft.com/office/2006/metadata/properties" xmlns:ns2="87d2f315-c5dd-48b9-b8f9-dc614fca9f94" targetNamespace="http://schemas.microsoft.com/office/2006/metadata/properties" ma:root="true" ma:fieldsID="423a2d6d6c903db02cebd12fb5c01c82" ns2:_="">
    <xsd:import namespace="87d2f315-c5dd-48b9-b8f9-dc614fca9f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d2f315-c5dd-48b9-b8f9-dc614fca9f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A80296-E81F-4E06-8030-8F460A061EAC}">
  <ds:schemaRefs>
    <ds:schemaRef ds:uri="http://purl.org/dc/dcmitype/"/>
    <ds:schemaRef ds:uri="87d2f315-c5dd-48b9-b8f9-dc614fca9f94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F7BE2A2-876B-41EC-BCA4-1B92FA7FD8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04130C-69C8-4E6A-B559-7217637BC5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d2f315-c5dd-48b9-b8f9-dc614fca9f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15948</TotalTime>
  <Words>3654</Words>
  <Application>Microsoft Macintosh PowerPoint</Application>
  <PresentationFormat>Widescreen</PresentationFormat>
  <Paragraphs>1178</Paragraphs>
  <Slides>47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Taneja, Sanya Bathla</dc:creator>
  <cp:lastModifiedBy>Taneja, Sanya Bathla</cp:lastModifiedBy>
  <cp:revision>9</cp:revision>
  <dcterms:created xsi:type="dcterms:W3CDTF">2021-03-07T19:43:19Z</dcterms:created>
  <dcterms:modified xsi:type="dcterms:W3CDTF">2021-04-27T03:14:34Z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0x0101003E5F646A5BC87242874579B58F5DB15B</vt:lpwstr>
  </property>
</Properties>
</file>