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gmcXwC/Q4APukdXOaSL3GOQEN0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9092EF-7705-4150-BD69-DB2156C59C30}">
  <a:tblStyle styleId="{799092EF-7705-4150-BD69-DB2156C59C30}"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866509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125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google.com/url?q=https://drive.google.com/file/d/1PwqRfusUKsZ8_qMskk5uKACGd5IOZbJD/view?usp=sharing&amp;sa=D&amp;source=editors&amp;ust=1667030861972886&amp;usg=AOvVaw3qhb-xGKk029W-ajBJcPYQ" TargetMode="External"/><Relationship Id="rId5" Type="http://schemas.openxmlformats.org/officeDocument/2006/relationships/image" Target="../media/image12.jpg"/><Relationship Id="rId4" Type="http://schemas.openxmlformats.org/officeDocument/2006/relationships/hyperlink" Target="https://github.com/sanyalva/Deals-and-Coupons-/tree/master/CaseStu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29514" y="1143001"/>
          <a:ext cx="3038675" cy="4648225"/>
        </p:xfrm>
        <a:graphic>
          <a:graphicData uri="http://schemas.openxmlformats.org/drawingml/2006/table">
            <a:tbl>
              <a:tblPr firstRow="1" bandRow="1">
                <a:noFill/>
                <a:tableStyleId>{799092EF-7705-4150-BD69-DB2156C59C30}</a:tableStyleId>
              </a:tblPr>
              <a:tblGrid>
                <a:gridCol w="752675">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472500">
                <a:tc>
                  <a:txBody>
                    <a:bodyPr/>
                    <a:lstStyle/>
                    <a:p>
                      <a:pPr marL="0" marR="0" lvl="0" indent="0" algn="l" rtl="0">
                        <a:spcBef>
                          <a:spcPts val="0"/>
                        </a:spcBef>
                        <a:spcAft>
                          <a:spcPts val="0"/>
                        </a:spcAft>
                        <a:buNone/>
                      </a:pPr>
                      <a:r>
                        <a:rPr lang="en-US" sz="800" b="0" u="none" strike="noStrike" cap="none"/>
                        <a:t>Java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Arrays, Loops.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5665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and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985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72500">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6160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72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Hystrix</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377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No Sql Basics</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72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a:t>
                      </a:r>
                      <a:endParaRPr sz="700" u="none" strike="noStrike" cap="none">
                        <a:solidFill>
                          <a:schemeClr val="dk1"/>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7"/>
                  </a:ext>
                </a:extLst>
              </a:tr>
              <a:tr h="2768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Postman, Intellij IDE, Eclipse IDE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8"/>
                  </a:ext>
                </a:extLst>
              </a:tr>
              <a:tr h="472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Teamwork and Collaboration, Active Listening, Written and Verbal Communication.</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9"/>
                  </a:ext>
                </a:extLst>
              </a:tr>
            </a:tbl>
          </a:graphicData>
        </a:graphic>
      </p:graphicFrame>
      <p:sp>
        <p:nvSpPr>
          <p:cNvPr id="217" name="Google Shape;217;p1"/>
          <p:cNvSpPr txBox="1">
            <a:spLocks noGrp="1"/>
          </p:cNvSpPr>
          <p:nvPr>
            <p:ph type="body" idx="1"/>
          </p:nvPr>
        </p:nvSpPr>
        <p:spPr>
          <a:xfrm>
            <a:off x="4837113" y="2995613"/>
            <a:ext cx="4008437" cy="218598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Coupons and Deals Application</a:t>
            </a:r>
            <a:endParaRPr dirty="0"/>
          </a:p>
          <a:p>
            <a:pPr marL="0" lvl="0" indent="0" algn="l" rtl="0">
              <a:lnSpc>
                <a:spcPct val="114000"/>
              </a:lnSpc>
              <a:spcBef>
                <a:spcPts val="1000"/>
              </a:spcBef>
              <a:spcAft>
                <a:spcPts val="0"/>
              </a:spcAft>
              <a:buClr>
                <a:schemeClr val="dk1"/>
              </a:buClr>
              <a:buSzPts val="1000"/>
              <a:buNone/>
            </a:pPr>
            <a:r>
              <a:rPr lang="en-US" dirty="0"/>
              <a:t>Completed end to end case study of Coupons and Deals Application using </a:t>
            </a:r>
            <a:r>
              <a:rPr lang="en-US" dirty="0" err="1"/>
              <a:t>microservice</a:t>
            </a:r>
            <a:r>
              <a:rPr lang="en-US" dirty="0"/>
              <a:t> architecture along with JWT authentication implemented on few pages, Swagger, </a:t>
            </a:r>
            <a:r>
              <a:rPr lang="en-US" dirty="0" err="1"/>
              <a:t>MongoDB</a:t>
            </a:r>
            <a:r>
              <a:rPr lang="en-US" dirty="0"/>
              <a:t> Atlas Database and responsive with React used for user interface.</a:t>
            </a:r>
            <a:endParaRPr dirty="0"/>
          </a:p>
          <a:p>
            <a:pPr marL="0" lvl="0" indent="0" algn="l" rtl="0">
              <a:lnSpc>
                <a:spcPct val="114000"/>
              </a:lnSpc>
              <a:spcBef>
                <a:spcPts val="1000"/>
              </a:spcBef>
              <a:spcAft>
                <a:spcPts val="0"/>
              </a:spcAft>
              <a:buClr>
                <a:schemeClr val="dk1"/>
              </a:buClr>
              <a:buSzPts val="1000"/>
              <a:buNone/>
            </a:pPr>
            <a:r>
              <a:rPr lang="en-US" b="1" dirty="0"/>
              <a:t>Online Shopping Application</a:t>
            </a:r>
            <a:endParaRPr dirty="0"/>
          </a:p>
          <a:p>
            <a:pPr marL="0" lvl="0" indent="0" algn="l" rtl="0">
              <a:lnSpc>
                <a:spcPct val="150000"/>
              </a:lnSpc>
              <a:spcBef>
                <a:spcPts val="1000"/>
              </a:spcBef>
              <a:spcAft>
                <a:spcPts val="0"/>
              </a:spcAft>
              <a:buClr>
                <a:schemeClr val="dk1"/>
              </a:buClr>
              <a:buSzPts val="1000"/>
              <a:buNone/>
            </a:pPr>
            <a:r>
              <a:rPr lang="en-US" dirty="0"/>
              <a:t>Completed end to end case study of Online Shopping system using Spring MVC along with </a:t>
            </a:r>
            <a:r>
              <a:rPr lang="en-US" dirty="0" err="1"/>
              <a:t>PostgreSQL</a:t>
            </a:r>
            <a:r>
              <a:rPr lang="en-US" dirty="0"/>
              <a:t> database with one to many relationship. </a:t>
            </a:r>
            <a:endParaRPr dirty="0"/>
          </a:p>
          <a:p>
            <a:pPr marL="0" lvl="0" indent="0" algn="l" rtl="0">
              <a:lnSpc>
                <a:spcPct val="150000"/>
              </a:lnSpc>
              <a:spcBef>
                <a:spcPts val="1000"/>
              </a:spcBef>
              <a:spcAft>
                <a:spcPts val="0"/>
              </a:spcAft>
              <a:buClr>
                <a:schemeClr val="dk1"/>
              </a:buClr>
              <a:buSzPts val="1000"/>
              <a:buNone/>
            </a:pPr>
            <a:r>
              <a:rPr lang="en-US" b="1" dirty="0"/>
              <a:t>Completed a 3 months Internship in Java Full Stack in</a:t>
            </a:r>
            <a:r>
              <a:rPr lang="en-US" dirty="0"/>
              <a:t> </a:t>
            </a:r>
            <a:r>
              <a:rPr lang="en-US" b="1" dirty="0" err="1"/>
              <a:t>Capgemini</a:t>
            </a:r>
            <a:r>
              <a:rPr lang="en-US" b="1" dirty="0"/>
              <a:t> India.</a:t>
            </a:r>
            <a:endParaRPr dirty="0"/>
          </a:p>
          <a:p>
            <a:pPr marL="0" lvl="0" indent="0" algn="l" rtl="0">
              <a:lnSpc>
                <a:spcPct val="150000"/>
              </a:lnSpc>
              <a:spcBef>
                <a:spcPts val="1000"/>
              </a:spcBef>
              <a:spcAft>
                <a:spcPts val="0"/>
              </a:spcAft>
              <a:buClr>
                <a:schemeClr val="dk1"/>
              </a:buClr>
              <a:buSzPts val="1000"/>
              <a:buNone/>
            </a:pPr>
            <a:br>
              <a:rPr lang="en-US" dirty="0"/>
            </a:br>
            <a:r>
              <a:rPr lang="en-US" b="1" dirty="0"/>
              <a:t> Check out my work on </a:t>
            </a:r>
            <a:r>
              <a:rPr lang="en-US" b="1" dirty="0" err="1"/>
              <a:t>GitHub</a:t>
            </a:r>
            <a:r>
              <a:rPr lang="en-US" b="1" dirty="0"/>
              <a:t> and video profile </a:t>
            </a: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Mumbai</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73425" y="1511300"/>
            <a:ext cx="2373313" cy="32543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u="sng">
                <a:solidFill>
                  <a:schemeClr val="hlink"/>
                </a:solidFill>
              </a:rPr>
              <a:t>sanya.alva@capgemini.com</a:t>
            </a:r>
            <a:endParaRPr/>
          </a:p>
        </p:txBody>
      </p:sp>
      <p:sp>
        <p:nvSpPr>
          <p:cNvPr id="221" name="Google Shape;221;p1"/>
          <p:cNvSpPr txBox="1">
            <a:spLocks noGrp="1"/>
          </p:cNvSpPr>
          <p:nvPr>
            <p:ph type="body" idx="7"/>
          </p:nvPr>
        </p:nvSpPr>
        <p:spPr>
          <a:xfrm>
            <a:off x="3348038" y="177006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+91 7338059315</a:t>
            </a:r>
            <a:endParaRPr/>
          </a:p>
        </p:txBody>
      </p:sp>
      <p:sp>
        <p:nvSpPr>
          <p:cNvPr id="222" name="Google Shape;222;p1"/>
          <p:cNvSpPr txBox="1">
            <a:spLocks noGrp="1"/>
          </p:cNvSpPr>
          <p:nvPr>
            <p:ph type="body" idx="8"/>
          </p:nvPr>
        </p:nvSpPr>
        <p:spPr>
          <a:xfrm>
            <a:off x="439750" y="2540926"/>
            <a:ext cx="4057800" cy="32502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endParaRPr sz="1100" b="1"/>
          </a:p>
          <a:p>
            <a:pPr marL="171450" lvl="0" indent="-171450" algn="l" rtl="0">
              <a:lnSpc>
                <a:spcPct val="114000"/>
              </a:lnSpc>
              <a:spcBef>
                <a:spcPts val="1000"/>
              </a:spcBef>
              <a:spcAft>
                <a:spcPts val="0"/>
              </a:spcAft>
              <a:buClr>
                <a:schemeClr val="dk1"/>
              </a:buClr>
              <a:buSzPts val="1000"/>
              <a:buFont typeface="Arial"/>
              <a:buChar char="•"/>
            </a:pPr>
            <a:r>
              <a:rPr lang="en-US"/>
              <a:t>Hands on experience in creating </a:t>
            </a:r>
            <a:r>
              <a:rPr lang="en-US" b="1"/>
              <a:t>microservices</a:t>
            </a:r>
            <a:r>
              <a:rPr lang="en-US"/>
              <a:t> with </a:t>
            </a:r>
            <a:r>
              <a:rPr lang="en-US" b="1"/>
              <a:t>Springboot, Spring Security using JWT, Spring Cloud API Gateway,</a:t>
            </a:r>
            <a:r>
              <a:rPr lang="en-US"/>
              <a:t> Eureka server,</a:t>
            </a:r>
            <a:r>
              <a:rPr lang="en-US" b="1"/>
              <a:t> Role Based Authorization,  Eureka Server, Hystrix.</a:t>
            </a:r>
            <a:endParaRPr/>
          </a:p>
          <a:p>
            <a:pPr marL="171450" lvl="0" indent="-171450" algn="l" rtl="0">
              <a:lnSpc>
                <a:spcPct val="114000"/>
              </a:lnSpc>
              <a:spcBef>
                <a:spcPts val="1000"/>
              </a:spcBef>
              <a:spcAft>
                <a:spcPts val="0"/>
              </a:spcAft>
              <a:buClr>
                <a:schemeClr val="dk1"/>
              </a:buClr>
              <a:buSzPts val="1000"/>
              <a:buFont typeface="Arial"/>
              <a:buChar char="•"/>
            </a:pPr>
            <a:r>
              <a:rPr lang="en-US"/>
              <a:t>Experience in creating documentation with </a:t>
            </a:r>
            <a:r>
              <a:rPr lang="en-US" b="1"/>
              <a:t>swagger.</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implementing </a:t>
            </a:r>
            <a:r>
              <a:rPr lang="en-US" b="1"/>
              <a:t>MongoDB &amp; PostgreSQL.</a:t>
            </a:r>
            <a:endParaRPr/>
          </a:p>
          <a:p>
            <a:pPr marL="171450" lvl="0" indent="-171450" algn="l" rtl="0">
              <a:lnSpc>
                <a:spcPct val="114000"/>
              </a:lnSpc>
              <a:spcBef>
                <a:spcPts val="1000"/>
              </a:spcBef>
              <a:spcAft>
                <a:spcPts val="0"/>
              </a:spcAft>
              <a:buClr>
                <a:schemeClr val="dk1"/>
              </a:buClr>
              <a:buSzPts val="1000"/>
              <a:buFont typeface="Arial"/>
              <a:buChar char="•"/>
            </a:pPr>
            <a:r>
              <a:rPr lang="en-US"/>
              <a:t>Basic understanding of react and its components.</a:t>
            </a:r>
            <a:endParaRPr/>
          </a:p>
          <a:p>
            <a:pPr marL="171450" lvl="0" indent="-171450" algn="l" rtl="0">
              <a:lnSpc>
                <a:spcPct val="114000"/>
              </a:lnSpc>
              <a:spcBef>
                <a:spcPts val="1000"/>
              </a:spcBef>
              <a:spcAft>
                <a:spcPts val="0"/>
              </a:spcAft>
              <a:buSzPts val="1000"/>
              <a:buChar char="•"/>
            </a:pPr>
            <a:r>
              <a:rPr lang="en-US"/>
              <a:t>Hands on experience in  creating an interconnection between microservices. </a:t>
            </a:r>
            <a:endParaRPr/>
          </a:p>
          <a:p>
            <a:pPr marL="171450" lvl="0" indent="-107950" algn="l" rtl="0">
              <a:lnSpc>
                <a:spcPct val="114000"/>
              </a:lnSpc>
              <a:spcBef>
                <a:spcPts val="1000"/>
              </a:spcBef>
              <a:spcAft>
                <a:spcPts val="0"/>
              </a:spcAft>
              <a:buClr>
                <a:schemeClr val="dk1"/>
              </a:buClr>
              <a:buSzPts val="1000"/>
              <a:buFont typeface="Arial"/>
              <a:buNone/>
            </a:pPr>
            <a:endParaRPr b="1"/>
          </a:p>
          <a:p>
            <a:pPr marL="171450" lvl="0" indent="-107950" algn="l" rtl="0">
              <a:lnSpc>
                <a:spcPct val="114000"/>
              </a:lnSpc>
              <a:spcBef>
                <a:spcPts val="1000"/>
              </a:spcBef>
              <a:spcAft>
                <a:spcPts val="0"/>
              </a:spcAft>
              <a:buClr>
                <a:schemeClr val="dk1"/>
              </a:buClr>
              <a:buSzPts val="1000"/>
              <a:buFont typeface="Arial"/>
              <a:buNone/>
            </a:pPr>
            <a:endParaRPr/>
          </a:p>
          <a:p>
            <a:pPr marL="0" lvl="0" indent="0" algn="l" rtl="0">
              <a:lnSpc>
                <a:spcPct val="114000"/>
              </a:lnSpc>
              <a:spcBef>
                <a:spcPts val="1000"/>
              </a:spcBef>
              <a:spcAft>
                <a:spcPts val="0"/>
              </a:spcAft>
              <a:buClr>
                <a:schemeClr val="dk1"/>
              </a:buClr>
              <a:buSzPts val="1000"/>
              <a:buNone/>
            </a:pPr>
            <a:br>
              <a:rPr lang="en-US"/>
            </a:br>
            <a:endParaRPr/>
          </a:p>
        </p:txBody>
      </p:sp>
      <p:sp>
        <p:nvSpPr>
          <p:cNvPr id="223" name="Google Shape;223;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Sanya Alva</a:t>
            </a:r>
            <a:endParaRPr/>
          </a:p>
        </p:txBody>
      </p:sp>
      <p:sp>
        <p:nvSpPr>
          <p:cNvPr id="224" name="Google Shape;224;p1"/>
          <p:cNvSpPr txBox="1"/>
          <p:nvPr/>
        </p:nvSpPr>
        <p:spPr>
          <a:xfrm>
            <a:off x="3048092" y="1969248"/>
            <a:ext cx="2381250" cy="330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sz="1100" b="0" i="0" u="none" strike="noStrike" cap="none">
              <a:solidFill>
                <a:srgbClr val="FFFFFF"/>
              </a:solidFill>
              <a:latin typeface="Verdana"/>
              <a:ea typeface="Verdana"/>
              <a:cs typeface="Verdana"/>
              <a:sym typeface="Verdana"/>
            </a:endParaRPr>
          </a:p>
        </p:txBody>
      </p:sp>
      <p:sp>
        <p:nvSpPr>
          <p:cNvPr id="225" name="Google Shape;225;p1"/>
          <p:cNvSpPr/>
          <p:nvPr/>
        </p:nvSpPr>
        <p:spPr>
          <a:xfrm>
            <a:off x="9499417" y="547041"/>
            <a:ext cx="2424112" cy="44319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l" rtl="0">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Information</a:t>
            </a:r>
            <a:r>
              <a:rPr lang="en-US" sz="1000" b="0" i="0" u="none" strike="noStrike" cap="none">
                <a:solidFill>
                  <a:srgbClr val="000000"/>
                </a:solidFill>
                <a:latin typeface="Verdana"/>
                <a:ea typeface="Verdana"/>
                <a:cs typeface="Verdana"/>
                <a:sym typeface="Verdana"/>
              </a:rPr>
              <a:t> Science : 2018 - 2022</a:t>
            </a:r>
            <a:endParaRPr sz="1000" b="0" i="0" u="none" strike="noStrike" cap="none">
              <a:solidFill>
                <a:srgbClr val="000000"/>
              </a:solidFill>
              <a:latin typeface="Verdana"/>
              <a:ea typeface="Verdana"/>
              <a:cs typeface="Verdana"/>
              <a:sym typeface="Verdana"/>
            </a:endParaRPr>
          </a:p>
        </p:txBody>
      </p:sp>
      <p:sp>
        <p:nvSpPr>
          <p:cNvPr id="226" name="Google Shape;226;p1"/>
          <p:cNvSpPr/>
          <p:nvPr/>
        </p:nvSpPr>
        <p:spPr>
          <a:xfrm>
            <a:off x="9242029" y="939723"/>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27" name="Google Shape;227;p1"/>
          <p:cNvPicPr preferRelativeResize="0">
            <a:picLocks noGrp="1"/>
          </p:cNvPicPr>
          <p:nvPr>
            <p:ph type="pic" idx="5"/>
          </p:nvPr>
        </p:nvPicPr>
        <p:blipFill rotWithShape="1">
          <a:blip r:embed="rId3">
            <a:alphaModFix/>
          </a:blip>
          <a:srcRect t="11929" b="11928"/>
          <a:stretch/>
        </p:blipFill>
        <p:spPr>
          <a:xfrm>
            <a:off x="313536" y="290513"/>
            <a:ext cx="1734208" cy="1735628"/>
          </a:xfrm>
          <a:prstGeom prst="ellipse">
            <a:avLst/>
          </a:prstGeom>
          <a:solidFill>
            <a:schemeClr val="lt1"/>
          </a:solidFill>
          <a:ln>
            <a:noFill/>
          </a:ln>
        </p:spPr>
      </p:pic>
      <p:pic>
        <p:nvPicPr>
          <p:cNvPr id="228" name="Google Shape;228;p1">
            <a:hlinkClick r:id="rId4"/>
          </p:cNvPr>
          <p:cNvPicPr preferRelativeResize="0"/>
          <p:nvPr/>
        </p:nvPicPr>
        <p:blipFill>
          <a:blip r:embed="rId5">
            <a:alphaModFix/>
          </a:blip>
          <a:stretch>
            <a:fillRect/>
          </a:stretch>
        </p:blipFill>
        <p:spPr>
          <a:xfrm>
            <a:off x="4382300" y="6175376"/>
            <a:ext cx="314325" cy="314325"/>
          </a:xfrm>
          <a:prstGeom prst="rect">
            <a:avLst/>
          </a:prstGeom>
          <a:noFill/>
          <a:ln>
            <a:noFill/>
          </a:ln>
        </p:spPr>
      </p:pic>
      <p:sp>
        <p:nvSpPr>
          <p:cNvPr id="229" name="Google Shape;229;p1"/>
          <p:cNvSpPr txBox="1"/>
          <p:nvPr/>
        </p:nvSpPr>
        <p:spPr>
          <a:xfrm>
            <a:off x="273425" y="45242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p:txBody>
      </p:sp>
      <p:sp>
        <p:nvSpPr>
          <p:cNvPr id="3" name="AutoShape 4" descr="data:image/png;base64,%20iVBORw0KGgoAAAANSUhEUgAAACEAAAAgCAMAAACrZuH4AAAAAXNSR0IArs4c6QAAAARnQU1BAACxjwv8YQUAAALBUExURQAAAP9VVcxmZthOTthiYs5hYdFdXc5YWMldXcxfX8ZcXMVfX8pfX8ZdXcZfX8lfX8ZeXsVdXcdbW8lbW8VbW8dcXMZbW8hbW8dcXMZbW8dbW8dbW8dcXMVdXcZdXcZbW8dcXMVbW8dcXMZbW8dbW8ZbW8dcXMdbW8dbW8dcXMZcXMdbW8dcXMdcXMdcXMhcXKdRUahQUKlQUKpYWKxSUq5VVa9ZWLJTU7JWVLNVVbNcW7NlWbNvbLRUVLVcW7VdWLZUVbZkWrdUVrdzcLd5dbhUVLlVVblVV7l1cbpqXLtXV7xhWryDfr1aWb5XV75ZWb+Nhr+Nh8BZWcCLhMFaWsFdXcJZWsJsacRUWcRVWcRbW8SNh8SNiMSYkMVVWsVXWMVYWcVaWsVbW8VcXMV/ZMZVVsZWV8ZXWMZYWMZZWcZZWsZZW8ZcXMZjYsaGgMdZWsdaWcdaWsdaXMdbW8dbXMdcXMddXcdeXseGgMhbXMhcXMhdXMhdXcheXMhfX8hgYMhiYshkY8iBfciGZ8lcXcldXclkYsl1csmnnspkX8qbk8tnYMtvbcx2c8x5dcytpM18eM18ec5sYs6Cfs6Df89wZNBzZdCJhNCLhtCyqNGRi9GTjNGqodG5r9KUjtSfl9TGutaro9aso9bGutexqNeyqNfCttfJvNfMv9iGbNi1q9i2q9jMv9m9stnIvNrDt9uNb9uXcdulddvJvNzJvNzKvdzLvtzLv9zNwdzOwdzWyNzXyd3Owd3Pwd3Xyd3Yy97Xyd7czt/Yyt/Zyt/ay9/g0d/h0uCZc+CddOCseODdzuDf0ODg0ODg0eDh0uGedOHg0eHh0eHh0uHk1OHk1eHn1+Ln1+Lo2OLq2uOiduPp2eapeemwfOq+f+3Dgu+/gfHEg/HKhfTLhfXPh/XQh/bQiPbRiPbSiPfSiPfUiffViYvf0LYAAAAwdFJOUwADBQ0NFRYaISMkPj4/WVlabnt7g4WYmJu4u8TN1Nfg4ebn7O3w8PH29/j7/P3+/mzrXN4AAAAJcEhZcwAADsMAAA7DAcdvqGQAAALOSURBVDhPY0AAJl5RKQVNfU0FKVFeJqgYMmAVVihFAAVhVqg4HAgqtUIlIaBVSRAqAwFsktpVUCkYqNKWZIPKAgGXLFQYFchyQeUZ2OXAAsV1kxdtPnLmyOZFk+uKwSJy7BAFjNK6YAUztp07CwHnts0AK9GVZgSrENECuqG4cempK8tjbYwNjG1il185taQRqKZKSwSkgEMdrGDtuV0BZg5BSTlJQQ5mgbvOrQUrUecAqhDXBppXsPriCme3JJDRQJDk5rzmwqoCIEtbjIGBRQ3IyJh9aLeHX2lJ99TOErAaP4/dh2ZnABlqzAwCQCNKyrfcCg4tLo04//LOtGyQiuLQ4FtbyoGqtfkZJHRKSzOnH1oQnlBaGnHz1bMHG2pBxiSELzg0PbO0VEeCQUavtDR90aWuXKDDgCoeP3l8exLQmOLcrksL00tL9WQYVIAa0tZfa0oG0iAVjx8/v7+yqLQ0uena+rTSUn1lBqAlpal7brQDTYSqePzk0fHI0sz2G3tSgWI6EBU7b/RmIVQ8fbgxrjSr98YOiAqwLcuuTikDug+i4sXdFNuWkrIpV5dBbAG7dM6x+aAghLh0k6N7DTCQ5x+bA3EpyLf5Ffu29gCtAap4dq/ZIgwYDVk9W/fl5YN9CwqxUt9112fVA0PsxMuTnk5Afmlx/azr63yBDG0+SKjHx+w6PLGwtNLb2j4InNgKJx7eFR0PZABDHRxzVa4zj+6ZUFwaFQKJvOIJe4/OdAWqBcUcJPZL7OaeOzCvAZxuSosb5h04N9cOFPiqoNiHpKBEq/6Dl7fP72urbuubv/3ywX6rRHgKgqbCJHOf5fBUuNzHHGQdLBXCUrKXqUvH4v2n9y/ucDH1AovAUjIiN/hbmhgZGplY+kO4spxQeSAgmKOAAD1XVimi5kogYBVSQBhTpSCEkbOBgIlHVEpeQ19DXkqUG146MDAAALCPjdk8YieAAAAAAElFTkSuQmCC"/>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3668" y="6175376"/>
            <a:ext cx="397895" cy="373858"/>
          </a:xfrm>
          <a:prstGeom prst="rect">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6B754D-6D06-422E-95D3-B5E8D42A7F9E}">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BE900CFC-33AA-44C1-B9BE-A3E0DF3F31A6}">
  <ds:schemaRefs>
    <ds:schemaRef ds:uri="http://schemas.microsoft.com/sharepoint/v3/contenttype/forms"/>
  </ds:schemaRefs>
</ds:datastoreItem>
</file>

<file path=customXml/itemProps3.xml><?xml version="1.0" encoding="utf-8"?>
<ds:datastoreItem xmlns:ds="http://schemas.openxmlformats.org/officeDocument/2006/customXml" ds:itemID="{1C46B5BF-91E1-4E5A-9E35-6627CB0BAC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TotalTime>
  <Words>266</Words>
  <Application>Microsoft Office PowerPoint</Application>
  <PresentationFormat>Widescreen</PresentationFormat>
  <Paragraphs>61</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User</cp:lastModifiedBy>
  <cp:revision>4</cp:revision>
  <dcterms:created xsi:type="dcterms:W3CDTF">2020-09-22T06:24:34Z</dcterms:created>
  <dcterms:modified xsi:type="dcterms:W3CDTF">2022-11-09T15:49:45Z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