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Hind"/>
      <p:regular r:id="rId31"/>
      <p:bold r:id="rId32"/>
    </p:embeddedFont>
    <p:embeddedFont>
      <p:font typeface="Hind Medium"/>
      <p:regular r:id="rId33"/>
      <p:bold r:id="rId34"/>
    </p:embeddedFont>
    <p:embeddedFont>
      <p:font typeface="Spectral"/>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ind-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HindMedium-regular.fntdata"/><Relationship Id="rId10" Type="http://schemas.openxmlformats.org/officeDocument/2006/relationships/slide" Target="slides/slide4.xml"/><Relationship Id="rId32" Type="http://schemas.openxmlformats.org/officeDocument/2006/relationships/font" Target="fonts/Hind-bold.fntdata"/><Relationship Id="rId13" Type="http://schemas.openxmlformats.org/officeDocument/2006/relationships/slide" Target="slides/slide7.xml"/><Relationship Id="rId35" Type="http://schemas.openxmlformats.org/officeDocument/2006/relationships/font" Target="fonts/Spectral-regular.fntdata"/><Relationship Id="rId12" Type="http://schemas.openxmlformats.org/officeDocument/2006/relationships/slide" Target="slides/slide6.xml"/><Relationship Id="rId34" Type="http://schemas.openxmlformats.org/officeDocument/2006/relationships/font" Target="fonts/HindMedium-bold.fntdata"/><Relationship Id="rId15" Type="http://schemas.openxmlformats.org/officeDocument/2006/relationships/slide" Target="slides/slide9.xml"/><Relationship Id="rId37" Type="http://schemas.openxmlformats.org/officeDocument/2006/relationships/font" Target="fonts/Spectral-italic.fntdata"/><Relationship Id="rId14" Type="http://schemas.openxmlformats.org/officeDocument/2006/relationships/slide" Target="slides/slide8.xml"/><Relationship Id="rId36" Type="http://schemas.openxmlformats.org/officeDocument/2006/relationships/font" Target="fonts/Spectral-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Spectral-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66a620c73_2_2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66a620c73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486f5e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486f5e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66a620c73_2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66a620c73_2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66a620c73_2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66a620c73_2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6486f5ed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6486f5ed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66a620c73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66a620c73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66a620c73_2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66a620c73_2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66a620c73_2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66a620c73_2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66a620c73_2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66a620c73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66a620c73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66a620c73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66a620c73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66a620c73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66a620c73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66a620c73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66a620c73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66a620c73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66a620c73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66a620c73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66a620c73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66a620c73_2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66a620c73_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66a620c73_2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15100" y="1273631"/>
            <a:ext cx="4512900" cy="2122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715100" y="3460369"/>
            <a:ext cx="45129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14"/>
          <p:cNvGrpSpPr/>
          <p:nvPr/>
        </p:nvGrpSpPr>
        <p:grpSpPr>
          <a:xfrm>
            <a:off x="5" y="4688100"/>
            <a:ext cx="1350375" cy="409922"/>
            <a:chOff x="5" y="4688100"/>
            <a:chExt cx="1350375" cy="409922"/>
          </a:xfrm>
        </p:grpSpPr>
        <p:sp>
          <p:nvSpPr>
            <p:cNvPr id="57" name="Google Shape;57;p14"/>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4"/>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 name="Google Shape;59;p14"/>
          <p:cNvGrpSpPr/>
          <p:nvPr/>
        </p:nvGrpSpPr>
        <p:grpSpPr>
          <a:xfrm>
            <a:off x="7815447" y="52750"/>
            <a:ext cx="1328236" cy="409922"/>
            <a:chOff x="7815447" y="52750"/>
            <a:chExt cx="1328236" cy="409922"/>
          </a:xfrm>
        </p:grpSpPr>
        <p:sp>
          <p:nvSpPr>
            <p:cNvPr id="60" name="Google Shape;60;p14"/>
            <p:cNvSpPr/>
            <p:nvPr/>
          </p:nvSpPr>
          <p:spPr>
            <a:xfrm>
              <a:off x="8176355" y="5275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4"/>
            <p:cNvSpPr/>
            <p:nvPr/>
          </p:nvSpPr>
          <p:spPr>
            <a:xfrm>
              <a:off x="7815447" y="10519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5274700" y="2615850"/>
            <a:ext cx="3078000" cy="939600"/>
          </a:xfrm>
          <a:prstGeom prst="rect">
            <a:avLst/>
          </a:prstGeom>
        </p:spPr>
        <p:txBody>
          <a:bodyPr anchorCtr="0" anchor="b"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64" name="Google Shape;64;p15"/>
          <p:cNvSpPr txBox="1"/>
          <p:nvPr>
            <p:ph hasCustomPrompt="1" idx="2" type="title"/>
          </p:nvPr>
        </p:nvSpPr>
        <p:spPr>
          <a:xfrm>
            <a:off x="7262800" y="1588045"/>
            <a:ext cx="1089900" cy="102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65" name="Google Shape;65;p15"/>
          <p:cNvGrpSpPr/>
          <p:nvPr/>
        </p:nvGrpSpPr>
        <p:grpSpPr>
          <a:xfrm rot="5400000">
            <a:off x="-327320" y="470225"/>
            <a:ext cx="1350375" cy="409922"/>
            <a:chOff x="5" y="4688100"/>
            <a:chExt cx="1350375" cy="409922"/>
          </a:xfrm>
        </p:grpSpPr>
        <p:sp>
          <p:nvSpPr>
            <p:cNvPr id="66" name="Google Shape;66;p15"/>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5"/>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 name="Google Shape;68;p15"/>
          <p:cNvGrpSpPr/>
          <p:nvPr/>
        </p:nvGrpSpPr>
        <p:grpSpPr>
          <a:xfrm flipH="1" rot="5400000">
            <a:off x="8100305" y="4263350"/>
            <a:ext cx="1350375" cy="409923"/>
            <a:chOff x="5" y="4688100"/>
            <a:chExt cx="1350375" cy="409922"/>
          </a:xfrm>
        </p:grpSpPr>
        <p:sp>
          <p:nvSpPr>
            <p:cNvPr id="69" name="Google Shape;69;p15"/>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5"/>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73" name="Google Shape;73;p16"/>
          <p:cNvSpPr txBox="1"/>
          <p:nvPr>
            <p:ph idx="1" type="body"/>
          </p:nvPr>
        </p:nvSpPr>
        <p:spPr>
          <a:xfrm>
            <a:off x="720000" y="1152475"/>
            <a:ext cx="7704000" cy="347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74" name="Google Shape;74;p16"/>
          <p:cNvSpPr/>
          <p:nvPr/>
        </p:nvSpPr>
        <p:spPr>
          <a:xfrm rot="10800000">
            <a:off x="1" y="4652773"/>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6"/>
          <p:cNvSpPr/>
          <p:nvPr/>
        </p:nvSpPr>
        <p:spPr>
          <a:xfrm rot="5400000">
            <a:off x="8638774" y="113513"/>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idx="1" type="subTitle"/>
          </p:nvPr>
        </p:nvSpPr>
        <p:spPr>
          <a:xfrm>
            <a:off x="1290769" y="1944825"/>
            <a:ext cx="2907600" cy="526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78" name="Google Shape;78;p17"/>
          <p:cNvSpPr txBox="1"/>
          <p:nvPr>
            <p:ph idx="2" type="subTitle"/>
          </p:nvPr>
        </p:nvSpPr>
        <p:spPr>
          <a:xfrm>
            <a:off x="4945644" y="1944825"/>
            <a:ext cx="2907600" cy="52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79" name="Google Shape;79;p17"/>
          <p:cNvSpPr txBox="1"/>
          <p:nvPr>
            <p:ph idx="3" type="subTitle"/>
          </p:nvPr>
        </p:nvSpPr>
        <p:spPr>
          <a:xfrm>
            <a:off x="1290756" y="2471550"/>
            <a:ext cx="29076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17"/>
          <p:cNvSpPr txBox="1"/>
          <p:nvPr>
            <p:ph idx="4" type="subTitle"/>
          </p:nvPr>
        </p:nvSpPr>
        <p:spPr>
          <a:xfrm>
            <a:off x="4945631" y="2471550"/>
            <a:ext cx="29076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2" name="Google Shape;82;p17"/>
          <p:cNvGrpSpPr/>
          <p:nvPr/>
        </p:nvGrpSpPr>
        <p:grpSpPr>
          <a:xfrm>
            <a:off x="8528576" y="63049"/>
            <a:ext cx="513190" cy="1589224"/>
            <a:chOff x="76650" y="63049"/>
            <a:chExt cx="513190" cy="1589224"/>
          </a:xfrm>
        </p:grpSpPr>
        <p:grpSp>
          <p:nvGrpSpPr>
            <p:cNvPr id="83" name="Google Shape;83;p17"/>
            <p:cNvGrpSpPr/>
            <p:nvPr/>
          </p:nvGrpSpPr>
          <p:grpSpPr>
            <a:xfrm rot="5400000">
              <a:off x="76650" y="63049"/>
              <a:ext cx="513190" cy="513190"/>
              <a:chOff x="70674" y="4553825"/>
              <a:chExt cx="513191" cy="513190"/>
            </a:xfrm>
          </p:grpSpPr>
          <p:sp>
            <p:nvSpPr>
              <p:cNvPr id="84" name="Google Shape;84;p17"/>
              <p:cNvSpPr/>
              <p:nvPr/>
            </p:nvSpPr>
            <p:spPr>
              <a:xfrm>
                <a:off x="70674" y="4553825"/>
                <a:ext cx="513191" cy="513190"/>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7"/>
              <p:cNvSpPr/>
              <p:nvPr/>
            </p:nvSpPr>
            <p:spPr>
              <a:xfrm>
                <a:off x="201559" y="4684703"/>
                <a:ext cx="251421" cy="251421"/>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6" name="Google Shape;86;p17"/>
            <p:cNvSpPr/>
            <p:nvPr/>
          </p:nvSpPr>
          <p:spPr>
            <a:xfrm flipH="1" rot="5400000">
              <a:off x="-150409" y="963648"/>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9" name="Google Shape;89;p18"/>
          <p:cNvGrpSpPr/>
          <p:nvPr/>
        </p:nvGrpSpPr>
        <p:grpSpPr>
          <a:xfrm rot="5400000">
            <a:off x="8121555" y="470225"/>
            <a:ext cx="1350375" cy="409923"/>
            <a:chOff x="5" y="4688100"/>
            <a:chExt cx="1350375" cy="409922"/>
          </a:xfrm>
        </p:grpSpPr>
        <p:sp>
          <p:nvSpPr>
            <p:cNvPr id="90" name="Google Shape;90;p18"/>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8"/>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txBox="1"/>
          <p:nvPr>
            <p:ph type="title"/>
          </p:nvPr>
        </p:nvSpPr>
        <p:spPr>
          <a:xfrm>
            <a:off x="720000" y="445025"/>
            <a:ext cx="4549500" cy="62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94" name="Google Shape;94;p19"/>
          <p:cNvSpPr txBox="1"/>
          <p:nvPr>
            <p:ph idx="1" type="body"/>
          </p:nvPr>
        </p:nvSpPr>
        <p:spPr>
          <a:xfrm>
            <a:off x="720000" y="1547575"/>
            <a:ext cx="4244400" cy="2664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Hind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95" name="Google Shape;95;p19"/>
          <p:cNvSpPr/>
          <p:nvPr>
            <p:ph idx="2" type="pic"/>
          </p:nvPr>
        </p:nvSpPr>
        <p:spPr>
          <a:xfrm>
            <a:off x="5631000" y="0"/>
            <a:ext cx="3513000" cy="5143500"/>
          </a:xfrm>
          <a:prstGeom prst="rect">
            <a:avLst/>
          </a:prstGeom>
          <a:noFill/>
          <a:ln>
            <a:noFill/>
          </a:ln>
        </p:spPr>
      </p:sp>
      <p:grpSp>
        <p:nvGrpSpPr>
          <p:cNvPr id="96" name="Google Shape;96;p19"/>
          <p:cNvGrpSpPr/>
          <p:nvPr/>
        </p:nvGrpSpPr>
        <p:grpSpPr>
          <a:xfrm flipH="1">
            <a:off x="4280630" y="4688100"/>
            <a:ext cx="1350375" cy="409922"/>
            <a:chOff x="5" y="4688100"/>
            <a:chExt cx="1350375" cy="409922"/>
          </a:xfrm>
        </p:grpSpPr>
        <p:sp>
          <p:nvSpPr>
            <p:cNvPr id="97" name="Google Shape;97;p19"/>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9"/>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20"/>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21"/>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22"/>
          <p:cNvSpPr/>
          <p:nvPr>
            <p:ph idx="2" type="pic"/>
          </p:nvPr>
        </p:nvSpPr>
        <p:spPr>
          <a:xfrm>
            <a:off x="0" y="0"/>
            <a:ext cx="9144000" cy="5143500"/>
          </a:xfrm>
          <a:prstGeom prst="rect">
            <a:avLst/>
          </a:prstGeom>
          <a:noFill/>
          <a:ln>
            <a:noFill/>
          </a:ln>
        </p:spPr>
      </p:sp>
      <p:sp>
        <p:nvSpPr>
          <p:cNvPr id="106" name="Google Shape;106;p22"/>
          <p:cNvSpPr txBox="1"/>
          <p:nvPr>
            <p:ph type="title"/>
          </p:nvPr>
        </p:nvSpPr>
        <p:spPr>
          <a:xfrm>
            <a:off x="720000" y="4140600"/>
            <a:ext cx="77040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23"/>
          <p:cNvSpPr txBox="1"/>
          <p:nvPr>
            <p:ph hasCustomPrompt="1" type="title"/>
          </p:nvPr>
        </p:nvSpPr>
        <p:spPr>
          <a:xfrm>
            <a:off x="813450" y="1577850"/>
            <a:ext cx="41925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9" name="Google Shape;109;p23"/>
          <p:cNvSpPr txBox="1"/>
          <p:nvPr>
            <p:ph idx="1" type="subTitle"/>
          </p:nvPr>
        </p:nvSpPr>
        <p:spPr>
          <a:xfrm>
            <a:off x="813450" y="3088950"/>
            <a:ext cx="4192500" cy="4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0" name="Google Shape;110;p23"/>
          <p:cNvGrpSpPr/>
          <p:nvPr/>
        </p:nvGrpSpPr>
        <p:grpSpPr>
          <a:xfrm>
            <a:off x="81890" y="3462917"/>
            <a:ext cx="508100" cy="1683332"/>
            <a:chOff x="81890" y="3381542"/>
            <a:chExt cx="508100" cy="1683332"/>
          </a:xfrm>
        </p:grpSpPr>
        <p:grpSp>
          <p:nvGrpSpPr>
            <p:cNvPr id="111" name="Google Shape;111;p23"/>
            <p:cNvGrpSpPr/>
            <p:nvPr/>
          </p:nvGrpSpPr>
          <p:grpSpPr>
            <a:xfrm>
              <a:off x="81890" y="3381542"/>
              <a:ext cx="508100" cy="612721"/>
              <a:chOff x="5062018" y="2591833"/>
              <a:chExt cx="2084941" cy="2514243"/>
            </a:xfrm>
          </p:grpSpPr>
          <p:sp>
            <p:nvSpPr>
              <p:cNvPr id="112" name="Google Shape;112;p23"/>
              <p:cNvSpPr/>
              <p:nvPr/>
            </p:nvSpPr>
            <p:spPr>
              <a:xfrm>
                <a:off x="5062018" y="2591833"/>
                <a:ext cx="2084941" cy="2514243"/>
              </a:xfrm>
              <a:custGeom>
                <a:rect b="b" l="l" r="r" t="t"/>
                <a:pathLst>
                  <a:path extrusionOk="0" h="2514243" w="2084941">
                    <a:moveTo>
                      <a:pt x="1042461" y="2514244"/>
                    </a:moveTo>
                    <a:cubicBezTo>
                      <a:pt x="645528" y="2317400"/>
                      <a:pt x="355185" y="1950716"/>
                      <a:pt x="178473" y="1422453"/>
                    </a:cubicBezTo>
                    <a:cubicBezTo>
                      <a:pt x="57005" y="1059394"/>
                      <a:pt x="13638" y="691375"/>
                      <a:pt x="0" y="421541"/>
                    </a:cubicBezTo>
                    <a:cubicBezTo>
                      <a:pt x="17131" y="422014"/>
                      <a:pt x="34593" y="422213"/>
                      <a:pt x="52339" y="422213"/>
                    </a:cubicBezTo>
                    <a:cubicBezTo>
                      <a:pt x="79483" y="422213"/>
                      <a:pt x="108161" y="421692"/>
                      <a:pt x="137690" y="420642"/>
                    </a:cubicBezTo>
                    <a:cubicBezTo>
                      <a:pt x="524174" y="407089"/>
                      <a:pt x="835803" y="208627"/>
                      <a:pt x="1042329" y="0"/>
                    </a:cubicBezTo>
                    <a:cubicBezTo>
                      <a:pt x="1243800" y="206194"/>
                      <a:pt x="1550271" y="406710"/>
                      <a:pt x="1947252" y="420642"/>
                    </a:cubicBezTo>
                    <a:cubicBezTo>
                      <a:pt x="1976781" y="421692"/>
                      <a:pt x="2005506" y="422213"/>
                      <a:pt x="2032603" y="422213"/>
                    </a:cubicBezTo>
                    <a:cubicBezTo>
                      <a:pt x="2050349" y="422213"/>
                      <a:pt x="2067764" y="421976"/>
                      <a:pt x="2084942" y="421541"/>
                    </a:cubicBezTo>
                    <a:cubicBezTo>
                      <a:pt x="2071294" y="691422"/>
                      <a:pt x="2027928" y="1059346"/>
                      <a:pt x="1906469" y="1422453"/>
                    </a:cubicBezTo>
                    <a:cubicBezTo>
                      <a:pt x="1729757" y="1950725"/>
                      <a:pt x="1439404" y="2317410"/>
                      <a:pt x="1042480" y="251424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23"/>
              <p:cNvSpPr/>
              <p:nvPr/>
            </p:nvSpPr>
            <p:spPr>
              <a:xfrm>
                <a:off x="5734795" y="3514256"/>
                <a:ext cx="739473" cy="73947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 name="Google Shape;114;p23"/>
            <p:cNvSpPr/>
            <p:nvPr/>
          </p:nvSpPr>
          <p:spPr>
            <a:xfrm flipH="1" rot="5400000">
              <a:off x="-147720" y="4376248"/>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 name="Google Shape;115;p23"/>
          <p:cNvGrpSpPr/>
          <p:nvPr/>
        </p:nvGrpSpPr>
        <p:grpSpPr>
          <a:xfrm flipH="1" rot="10800000">
            <a:off x="8534240" y="-8"/>
            <a:ext cx="508100" cy="1683332"/>
            <a:chOff x="81890" y="3381542"/>
            <a:chExt cx="508100" cy="1683332"/>
          </a:xfrm>
        </p:grpSpPr>
        <p:grpSp>
          <p:nvGrpSpPr>
            <p:cNvPr id="116" name="Google Shape;116;p23"/>
            <p:cNvGrpSpPr/>
            <p:nvPr/>
          </p:nvGrpSpPr>
          <p:grpSpPr>
            <a:xfrm>
              <a:off x="81890" y="3381542"/>
              <a:ext cx="508100" cy="612721"/>
              <a:chOff x="5062018" y="2591833"/>
              <a:chExt cx="2084941" cy="2514243"/>
            </a:xfrm>
          </p:grpSpPr>
          <p:sp>
            <p:nvSpPr>
              <p:cNvPr id="117" name="Google Shape;117;p23"/>
              <p:cNvSpPr/>
              <p:nvPr/>
            </p:nvSpPr>
            <p:spPr>
              <a:xfrm>
                <a:off x="5062018" y="2591833"/>
                <a:ext cx="2084941" cy="2514243"/>
              </a:xfrm>
              <a:custGeom>
                <a:rect b="b" l="l" r="r" t="t"/>
                <a:pathLst>
                  <a:path extrusionOk="0" h="2514243" w="2084941">
                    <a:moveTo>
                      <a:pt x="1042461" y="2514244"/>
                    </a:moveTo>
                    <a:cubicBezTo>
                      <a:pt x="645528" y="2317400"/>
                      <a:pt x="355185" y="1950716"/>
                      <a:pt x="178473" y="1422453"/>
                    </a:cubicBezTo>
                    <a:cubicBezTo>
                      <a:pt x="57005" y="1059394"/>
                      <a:pt x="13638" y="691375"/>
                      <a:pt x="0" y="421541"/>
                    </a:cubicBezTo>
                    <a:cubicBezTo>
                      <a:pt x="17131" y="422014"/>
                      <a:pt x="34593" y="422213"/>
                      <a:pt x="52339" y="422213"/>
                    </a:cubicBezTo>
                    <a:cubicBezTo>
                      <a:pt x="79483" y="422213"/>
                      <a:pt x="108161" y="421692"/>
                      <a:pt x="137690" y="420642"/>
                    </a:cubicBezTo>
                    <a:cubicBezTo>
                      <a:pt x="524174" y="407089"/>
                      <a:pt x="835803" y="208627"/>
                      <a:pt x="1042329" y="0"/>
                    </a:cubicBezTo>
                    <a:cubicBezTo>
                      <a:pt x="1243800" y="206194"/>
                      <a:pt x="1550271" y="406710"/>
                      <a:pt x="1947252" y="420642"/>
                    </a:cubicBezTo>
                    <a:cubicBezTo>
                      <a:pt x="1976781" y="421692"/>
                      <a:pt x="2005506" y="422213"/>
                      <a:pt x="2032603" y="422213"/>
                    </a:cubicBezTo>
                    <a:cubicBezTo>
                      <a:pt x="2050349" y="422213"/>
                      <a:pt x="2067764" y="421976"/>
                      <a:pt x="2084942" y="421541"/>
                    </a:cubicBezTo>
                    <a:cubicBezTo>
                      <a:pt x="2071294" y="691422"/>
                      <a:pt x="2027928" y="1059346"/>
                      <a:pt x="1906469" y="1422453"/>
                    </a:cubicBezTo>
                    <a:cubicBezTo>
                      <a:pt x="1729757" y="1950725"/>
                      <a:pt x="1439404" y="2317410"/>
                      <a:pt x="1042480" y="251424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23"/>
              <p:cNvSpPr/>
              <p:nvPr/>
            </p:nvSpPr>
            <p:spPr>
              <a:xfrm>
                <a:off x="5734795" y="3514256"/>
                <a:ext cx="739473" cy="73947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9" name="Google Shape;119;p23"/>
            <p:cNvSpPr/>
            <p:nvPr/>
          </p:nvSpPr>
          <p:spPr>
            <a:xfrm flipH="1" rot="5400000">
              <a:off x="-147720" y="4376248"/>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0" name="Shape 12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1" name="Shape 121"/>
        <p:cNvGrpSpPr/>
        <p:nvPr/>
      </p:nvGrpSpPr>
      <p:grpSpPr>
        <a:xfrm>
          <a:off x="0" y="0"/>
          <a:ext cx="0" cy="0"/>
          <a:chOff x="0" y="0"/>
          <a:chExt cx="0" cy="0"/>
        </a:xfrm>
      </p:grpSpPr>
      <p:sp>
        <p:nvSpPr>
          <p:cNvPr id="122" name="Google Shape;12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25"/>
          <p:cNvSpPr txBox="1"/>
          <p:nvPr>
            <p:ph hasCustomPrompt="1" idx="2" type="title"/>
          </p:nvPr>
        </p:nvSpPr>
        <p:spPr>
          <a:xfrm>
            <a:off x="720000"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25"/>
          <p:cNvSpPr txBox="1"/>
          <p:nvPr>
            <p:ph hasCustomPrompt="1" idx="3" type="title"/>
          </p:nvPr>
        </p:nvSpPr>
        <p:spPr>
          <a:xfrm>
            <a:off x="720000"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25"/>
          <p:cNvSpPr txBox="1"/>
          <p:nvPr>
            <p:ph hasCustomPrompt="1" idx="4" type="title"/>
          </p:nvPr>
        </p:nvSpPr>
        <p:spPr>
          <a:xfrm>
            <a:off x="3419275"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25"/>
          <p:cNvSpPr txBox="1"/>
          <p:nvPr>
            <p:ph hasCustomPrompt="1" idx="5" type="title"/>
          </p:nvPr>
        </p:nvSpPr>
        <p:spPr>
          <a:xfrm>
            <a:off x="3419275"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25"/>
          <p:cNvSpPr txBox="1"/>
          <p:nvPr>
            <p:ph hasCustomPrompt="1" idx="6" type="title"/>
          </p:nvPr>
        </p:nvSpPr>
        <p:spPr>
          <a:xfrm>
            <a:off x="6118550"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25"/>
          <p:cNvSpPr txBox="1"/>
          <p:nvPr>
            <p:ph hasCustomPrompt="1" idx="7" type="title"/>
          </p:nvPr>
        </p:nvSpPr>
        <p:spPr>
          <a:xfrm>
            <a:off x="6118550"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25"/>
          <p:cNvSpPr txBox="1"/>
          <p:nvPr>
            <p:ph idx="1" type="subTitle"/>
          </p:nvPr>
        </p:nvSpPr>
        <p:spPr>
          <a:xfrm>
            <a:off x="720000" y="1997675"/>
            <a:ext cx="2305500" cy="6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0" name="Google Shape;130;p25"/>
          <p:cNvSpPr txBox="1"/>
          <p:nvPr>
            <p:ph idx="8" type="subTitle"/>
          </p:nvPr>
        </p:nvSpPr>
        <p:spPr>
          <a:xfrm>
            <a:off x="3419275" y="1997675"/>
            <a:ext cx="2305500" cy="6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1" name="Google Shape;131;p25"/>
          <p:cNvSpPr txBox="1"/>
          <p:nvPr>
            <p:ph idx="9" type="subTitle"/>
          </p:nvPr>
        </p:nvSpPr>
        <p:spPr>
          <a:xfrm>
            <a:off x="6118550" y="1997675"/>
            <a:ext cx="2305500" cy="6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2" name="Google Shape;132;p25"/>
          <p:cNvSpPr txBox="1"/>
          <p:nvPr>
            <p:ph idx="13" type="subTitle"/>
          </p:nvPr>
        </p:nvSpPr>
        <p:spPr>
          <a:xfrm>
            <a:off x="720000" y="3431150"/>
            <a:ext cx="2305500" cy="6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3" name="Google Shape;133;p25"/>
          <p:cNvSpPr txBox="1"/>
          <p:nvPr>
            <p:ph idx="14" type="subTitle"/>
          </p:nvPr>
        </p:nvSpPr>
        <p:spPr>
          <a:xfrm>
            <a:off x="3419275" y="3431150"/>
            <a:ext cx="2305500" cy="6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34" name="Google Shape;134;p25"/>
          <p:cNvSpPr txBox="1"/>
          <p:nvPr>
            <p:ph idx="15" type="subTitle"/>
          </p:nvPr>
        </p:nvSpPr>
        <p:spPr>
          <a:xfrm>
            <a:off x="6118550" y="3431150"/>
            <a:ext cx="2305500" cy="6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135" name="Google Shape;135;p25"/>
          <p:cNvGrpSpPr/>
          <p:nvPr/>
        </p:nvGrpSpPr>
        <p:grpSpPr>
          <a:xfrm>
            <a:off x="8524725" y="3930475"/>
            <a:ext cx="513190" cy="1139390"/>
            <a:chOff x="8524725" y="3930475"/>
            <a:chExt cx="513190" cy="1139390"/>
          </a:xfrm>
        </p:grpSpPr>
        <p:grpSp>
          <p:nvGrpSpPr>
            <p:cNvPr id="136" name="Google Shape;136;p25"/>
            <p:cNvGrpSpPr/>
            <p:nvPr/>
          </p:nvGrpSpPr>
          <p:grpSpPr>
            <a:xfrm rot="5400000">
              <a:off x="8524725" y="4556674"/>
              <a:ext cx="513190" cy="513190"/>
              <a:chOff x="70674" y="4553825"/>
              <a:chExt cx="513191" cy="513190"/>
            </a:xfrm>
          </p:grpSpPr>
          <p:sp>
            <p:nvSpPr>
              <p:cNvPr id="137" name="Google Shape;137;p25"/>
              <p:cNvSpPr/>
              <p:nvPr/>
            </p:nvSpPr>
            <p:spPr>
              <a:xfrm>
                <a:off x="70674" y="4553825"/>
                <a:ext cx="513191" cy="513190"/>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25"/>
              <p:cNvSpPr/>
              <p:nvPr/>
            </p:nvSpPr>
            <p:spPr>
              <a:xfrm>
                <a:off x="201559" y="4684716"/>
                <a:ext cx="251421" cy="251421"/>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9" name="Google Shape;139;p25"/>
            <p:cNvSpPr/>
            <p:nvPr/>
          </p:nvSpPr>
          <p:spPr>
            <a:xfrm rot="5400000">
              <a:off x="8668418" y="4202525"/>
              <a:ext cx="225804" cy="225804"/>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140" name="Google Shape;140;p25"/>
            <p:cNvSpPr/>
            <p:nvPr/>
          </p:nvSpPr>
          <p:spPr>
            <a:xfrm rot="5400000">
              <a:off x="8709473" y="3930475"/>
              <a:ext cx="143693" cy="143693"/>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1" name="Shape 141"/>
        <p:cNvGrpSpPr/>
        <p:nvPr/>
      </p:nvGrpSpPr>
      <p:grpSpPr>
        <a:xfrm>
          <a:off x="0" y="0"/>
          <a:ext cx="0" cy="0"/>
          <a:chOff x="0" y="0"/>
          <a:chExt cx="0" cy="0"/>
        </a:xfrm>
      </p:grpSpPr>
      <p:sp>
        <p:nvSpPr>
          <p:cNvPr id="142" name="Google Shape;142;p26"/>
          <p:cNvSpPr txBox="1"/>
          <p:nvPr>
            <p:ph idx="1" type="subTitle"/>
          </p:nvPr>
        </p:nvSpPr>
        <p:spPr>
          <a:xfrm>
            <a:off x="4663950" y="2217938"/>
            <a:ext cx="3582000" cy="176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143" name="Google Shape;143;p26"/>
          <p:cNvSpPr txBox="1"/>
          <p:nvPr>
            <p:ph type="title"/>
          </p:nvPr>
        </p:nvSpPr>
        <p:spPr>
          <a:xfrm>
            <a:off x="4663950" y="1165463"/>
            <a:ext cx="3582000" cy="100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 name="Google Shape;144;p26"/>
          <p:cNvSpPr/>
          <p:nvPr/>
        </p:nvSpPr>
        <p:spPr>
          <a:xfrm flipH="1" rot="10800000">
            <a:off x="8176678" y="4652773"/>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26"/>
          <p:cNvSpPr/>
          <p:nvPr/>
        </p:nvSpPr>
        <p:spPr>
          <a:xfrm flipH="1" rot="-5400000">
            <a:off x="207826" y="113513"/>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6" name="Shape 146"/>
        <p:cNvGrpSpPr/>
        <p:nvPr/>
      </p:nvGrpSpPr>
      <p:grpSpPr>
        <a:xfrm>
          <a:off x="0" y="0"/>
          <a:ext cx="0" cy="0"/>
          <a:chOff x="0" y="0"/>
          <a:chExt cx="0" cy="0"/>
        </a:xfrm>
      </p:grpSpPr>
      <p:sp>
        <p:nvSpPr>
          <p:cNvPr id="147" name="Google Shape;14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8" name="Google Shape;148;p27"/>
          <p:cNvGrpSpPr/>
          <p:nvPr/>
        </p:nvGrpSpPr>
        <p:grpSpPr>
          <a:xfrm flipH="1" rot="10800000">
            <a:off x="69125" y="3923975"/>
            <a:ext cx="513190" cy="1139390"/>
            <a:chOff x="8524725" y="3930475"/>
            <a:chExt cx="513190" cy="1139390"/>
          </a:xfrm>
        </p:grpSpPr>
        <p:grpSp>
          <p:nvGrpSpPr>
            <p:cNvPr id="149" name="Google Shape;149;p27"/>
            <p:cNvGrpSpPr/>
            <p:nvPr/>
          </p:nvGrpSpPr>
          <p:grpSpPr>
            <a:xfrm rot="5400000">
              <a:off x="8524725" y="4556674"/>
              <a:ext cx="513190" cy="513190"/>
              <a:chOff x="70674" y="4553825"/>
              <a:chExt cx="513191" cy="513190"/>
            </a:xfrm>
          </p:grpSpPr>
          <p:sp>
            <p:nvSpPr>
              <p:cNvPr id="150" name="Google Shape;150;p27"/>
              <p:cNvSpPr/>
              <p:nvPr/>
            </p:nvSpPr>
            <p:spPr>
              <a:xfrm>
                <a:off x="70674" y="4553825"/>
                <a:ext cx="513191" cy="513190"/>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27"/>
              <p:cNvSpPr/>
              <p:nvPr/>
            </p:nvSpPr>
            <p:spPr>
              <a:xfrm>
                <a:off x="201559" y="4684716"/>
                <a:ext cx="251421" cy="251421"/>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2" name="Google Shape;152;p27"/>
            <p:cNvSpPr/>
            <p:nvPr/>
          </p:nvSpPr>
          <p:spPr>
            <a:xfrm rot="5400000">
              <a:off x="8668418" y="4202525"/>
              <a:ext cx="225804" cy="225804"/>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153" name="Google Shape;153;p27"/>
            <p:cNvSpPr/>
            <p:nvPr/>
          </p:nvSpPr>
          <p:spPr>
            <a:xfrm rot="5400000">
              <a:off x="8709473" y="3930475"/>
              <a:ext cx="143693" cy="143693"/>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54" name="Shape 154"/>
        <p:cNvGrpSpPr/>
        <p:nvPr/>
      </p:nvGrpSpPr>
      <p:grpSpPr>
        <a:xfrm>
          <a:off x="0" y="0"/>
          <a:ext cx="0" cy="0"/>
          <a:chOff x="0" y="0"/>
          <a:chExt cx="0" cy="0"/>
        </a:xfrm>
      </p:grpSpPr>
      <p:sp>
        <p:nvSpPr>
          <p:cNvPr id="155" name="Google Shape;15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6" name="Google Shape;156;p28"/>
          <p:cNvGrpSpPr/>
          <p:nvPr/>
        </p:nvGrpSpPr>
        <p:grpSpPr>
          <a:xfrm>
            <a:off x="8642550" y="1421250"/>
            <a:ext cx="376813" cy="2301003"/>
            <a:chOff x="158950" y="1402775"/>
            <a:chExt cx="376813" cy="2301003"/>
          </a:xfrm>
        </p:grpSpPr>
        <p:sp>
          <p:nvSpPr>
            <p:cNvPr id="157" name="Google Shape;157;p28"/>
            <p:cNvSpPr/>
            <p:nvPr/>
          </p:nvSpPr>
          <p:spPr>
            <a:xfrm flipH="1" rot="-5400000">
              <a:off x="-97819" y="1659544"/>
              <a:ext cx="890353" cy="376813"/>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28"/>
            <p:cNvSpPr/>
            <p:nvPr/>
          </p:nvSpPr>
          <p:spPr>
            <a:xfrm flipH="1" rot="-5400000">
              <a:off x="194851" y="2400760"/>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28"/>
            <p:cNvSpPr/>
            <p:nvPr/>
          </p:nvSpPr>
          <p:spPr>
            <a:xfrm flipH="1" rot="-5400000">
              <a:off x="-97819" y="3070194"/>
              <a:ext cx="890353" cy="376813"/>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60" name="Shape 160"/>
        <p:cNvGrpSpPr/>
        <p:nvPr/>
      </p:nvGrpSpPr>
      <p:grpSpPr>
        <a:xfrm>
          <a:off x="0" y="0"/>
          <a:ext cx="0" cy="0"/>
          <a:chOff x="0" y="0"/>
          <a:chExt cx="0" cy="0"/>
        </a:xfrm>
      </p:grpSpPr>
      <p:sp>
        <p:nvSpPr>
          <p:cNvPr id="161" name="Google Shape;161;p29"/>
          <p:cNvSpPr txBox="1"/>
          <p:nvPr>
            <p:ph idx="1" type="subTitle"/>
          </p:nvPr>
        </p:nvSpPr>
        <p:spPr>
          <a:xfrm>
            <a:off x="5892025" y="2012500"/>
            <a:ext cx="2518800" cy="6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2" name="Google Shape;162;p29"/>
          <p:cNvSpPr txBox="1"/>
          <p:nvPr>
            <p:ph type="title"/>
          </p:nvPr>
        </p:nvSpPr>
        <p:spPr>
          <a:xfrm>
            <a:off x="5892025" y="535000"/>
            <a:ext cx="2518800" cy="1410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29"/>
          <p:cNvSpPr/>
          <p:nvPr>
            <p:ph idx="2" type="pic"/>
          </p:nvPr>
        </p:nvSpPr>
        <p:spPr>
          <a:xfrm>
            <a:off x="2133675" y="77425"/>
            <a:ext cx="3558000" cy="2810700"/>
          </a:xfrm>
          <a:prstGeom prst="rect">
            <a:avLst/>
          </a:prstGeom>
          <a:noFill/>
          <a:ln>
            <a:noFill/>
          </a:ln>
        </p:spPr>
      </p:sp>
      <p:sp>
        <p:nvSpPr>
          <p:cNvPr id="164" name="Google Shape;164;p29"/>
          <p:cNvSpPr/>
          <p:nvPr>
            <p:ph idx="3" type="pic"/>
          </p:nvPr>
        </p:nvSpPr>
        <p:spPr>
          <a:xfrm>
            <a:off x="75" y="2969775"/>
            <a:ext cx="9144000" cy="2170500"/>
          </a:xfrm>
          <a:prstGeom prst="rect">
            <a:avLst/>
          </a:prstGeom>
          <a:noFill/>
          <a:ln>
            <a:noFill/>
          </a:ln>
        </p:spPr>
      </p:sp>
      <p:sp>
        <p:nvSpPr>
          <p:cNvPr id="165" name="Google Shape;165;p29"/>
          <p:cNvSpPr/>
          <p:nvPr>
            <p:ph idx="4" type="pic"/>
          </p:nvPr>
        </p:nvSpPr>
        <p:spPr>
          <a:xfrm>
            <a:off x="75" y="77425"/>
            <a:ext cx="2069100" cy="2810700"/>
          </a:xfrm>
          <a:prstGeom prst="rect">
            <a:avLst/>
          </a:prstGeom>
          <a:noFill/>
          <a:ln>
            <a:noFill/>
          </a:ln>
        </p:spPr>
      </p:sp>
      <p:grpSp>
        <p:nvGrpSpPr>
          <p:cNvPr id="166" name="Google Shape;166;p29"/>
          <p:cNvGrpSpPr/>
          <p:nvPr/>
        </p:nvGrpSpPr>
        <p:grpSpPr>
          <a:xfrm flipH="1" rot="5400000">
            <a:off x="8073155" y="2089625"/>
            <a:ext cx="1350375" cy="409923"/>
            <a:chOff x="5" y="4688100"/>
            <a:chExt cx="1350375" cy="409922"/>
          </a:xfrm>
        </p:grpSpPr>
        <p:sp>
          <p:nvSpPr>
            <p:cNvPr id="167" name="Google Shape;167;p29"/>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9"/>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69" name="Shape 169"/>
        <p:cNvGrpSpPr/>
        <p:nvPr/>
      </p:nvGrpSpPr>
      <p:grpSpPr>
        <a:xfrm>
          <a:off x="0" y="0"/>
          <a:ext cx="0" cy="0"/>
          <a:chOff x="0" y="0"/>
          <a:chExt cx="0" cy="0"/>
        </a:xfrm>
      </p:grpSpPr>
      <p:sp>
        <p:nvSpPr>
          <p:cNvPr id="170" name="Google Shape;17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 name="Google Shape;171;p30"/>
          <p:cNvSpPr txBox="1"/>
          <p:nvPr>
            <p:ph idx="1" type="subTitle"/>
          </p:nvPr>
        </p:nvSpPr>
        <p:spPr>
          <a:xfrm>
            <a:off x="715037" y="2159825"/>
            <a:ext cx="2314200" cy="372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2" name="Google Shape;172;p30"/>
          <p:cNvSpPr txBox="1"/>
          <p:nvPr>
            <p:ph idx="2" type="subTitle"/>
          </p:nvPr>
        </p:nvSpPr>
        <p:spPr>
          <a:xfrm>
            <a:off x="715040" y="2531909"/>
            <a:ext cx="2314200" cy="146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30"/>
          <p:cNvSpPr txBox="1"/>
          <p:nvPr>
            <p:ph idx="3" type="subTitle"/>
          </p:nvPr>
        </p:nvSpPr>
        <p:spPr>
          <a:xfrm>
            <a:off x="3414901" y="2531909"/>
            <a:ext cx="2314200" cy="146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4" name="Google Shape;174;p30"/>
          <p:cNvSpPr txBox="1"/>
          <p:nvPr>
            <p:ph idx="4" type="subTitle"/>
          </p:nvPr>
        </p:nvSpPr>
        <p:spPr>
          <a:xfrm>
            <a:off x="6114762" y="2531909"/>
            <a:ext cx="2314200" cy="146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 name="Google Shape;175;p30"/>
          <p:cNvSpPr txBox="1"/>
          <p:nvPr>
            <p:ph idx="5" type="subTitle"/>
          </p:nvPr>
        </p:nvSpPr>
        <p:spPr>
          <a:xfrm>
            <a:off x="3414900" y="2159825"/>
            <a:ext cx="2314200" cy="372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6" name="Google Shape;176;p30"/>
          <p:cNvSpPr txBox="1"/>
          <p:nvPr>
            <p:ph idx="6" type="subTitle"/>
          </p:nvPr>
        </p:nvSpPr>
        <p:spPr>
          <a:xfrm>
            <a:off x="6114763" y="2159825"/>
            <a:ext cx="2314200" cy="372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177" name="Google Shape;177;p30"/>
          <p:cNvGrpSpPr/>
          <p:nvPr/>
        </p:nvGrpSpPr>
        <p:grpSpPr>
          <a:xfrm flipH="1" rot="5400000">
            <a:off x="-336220" y="4263350"/>
            <a:ext cx="1350375" cy="409922"/>
            <a:chOff x="5" y="4688100"/>
            <a:chExt cx="1350375" cy="409922"/>
          </a:xfrm>
        </p:grpSpPr>
        <p:sp>
          <p:nvSpPr>
            <p:cNvPr id="178" name="Google Shape;178;p30"/>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30"/>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80" name="Shape 180"/>
        <p:cNvGrpSpPr/>
        <p:nvPr/>
      </p:nvGrpSpPr>
      <p:grpSpPr>
        <a:xfrm>
          <a:off x="0" y="0"/>
          <a:ext cx="0" cy="0"/>
          <a:chOff x="0" y="0"/>
          <a:chExt cx="0" cy="0"/>
        </a:xfrm>
      </p:grpSpPr>
      <p:sp>
        <p:nvSpPr>
          <p:cNvPr id="181" name="Google Shape;18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31"/>
          <p:cNvSpPr txBox="1"/>
          <p:nvPr>
            <p:ph idx="1" type="subTitle"/>
          </p:nvPr>
        </p:nvSpPr>
        <p:spPr>
          <a:xfrm>
            <a:off x="1609453" y="1656375"/>
            <a:ext cx="5340900" cy="526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3" name="Google Shape;183;p31"/>
          <p:cNvSpPr txBox="1"/>
          <p:nvPr>
            <p:ph idx="2" type="subTitle"/>
          </p:nvPr>
        </p:nvSpPr>
        <p:spPr>
          <a:xfrm>
            <a:off x="1609453" y="2876075"/>
            <a:ext cx="5340900" cy="526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4" name="Google Shape;184;p31"/>
          <p:cNvSpPr txBox="1"/>
          <p:nvPr>
            <p:ph idx="3" type="subTitle"/>
          </p:nvPr>
        </p:nvSpPr>
        <p:spPr>
          <a:xfrm>
            <a:off x="1609453" y="4095775"/>
            <a:ext cx="5340900" cy="526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5" name="Google Shape;185;p31"/>
          <p:cNvSpPr txBox="1"/>
          <p:nvPr>
            <p:ph idx="4" type="subTitle"/>
          </p:nvPr>
        </p:nvSpPr>
        <p:spPr>
          <a:xfrm>
            <a:off x="1609453" y="1135025"/>
            <a:ext cx="53409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31"/>
          <p:cNvSpPr txBox="1"/>
          <p:nvPr>
            <p:ph idx="5" type="subTitle"/>
          </p:nvPr>
        </p:nvSpPr>
        <p:spPr>
          <a:xfrm>
            <a:off x="1609450" y="2354725"/>
            <a:ext cx="53409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31"/>
          <p:cNvSpPr txBox="1"/>
          <p:nvPr>
            <p:ph idx="6" type="subTitle"/>
          </p:nvPr>
        </p:nvSpPr>
        <p:spPr>
          <a:xfrm>
            <a:off x="1609453" y="3574435"/>
            <a:ext cx="53409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88" name="Google Shape;188;p31"/>
          <p:cNvGrpSpPr/>
          <p:nvPr/>
        </p:nvGrpSpPr>
        <p:grpSpPr>
          <a:xfrm>
            <a:off x="158950" y="1421250"/>
            <a:ext cx="376813" cy="2301003"/>
            <a:chOff x="158950" y="1402775"/>
            <a:chExt cx="376813" cy="2301003"/>
          </a:xfrm>
        </p:grpSpPr>
        <p:sp>
          <p:nvSpPr>
            <p:cNvPr id="189" name="Google Shape;189;p31"/>
            <p:cNvSpPr/>
            <p:nvPr/>
          </p:nvSpPr>
          <p:spPr>
            <a:xfrm flipH="1" rot="-5400000">
              <a:off x="-97819" y="1659544"/>
              <a:ext cx="890353" cy="376813"/>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31"/>
            <p:cNvSpPr/>
            <p:nvPr/>
          </p:nvSpPr>
          <p:spPr>
            <a:xfrm flipH="1" rot="-5400000">
              <a:off x="194851" y="2400760"/>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31"/>
            <p:cNvSpPr/>
            <p:nvPr/>
          </p:nvSpPr>
          <p:spPr>
            <a:xfrm flipH="1" rot="-5400000">
              <a:off x="-97819" y="3070194"/>
              <a:ext cx="890353" cy="376813"/>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92" name="Shape 192"/>
        <p:cNvGrpSpPr/>
        <p:nvPr/>
      </p:nvGrpSpPr>
      <p:grpSpPr>
        <a:xfrm>
          <a:off x="0" y="0"/>
          <a:ext cx="0" cy="0"/>
          <a:chOff x="0" y="0"/>
          <a:chExt cx="0" cy="0"/>
        </a:xfrm>
      </p:grpSpPr>
      <p:sp>
        <p:nvSpPr>
          <p:cNvPr id="193" name="Google Shape;19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32"/>
          <p:cNvSpPr txBox="1"/>
          <p:nvPr>
            <p:ph idx="1" type="subTitle"/>
          </p:nvPr>
        </p:nvSpPr>
        <p:spPr>
          <a:xfrm>
            <a:off x="788075" y="1306475"/>
            <a:ext cx="3638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95" name="Google Shape;195;p32"/>
          <p:cNvSpPr txBox="1"/>
          <p:nvPr>
            <p:ph idx="2" type="subTitle"/>
          </p:nvPr>
        </p:nvSpPr>
        <p:spPr>
          <a:xfrm>
            <a:off x="788077" y="1832375"/>
            <a:ext cx="3638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32"/>
          <p:cNvSpPr txBox="1"/>
          <p:nvPr>
            <p:ph idx="3" type="subTitle"/>
          </p:nvPr>
        </p:nvSpPr>
        <p:spPr>
          <a:xfrm>
            <a:off x="4717527" y="1832375"/>
            <a:ext cx="3638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32"/>
          <p:cNvSpPr txBox="1"/>
          <p:nvPr>
            <p:ph idx="4" type="subTitle"/>
          </p:nvPr>
        </p:nvSpPr>
        <p:spPr>
          <a:xfrm>
            <a:off x="788077" y="3580700"/>
            <a:ext cx="3638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32"/>
          <p:cNvSpPr txBox="1"/>
          <p:nvPr>
            <p:ph idx="5" type="subTitle"/>
          </p:nvPr>
        </p:nvSpPr>
        <p:spPr>
          <a:xfrm>
            <a:off x="4717527" y="3580700"/>
            <a:ext cx="36384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32"/>
          <p:cNvSpPr txBox="1"/>
          <p:nvPr>
            <p:ph idx="6" type="subTitle"/>
          </p:nvPr>
        </p:nvSpPr>
        <p:spPr>
          <a:xfrm>
            <a:off x="788075" y="3054800"/>
            <a:ext cx="3638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0" name="Google Shape;200;p32"/>
          <p:cNvSpPr txBox="1"/>
          <p:nvPr>
            <p:ph idx="7" type="subTitle"/>
          </p:nvPr>
        </p:nvSpPr>
        <p:spPr>
          <a:xfrm>
            <a:off x="4717525" y="1306475"/>
            <a:ext cx="3638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1" name="Google Shape;201;p32"/>
          <p:cNvSpPr txBox="1"/>
          <p:nvPr>
            <p:ph idx="8" type="subTitle"/>
          </p:nvPr>
        </p:nvSpPr>
        <p:spPr>
          <a:xfrm>
            <a:off x="4717525" y="3054800"/>
            <a:ext cx="36384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202" name="Google Shape;202;p32"/>
          <p:cNvGrpSpPr/>
          <p:nvPr/>
        </p:nvGrpSpPr>
        <p:grpSpPr>
          <a:xfrm flipH="1">
            <a:off x="118831" y="62728"/>
            <a:ext cx="425435" cy="944554"/>
            <a:chOff x="8524725" y="3930475"/>
            <a:chExt cx="513190" cy="1139390"/>
          </a:xfrm>
        </p:grpSpPr>
        <p:grpSp>
          <p:nvGrpSpPr>
            <p:cNvPr id="203" name="Google Shape;203;p32"/>
            <p:cNvGrpSpPr/>
            <p:nvPr/>
          </p:nvGrpSpPr>
          <p:grpSpPr>
            <a:xfrm rot="5400000">
              <a:off x="8524725" y="4556674"/>
              <a:ext cx="513190" cy="513190"/>
              <a:chOff x="70674" y="4553825"/>
              <a:chExt cx="513191" cy="513190"/>
            </a:xfrm>
          </p:grpSpPr>
          <p:sp>
            <p:nvSpPr>
              <p:cNvPr id="204" name="Google Shape;204;p32"/>
              <p:cNvSpPr/>
              <p:nvPr/>
            </p:nvSpPr>
            <p:spPr>
              <a:xfrm>
                <a:off x="70674" y="4553825"/>
                <a:ext cx="513191" cy="513190"/>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32"/>
              <p:cNvSpPr/>
              <p:nvPr/>
            </p:nvSpPr>
            <p:spPr>
              <a:xfrm>
                <a:off x="201559" y="4684716"/>
                <a:ext cx="251421" cy="251421"/>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6" name="Google Shape;206;p32"/>
            <p:cNvSpPr/>
            <p:nvPr/>
          </p:nvSpPr>
          <p:spPr>
            <a:xfrm rot="5400000">
              <a:off x="8668418" y="4202525"/>
              <a:ext cx="225804" cy="225804"/>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sz="1800">
                <a:solidFill>
                  <a:srgbClr val="000000"/>
                </a:solidFill>
                <a:latin typeface="Calibri"/>
                <a:ea typeface="Calibri"/>
                <a:cs typeface="Calibri"/>
                <a:sym typeface="Calibri"/>
              </a:endParaRPr>
            </a:p>
          </p:txBody>
        </p:sp>
        <p:sp>
          <p:nvSpPr>
            <p:cNvPr id="207" name="Google Shape;207;p32"/>
            <p:cNvSpPr/>
            <p:nvPr/>
          </p:nvSpPr>
          <p:spPr>
            <a:xfrm rot="5400000">
              <a:off x="8709473" y="3930475"/>
              <a:ext cx="143693" cy="143693"/>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08" name="Shape 208"/>
        <p:cNvGrpSpPr/>
        <p:nvPr/>
      </p:nvGrpSpPr>
      <p:grpSpPr>
        <a:xfrm>
          <a:off x="0" y="0"/>
          <a:ext cx="0" cy="0"/>
          <a:chOff x="0" y="0"/>
          <a:chExt cx="0" cy="0"/>
        </a:xfrm>
      </p:grpSpPr>
      <p:sp>
        <p:nvSpPr>
          <p:cNvPr id="209" name="Google Shape;20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33"/>
          <p:cNvSpPr txBox="1"/>
          <p:nvPr>
            <p:ph idx="1" type="subTitle"/>
          </p:nvPr>
        </p:nvSpPr>
        <p:spPr>
          <a:xfrm>
            <a:off x="721133" y="18115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1" name="Google Shape;211;p33"/>
          <p:cNvSpPr txBox="1"/>
          <p:nvPr>
            <p:ph idx="2" type="subTitle"/>
          </p:nvPr>
        </p:nvSpPr>
        <p:spPr>
          <a:xfrm>
            <a:off x="3342150" y="18115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33"/>
          <p:cNvSpPr txBox="1"/>
          <p:nvPr>
            <p:ph idx="3" type="subTitle"/>
          </p:nvPr>
        </p:nvSpPr>
        <p:spPr>
          <a:xfrm>
            <a:off x="5963167" y="1811513"/>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3" name="Google Shape;213;p33"/>
          <p:cNvSpPr txBox="1"/>
          <p:nvPr>
            <p:ph idx="4" type="subTitle"/>
          </p:nvPr>
        </p:nvSpPr>
        <p:spPr>
          <a:xfrm>
            <a:off x="721133" y="35126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4" name="Google Shape;214;p33"/>
          <p:cNvSpPr txBox="1"/>
          <p:nvPr>
            <p:ph idx="5" type="subTitle"/>
          </p:nvPr>
        </p:nvSpPr>
        <p:spPr>
          <a:xfrm>
            <a:off x="3342150" y="35126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33"/>
          <p:cNvSpPr txBox="1"/>
          <p:nvPr>
            <p:ph idx="6" type="subTitle"/>
          </p:nvPr>
        </p:nvSpPr>
        <p:spPr>
          <a:xfrm>
            <a:off x="5963167" y="3512625"/>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33"/>
          <p:cNvSpPr txBox="1"/>
          <p:nvPr>
            <p:ph idx="7" type="subTitle"/>
          </p:nvPr>
        </p:nvSpPr>
        <p:spPr>
          <a:xfrm>
            <a:off x="721133" y="12766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17" name="Google Shape;217;p33"/>
          <p:cNvSpPr txBox="1"/>
          <p:nvPr>
            <p:ph idx="8" type="subTitle"/>
          </p:nvPr>
        </p:nvSpPr>
        <p:spPr>
          <a:xfrm>
            <a:off x="3342150" y="12766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18" name="Google Shape;218;p33"/>
          <p:cNvSpPr txBox="1"/>
          <p:nvPr>
            <p:ph idx="9" type="subTitle"/>
          </p:nvPr>
        </p:nvSpPr>
        <p:spPr>
          <a:xfrm>
            <a:off x="5963167" y="1276675"/>
            <a:ext cx="24597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19" name="Google Shape;219;p33"/>
          <p:cNvSpPr txBox="1"/>
          <p:nvPr>
            <p:ph idx="13" type="subTitle"/>
          </p:nvPr>
        </p:nvSpPr>
        <p:spPr>
          <a:xfrm>
            <a:off x="721133" y="29732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20" name="Google Shape;220;p33"/>
          <p:cNvSpPr txBox="1"/>
          <p:nvPr>
            <p:ph idx="14" type="subTitle"/>
          </p:nvPr>
        </p:nvSpPr>
        <p:spPr>
          <a:xfrm>
            <a:off x="3342234" y="29732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21" name="Google Shape;221;p33"/>
          <p:cNvSpPr txBox="1"/>
          <p:nvPr>
            <p:ph idx="15" type="subTitle"/>
          </p:nvPr>
        </p:nvSpPr>
        <p:spPr>
          <a:xfrm>
            <a:off x="5963467" y="29732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b="1" sz="18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222" name="Google Shape;222;p33"/>
          <p:cNvGrpSpPr/>
          <p:nvPr/>
        </p:nvGrpSpPr>
        <p:grpSpPr>
          <a:xfrm flipH="1" rot="-5400000">
            <a:off x="8233429" y="4166428"/>
            <a:ext cx="426804" cy="1413999"/>
            <a:chOff x="81890" y="3381542"/>
            <a:chExt cx="508100" cy="1683332"/>
          </a:xfrm>
        </p:grpSpPr>
        <p:grpSp>
          <p:nvGrpSpPr>
            <p:cNvPr id="223" name="Google Shape;223;p33"/>
            <p:cNvGrpSpPr/>
            <p:nvPr/>
          </p:nvGrpSpPr>
          <p:grpSpPr>
            <a:xfrm>
              <a:off x="81890" y="3381542"/>
              <a:ext cx="508100" cy="612721"/>
              <a:chOff x="5062018" y="2591833"/>
              <a:chExt cx="2084941" cy="2514243"/>
            </a:xfrm>
          </p:grpSpPr>
          <p:sp>
            <p:nvSpPr>
              <p:cNvPr id="224" name="Google Shape;224;p33"/>
              <p:cNvSpPr/>
              <p:nvPr/>
            </p:nvSpPr>
            <p:spPr>
              <a:xfrm>
                <a:off x="5062018" y="2591833"/>
                <a:ext cx="2084941" cy="2514243"/>
              </a:xfrm>
              <a:custGeom>
                <a:rect b="b" l="l" r="r" t="t"/>
                <a:pathLst>
                  <a:path extrusionOk="0" h="2514243" w="2084941">
                    <a:moveTo>
                      <a:pt x="1042461" y="2514244"/>
                    </a:moveTo>
                    <a:cubicBezTo>
                      <a:pt x="645528" y="2317400"/>
                      <a:pt x="355185" y="1950716"/>
                      <a:pt x="178473" y="1422453"/>
                    </a:cubicBezTo>
                    <a:cubicBezTo>
                      <a:pt x="57005" y="1059394"/>
                      <a:pt x="13638" y="691375"/>
                      <a:pt x="0" y="421541"/>
                    </a:cubicBezTo>
                    <a:cubicBezTo>
                      <a:pt x="17131" y="422014"/>
                      <a:pt x="34593" y="422213"/>
                      <a:pt x="52339" y="422213"/>
                    </a:cubicBezTo>
                    <a:cubicBezTo>
                      <a:pt x="79483" y="422213"/>
                      <a:pt x="108161" y="421692"/>
                      <a:pt x="137690" y="420642"/>
                    </a:cubicBezTo>
                    <a:cubicBezTo>
                      <a:pt x="524174" y="407089"/>
                      <a:pt x="835803" y="208627"/>
                      <a:pt x="1042329" y="0"/>
                    </a:cubicBezTo>
                    <a:cubicBezTo>
                      <a:pt x="1243800" y="206194"/>
                      <a:pt x="1550271" y="406710"/>
                      <a:pt x="1947252" y="420642"/>
                    </a:cubicBezTo>
                    <a:cubicBezTo>
                      <a:pt x="1976781" y="421692"/>
                      <a:pt x="2005506" y="422213"/>
                      <a:pt x="2032603" y="422213"/>
                    </a:cubicBezTo>
                    <a:cubicBezTo>
                      <a:pt x="2050349" y="422213"/>
                      <a:pt x="2067764" y="421976"/>
                      <a:pt x="2084942" y="421541"/>
                    </a:cubicBezTo>
                    <a:cubicBezTo>
                      <a:pt x="2071294" y="691422"/>
                      <a:pt x="2027928" y="1059346"/>
                      <a:pt x="1906469" y="1422453"/>
                    </a:cubicBezTo>
                    <a:cubicBezTo>
                      <a:pt x="1729757" y="1950725"/>
                      <a:pt x="1439404" y="2317410"/>
                      <a:pt x="1042480" y="251424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33"/>
              <p:cNvSpPr/>
              <p:nvPr/>
            </p:nvSpPr>
            <p:spPr>
              <a:xfrm>
                <a:off x="5734795" y="3514256"/>
                <a:ext cx="739473" cy="73947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6" name="Google Shape;226;p33"/>
            <p:cNvSpPr/>
            <p:nvPr/>
          </p:nvSpPr>
          <p:spPr>
            <a:xfrm flipH="1" rot="5400000">
              <a:off x="-147720" y="4376248"/>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27" name="Shape 227"/>
        <p:cNvGrpSpPr/>
        <p:nvPr/>
      </p:nvGrpSpPr>
      <p:grpSpPr>
        <a:xfrm>
          <a:off x="0" y="0"/>
          <a:ext cx="0" cy="0"/>
          <a:chOff x="0" y="0"/>
          <a:chExt cx="0" cy="0"/>
        </a:xfrm>
      </p:grpSpPr>
      <p:sp>
        <p:nvSpPr>
          <p:cNvPr id="228" name="Google Shape;228;p34"/>
          <p:cNvSpPr txBox="1"/>
          <p:nvPr>
            <p:ph type="ctrTitle"/>
          </p:nvPr>
        </p:nvSpPr>
        <p:spPr>
          <a:xfrm>
            <a:off x="715100" y="535000"/>
            <a:ext cx="37647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9" name="Google Shape;229;p34"/>
          <p:cNvSpPr txBox="1"/>
          <p:nvPr>
            <p:ph idx="1" type="subTitle"/>
          </p:nvPr>
        </p:nvSpPr>
        <p:spPr>
          <a:xfrm>
            <a:off x="715100" y="1700400"/>
            <a:ext cx="3764700" cy="108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0" name="Google Shape;230;p34"/>
          <p:cNvSpPr txBox="1"/>
          <p:nvPr/>
        </p:nvSpPr>
        <p:spPr>
          <a:xfrm>
            <a:off x="715100" y="3719350"/>
            <a:ext cx="3914100" cy="45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GB" sz="1000">
                <a:solidFill>
                  <a:schemeClr val="dk1"/>
                </a:solidFill>
                <a:latin typeface="Lato"/>
                <a:ea typeface="Lato"/>
                <a:cs typeface="Lato"/>
                <a:sym typeface="Lato"/>
              </a:rPr>
              <a:t>CREDITS: This presentation template was created by </a:t>
            </a:r>
            <a:r>
              <a:rPr b="1" lang="en-GB" sz="1000" u="sng">
                <a:solidFill>
                  <a:schemeClr val="dk1"/>
                </a:solidFill>
                <a:latin typeface="Lato"/>
                <a:ea typeface="Lato"/>
                <a:cs typeface="Lato"/>
                <a:sym typeface="Lato"/>
                <a:hlinkClick r:id="rId2">
                  <a:extLst>
                    <a:ext uri="{A12FA001-AC4F-418D-AE19-62706E023703}">
                      <ahyp:hlinkClr val="tx"/>
                    </a:ext>
                  </a:extLst>
                </a:hlinkClick>
              </a:rPr>
              <a:t>Slidesgo</a:t>
            </a:r>
            <a:r>
              <a:rPr lang="en-GB" sz="1000" u="sng">
                <a:solidFill>
                  <a:schemeClr val="dk1"/>
                </a:solidFill>
                <a:latin typeface="Lato"/>
                <a:ea typeface="Lato"/>
                <a:cs typeface="Lato"/>
                <a:sym typeface="Lato"/>
              </a:rPr>
              <a:t>,</a:t>
            </a:r>
            <a:r>
              <a:rPr lang="en-GB" sz="1000">
                <a:solidFill>
                  <a:schemeClr val="dk1"/>
                </a:solidFill>
                <a:latin typeface="Lato"/>
                <a:ea typeface="Lato"/>
                <a:cs typeface="Lato"/>
                <a:sym typeface="Lato"/>
              </a:rPr>
              <a:t> and includes icons by </a:t>
            </a:r>
            <a:r>
              <a:rPr b="1" lang="en-GB" sz="1000" u="sng">
                <a:solidFill>
                  <a:schemeClr val="dk1"/>
                </a:solidFill>
                <a:latin typeface="Lato"/>
                <a:ea typeface="Lato"/>
                <a:cs typeface="Lato"/>
                <a:sym typeface="Lato"/>
                <a:hlinkClick r:id="rId3">
                  <a:extLst>
                    <a:ext uri="{A12FA001-AC4F-418D-AE19-62706E023703}">
                      <ahyp:hlinkClr val="tx"/>
                    </a:ext>
                  </a:extLst>
                </a:hlinkClick>
              </a:rPr>
              <a:t>Flaticon</a:t>
            </a:r>
            <a:r>
              <a:rPr lang="en-GB" sz="1000" u="sng">
                <a:solidFill>
                  <a:schemeClr val="dk1"/>
                </a:solidFill>
                <a:latin typeface="Lato"/>
                <a:ea typeface="Lato"/>
                <a:cs typeface="Lato"/>
                <a:sym typeface="Lato"/>
              </a:rPr>
              <a:t>,</a:t>
            </a:r>
            <a:r>
              <a:rPr lang="en-GB" sz="1000">
                <a:solidFill>
                  <a:schemeClr val="dk1"/>
                </a:solidFill>
                <a:latin typeface="Lato"/>
                <a:ea typeface="Lato"/>
                <a:cs typeface="Lato"/>
                <a:sym typeface="Lato"/>
              </a:rPr>
              <a:t> and infographics &amp; images by </a:t>
            </a:r>
            <a:r>
              <a:rPr b="1" lang="en-GB" sz="1000" u="sng">
                <a:solidFill>
                  <a:schemeClr val="dk1"/>
                </a:solidFill>
                <a:latin typeface="Lato"/>
                <a:ea typeface="Lato"/>
                <a:cs typeface="Lato"/>
                <a:sym typeface="Lato"/>
                <a:hlinkClick r:id="rId4">
                  <a:extLst>
                    <a:ext uri="{A12FA001-AC4F-418D-AE19-62706E023703}">
                      <ahyp:hlinkClr val="tx"/>
                    </a:ext>
                  </a:extLst>
                </a:hlinkClick>
              </a:rPr>
              <a:t>Freepik</a:t>
            </a:r>
            <a:endParaRPr b="1" sz="1000" u="sng">
              <a:solidFill>
                <a:schemeClr val="dk1"/>
              </a:solidFill>
              <a:latin typeface="Lato"/>
              <a:ea typeface="Lato"/>
              <a:cs typeface="Lato"/>
              <a:sym typeface="Lato"/>
            </a:endParaRPr>
          </a:p>
        </p:txBody>
      </p:sp>
      <p:sp>
        <p:nvSpPr>
          <p:cNvPr id="231" name="Google Shape;231;p34"/>
          <p:cNvSpPr/>
          <p:nvPr/>
        </p:nvSpPr>
        <p:spPr>
          <a:xfrm rot="5400000">
            <a:off x="8645674" y="4738513"/>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34"/>
          <p:cNvSpPr/>
          <p:nvPr/>
        </p:nvSpPr>
        <p:spPr>
          <a:xfrm rot="10800000">
            <a:off x="1" y="61073"/>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3" name="Shape 233"/>
        <p:cNvGrpSpPr/>
        <p:nvPr/>
      </p:nvGrpSpPr>
      <p:grpSpPr>
        <a:xfrm>
          <a:off x="0" y="0"/>
          <a:ext cx="0" cy="0"/>
          <a:chOff x="0" y="0"/>
          <a:chExt cx="0" cy="0"/>
        </a:xfrm>
      </p:grpSpPr>
      <p:sp>
        <p:nvSpPr>
          <p:cNvPr id="234" name="Google Shape;234;p35"/>
          <p:cNvSpPr/>
          <p:nvPr/>
        </p:nvSpPr>
        <p:spPr>
          <a:xfrm rot="-2700000">
            <a:off x="1311462" y="1132005"/>
            <a:ext cx="2879490" cy="2879490"/>
          </a:xfrm>
          <a:custGeom>
            <a:rect b="b" l="l" r="r" t="t"/>
            <a:pathLst>
              <a:path extrusionOk="0" h="6123629" w="6123629">
                <a:moveTo>
                  <a:pt x="6123630" y="3061815"/>
                </a:moveTo>
                <a:cubicBezTo>
                  <a:pt x="6123630" y="4752809"/>
                  <a:pt x="4752809" y="6123630"/>
                  <a:pt x="3061815" y="6123630"/>
                </a:cubicBezTo>
                <a:cubicBezTo>
                  <a:pt x="1370821" y="6123630"/>
                  <a:pt x="0" y="4752809"/>
                  <a:pt x="0" y="3061815"/>
                </a:cubicBezTo>
                <a:cubicBezTo>
                  <a:pt x="0" y="1370821"/>
                  <a:pt x="1370821" y="0"/>
                  <a:pt x="3061815" y="0"/>
                </a:cubicBezTo>
                <a:cubicBezTo>
                  <a:pt x="4752809" y="0"/>
                  <a:pt x="6123630" y="1370821"/>
                  <a:pt x="6123630" y="306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5" name="Google Shape;235;p35"/>
          <p:cNvGrpSpPr/>
          <p:nvPr/>
        </p:nvGrpSpPr>
        <p:grpSpPr>
          <a:xfrm>
            <a:off x="1990920" y="1535513"/>
            <a:ext cx="1328710" cy="2072415"/>
            <a:chOff x="6312539" y="0"/>
            <a:chExt cx="2175716" cy="3393507"/>
          </a:xfrm>
        </p:grpSpPr>
        <p:sp>
          <p:nvSpPr>
            <p:cNvPr id="236" name="Google Shape;236;p35"/>
            <p:cNvSpPr/>
            <p:nvPr/>
          </p:nvSpPr>
          <p:spPr>
            <a:xfrm>
              <a:off x="6312539" y="302420"/>
              <a:ext cx="2175716" cy="3091087"/>
            </a:xfrm>
            <a:custGeom>
              <a:rect b="b" l="l" r="r" t="t"/>
              <a:pathLst>
                <a:path extrusionOk="0" h="3091087" w="2175716">
                  <a:moveTo>
                    <a:pt x="0" y="0"/>
                  </a:moveTo>
                  <a:lnTo>
                    <a:pt x="2175716" y="0"/>
                  </a:lnTo>
                  <a:lnTo>
                    <a:pt x="2175716" y="3091088"/>
                  </a:lnTo>
                  <a:lnTo>
                    <a:pt x="0" y="30910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35"/>
            <p:cNvSpPr/>
            <p:nvPr/>
          </p:nvSpPr>
          <p:spPr>
            <a:xfrm>
              <a:off x="6839088" y="302420"/>
              <a:ext cx="1164752" cy="150183"/>
            </a:xfrm>
            <a:custGeom>
              <a:rect b="b" l="l" r="r" t="t"/>
              <a:pathLst>
                <a:path extrusionOk="0" h="150183" w="1164752">
                  <a:moveTo>
                    <a:pt x="1164743" y="27002"/>
                  </a:moveTo>
                  <a:cubicBezTo>
                    <a:pt x="1164743" y="95081"/>
                    <a:pt x="1109641" y="150183"/>
                    <a:pt x="1041563" y="150183"/>
                  </a:cubicBezTo>
                  <a:lnTo>
                    <a:pt x="123181" y="150183"/>
                  </a:lnTo>
                  <a:cubicBezTo>
                    <a:pt x="55103" y="150183"/>
                    <a:pt x="0" y="95081"/>
                    <a:pt x="0" y="27002"/>
                  </a:cubicBezTo>
                  <a:cubicBezTo>
                    <a:pt x="0" y="17746"/>
                    <a:pt x="1051" y="8632"/>
                    <a:pt x="3010" y="0"/>
                  </a:cubicBezTo>
                  <a:lnTo>
                    <a:pt x="1161790" y="0"/>
                  </a:lnTo>
                  <a:cubicBezTo>
                    <a:pt x="1163750" y="8632"/>
                    <a:pt x="1164753" y="17746"/>
                    <a:pt x="1164753" y="27002"/>
                  </a:cubicBezTo>
                  <a:close/>
                </a:path>
              </a:pathLst>
            </a:custGeom>
            <a:solidFill>
              <a:srgbClr val="313F50">
                <a:alpha val="354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35"/>
            <p:cNvSpPr/>
            <p:nvPr/>
          </p:nvSpPr>
          <p:spPr>
            <a:xfrm>
              <a:off x="6576930" y="638382"/>
              <a:ext cx="1601550" cy="317307"/>
            </a:xfrm>
            <a:custGeom>
              <a:rect b="b" l="l" r="r" t="t"/>
              <a:pathLst>
                <a:path extrusionOk="0" h="317307" w="1601550">
                  <a:moveTo>
                    <a:pt x="0" y="0"/>
                  </a:moveTo>
                  <a:lnTo>
                    <a:pt x="1601550" y="0"/>
                  </a:lnTo>
                  <a:lnTo>
                    <a:pt x="1601550" y="317308"/>
                  </a:lnTo>
                  <a:lnTo>
                    <a:pt x="0" y="31730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35"/>
            <p:cNvSpPr/>
            <p:nvPr/>
          </p:nvSpPr>
          <p:spPr>
            <a:xfrm>
              <a:off x="6576930" y="1335246"/>
              <a:ext cx="1601550" cy="64690"/>
            </a:xfrm>
            <a:custGeom>
              <a:rect b="b" l="l" r="r" t="t"/>
              <a:pathLst>
                <a:path extrusionOk="0" h="64690" w="1601550">
                  <a:moveTo>
                    <a:pt x="0" y="0"/>
                  </a:moveTo>
                  <a:lnTo>
                    <a:pt x="1601550" y="0"/>
                  </a:lnTo>
                  <a:lnTo>
                    <a:pt x="1601550"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35"/>
            <p:cNvSpPr/>
            <p:nvPr/>
          </p:nvSpPr>
          <p:spPr>
            <a:xfrm>
              <a:off x="7241454" y="1564250"/>
              <a:ext cx="937026" cy="64690"/>
            </a:xfrm>
            <a:custGeom>
              <a:rect b="b" l="l" r="r" t="t"/>
              <a:pathLst>
                <a:path extrusionOk="0" h="64690" w="937026">
                  <a:moveTo>
                    <a:pt x="0" y="0"/>
                  </a:moveTo>
                  <a:lnTo>
                    <a:pt x="937026" y="0"/>
                  </a:lnTo>
                  <a:lnTo>
                    <a:pt x="937026"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35"/>
            <p:cNvSpPr/>
            <p:nvPr/>
          </p:nvSpPr>
          <p:spPr>
            <a:xfrm>
              <a:off x="6576930" y="1564250"/>
              <a:ext cx="436769" cy="64690"/>
            </a:xfrm>
            <a:custGeom>
              <a:rect b="b" l="l" r="r" t="t"/>
              <a:pathLst>
                <a:path extrusionOk="0" h="64690" w="436769">
                  <a:moveTo>
                    <a:pt x="0" y="0"/>
                  </a:moveTo>
                  <a:lnTo>
                    <a:pt x="436769" y="0"/>
                  </a:lnTo>
                  <a:lnTo>
                    <a:pt x="436769" y="64690"/>
                  </a:lnTo>
                  <a:lnTo>
                    <a:pt x="0" y="6469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35"/>
            <p:cNvSpPr/>
            <p:nvPr/>
          </p:nvSpPr>
          <p:spPr>
            <a:xfrm>
              <a:off x="7241454" y="1116265"/>
              <a:ext cx="937026" cy="64690"/>
            </a:xfrm>
            <a:custGeom>
              <a:rect b="b" l="l" r="r" t="t"/>
              <a:pathLst>
                <a:path extrusionOk="0" h="64690" w="937026">
                  <a:moveTo>
                    <a:pt x="0" y="0"/>
                  </a:moveTo>
                  <a:lnTo>
                    <a:pt x="937026" y="0"/>
                  </a:lnTo>
                  <a:lnTo>
                    <a:pt x="937026"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35"/>
            <p:cNvSpPr/>
            <p:nvPr/>
          </p:nvSpPr>
          <p:spPr>
            <a:xfrm>
              <a:off x="6576930" y="1116265"/>
              <a:ext cx="436769" cy="64690"/>
            </a:xfrm>
            <a:custGeom>
              <a:rect b="b" l="l" r="r" t="t"/>
              <a:pathLst>
                <a:path extrusionOk="0" h="64690" w="436769">
                  <a:moveTo>
                    <a:pt x="0" y="0"/>
                  </a:moveTo>
                  <a:lnTo>
                    <a:pt x="436769" y="0"/>
                  </a:lnTo>
                  <a:lnTo>
                    <a:pt x="436769" y="64690"/>
                  </a:lnTo>
                  <a:lnTo>
                    <a:pt x="0" y="6469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35"/>
            <p:cNvSpPr/>
            <p:nvPr/>
          </p:nvSpPr>
          <p:spPr>
            <a:xfrm>
              <a:off x="6576930" y="1793197"/>
              <a:ext cx="1601550" cy="64690"/>
            </a:xfrm>
            <a:custGeom>
              <a:rect b="b" l="l" r="r" t="t"/>
              <a:pathLst>
                <a:path extrusionOk="0" h="64690" w="1601550">
                  <a:moveTo>
                    <a:pt x="0" y="0"/>
                  </a:moveTo>
                  <a:lnTo>
                    <a:pt x="1601550" y="0"/>
                  </a:lnTo>
                  <a:lnTo>
                    <a:pt x="1601550"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35"/>
            <p:cNvSpPr/>
            <p:nvPr/>
          </p:nvSpPr>
          <p:spPr>
            <a:xfrm>
              <a:off x="6576930" y="2022191"/>
              <a:ext cx="1601550" cy="64690"/>
            </a:xfrm>
            <a:custGeom>
              <a:rect b="b" l="l" r="r" t="t"/>
              <a:pathLst>
                <a:path extrusionOk="0" h="64690" w="1601550">
                  <a:moveTo>
                    <a:pt x="0" y="0"/>
                  </a:moveTo>
                  <a:lnTo>
                    <a:pt x="1601550" y="0"/>
                  </a:lnTo>
                  <a:lnTo>
                    <a:pt x="1601550"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35"/>
            <p:cNvSpPr/>
            <p:nvPr/>
          </p:nvSpPr>
          <p:spPr>
            <a:xfrm>
              <a:off x="6576930" y="2251148"/>
              <a:ext cx="1601550" cy="64690"/>
            </a:xfrm>
            <a:custGeom>
              <a:rect b="b" l="l" r="r" t="t"/>
              <a:pathLst>
                <a:path extrusionOk="0" h="64690" w="1601550">
                  <a:moveTo>
                    <a:pt x="0" y="0"/>
                  </a:moveTo>
                  <a:lnTo>
                    <a:pt x="1601550" y="0"/>
                  </a:lnTo>
                  <a:lnTo>
                    <a:pt x="1601550" y="64690"/>
                  </a:lnTo>
                  <a:lnTo>
                    <a:pt x="0" y="6469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35"/>
            <p:cNvSpPr/>
            <p:nvPr/>
          </p:nvSpPr>
          <p:spPr>
            <a:xfrm>
              <a:off x="6576930" y="2480142"/>
              <a:ext cx="1601550" cy="64690"/>
            </a:xfrm>
            <a:custGeom>
              <a:rect b="b" l="l" r="r" t="t"/>
              <a:pathLst>
                <a:path extrusionOk="0" h="64690" w="1601550">
                  <a:moveTo>
                    <a:pt x="0" y="0"/>
                  </a:moveTo>
                  <a:lnTo>
                    <a:pt x="1601550" y="0"/>
                  </a:lnTo>
                  <a:lnTo>
                    <a:pt x="1601550"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35"/>
            <p:cNvSpPr/>
            <p:nvPr/>
          </p:nvSpPr>
          <p:spPr>
            <a:xfrm>
              <a:off x="6576930" y="2709089"/>
              <a:ext cx="1601550" cy="64690"/>
            </a:xfrm>
            <a:custGeom>
              <a:rect b="b" l="l" r="r" t="t"/>
              <a:pathLst>
                <a:path extrusionOk="0" h="64690" w="1601550">
                  <a:moveTo>
                    <a:pt x="0" y="0"/>
                  </a:moveTo>
                  <a:lnTo>
                    <a:pt x="1601550" y="0"/>
                  </a:lnTo>
                  <a:lnTo>
                    <a:pt x="1601550"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35"/>
            <p:cNvSpPr/>
            <p:nvPr/>
          </p:nvSpPr>
          <p:spPr>
            <a:xfrm>
              <a:off x="6576930" y="2938093"/>
              <a:ext cx="1601550" cy="64690"/>
            </a:xfrm>
            <a:custGeom>
              <a:rect b="b" l="l" r="r" t="t"/>
              <a:pathLst>
                <a:path extrusionOk="0" h="64690" w="1601550">
                  <a:moveTo>
                    <a:pt x="0" y="0"/>
                  </a:moveTo>
                  <a:lnTo>
                    <a:pt x="1601550" y="0"/>
                  </a:lnTo>
                  <a:lnTo>
                    <a:pt x="1601550" y="64690"/>
                  </a:lnTo>
                  <a:lnTo>
                    <a:pt x="0" y="646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35"/>
            <p:cNvSpPr/>
            <p:nvPr/>
          </p:nvSpPr>
          <p:spPr>
            <a:xfrm>
              <a:off x="6827068" y="171752"/>
              <a:ext cx="1164743" cy="246361"/>
            </a:xfrm>
            <a:custGeom>
              <a:rect b="b" l="l" r="r" t="t"/>
              <a:pathLst>
                <a:path extrusionOk="0" h="246361" w="1164743">
                  <a:moveTo>
                    <a:pt x="1164743" y="123181"/>
                  </a:moveTo>
                  <a:cubicBezTo>
                    <a:pt x="1164743" y="191212"/>
                    <a:pt x="1109593" y="246362"/>
                    <a:pt x="1041562" y="246362"/>
                  </a:cubicBezTo>
                  <a:lnTo>
                    <a:pt x="123181" y="246362"/>
                  </a:lnTo>
                  <a:cubicBezTo>
                    <a:pt x="55150" y="246362"/>
                    <a:pt x="0" y="191212"/>
                    <a:pt x="0" y="123181"/>
                  </a:cubicBezTo>
                  <a:lnTo>
                    <a:pt x="0" y="123181"/>
                  </a:lnTo>
                  <a:cubicBezTo>
                    <a:pt x="0" y="55150"/>
                    <a:pt x="55150" y="0"/>
                    <a:pt x="123181" y="0"/>
                  </a:cubicBezTo>
                  <a:lnTo>
                    <a:pt x="1041562" y="0"/>
                  </a:lnTo>
                  <a:cubicBezTo>
                    <a:pt x="1109593" y="0"/>
                    <a:pt x="1164743" y="55150"/>
                    <a:pt x="1164743" y="123181"/>
                  </a:cubicBezTo>
                  <a:lnTo>
                    <a:pt x="1164743" y="1231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35"/>
            <p:cNvSpPr/>
            <p:nvPr/>
          </p:nvSpPr>
          <p:spPr>
            <a:xfrm>
              <a:off x="7215313" y="0"/>
              <a:ext cx="388254" cy="388254"/>
            </a:xfrm>
            <a:custGeom>
              <a:rect b="b" l="l" r="r" t="t"/>
              <a:pathLst>
                <a:path extrusionOk="0" h="388254" w="388254">
                  <a:moveTo>
                    <a:pt x="388254" y="194127"/>
                  </a:moveTo>
                  <a:cubicBezTo>
                    <a:pt x="388254" y="301340"/>
                    <a:pt x="301340" y="388254"/>
                    <a:pt x="194127" y="388254"/>
                  </a:cubicBezTo>
                  <a:cubicBezTo>
                    <a:pt x="86913" y="388254"/>
                    <a:pt x="0" y="301340"/>
                    <a:pt x="0" y="194127"/>
                  </a:cubicBezTo>
                  <a:cubicBezTo>
                    <a:pt x="0" y="86914"/>
                    <a:pt x="86914" y="0"/>
                    <a:pt x="194127" y="0"/>
                  </a:cubicBezTo>
                  <a:cubicBezTo>
                    <a:pt x="301341" y="0"/>
                    <a:pt x="388254" y="86914"/>
                    <a:pt x="388254" y="1941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Google Shape;252;p35"/>
          <p:cNvGrpSpPr/>
          <p:nvPr/>
        </p:nvGrpSpPr>
        <p:grpSpPr>
          <a:xfrm>
            <a:off x="3472346" y="2430974"/>
            <a:ext cx="913338" cy="534068"/>
            <a:chOff x="3221092" y="1588809"/>
            <a:chExt cx="898689" cy="525502"/>
          </a:xfrm>
        </p:grpSpPr>
        <p:sp>
          <p:nvSpPr>
            <p:cNvPr id="253" name="Google Shape;253;p35"/>
            <p:cNvSpPr/>
            <p:nvPr/>
          </p:nvSpPr>
          <p:spPr>
            <a:xfrm>
              <a:off x="3221092" y="1588809"/>
              <a:ext cx="898689" cy="525502"/>
            </a:xfrm>
            <a:custGeom>
              <a:rect b="b" l="l" r="r" t="t"/>
              <a:pathLst>
                <a:path extrusionOk="0" h="872203" w="1491600">
                  <a:moveTo>
                    <a:pt x="1491591" y="815332"/>
                  </a:moveTo>
                  <a:cubicBezTo>
                    <a:pt x="1491591" y="846631"/>
                    <a:pt x="1465971" y="872204"/>
                    <a:pt x="1434719" y="872204"/>
                  </a:cubicBezTo>
                  <a:lnTo>
                    <a:pt x="56872" y="872204"/>
                  </a:lnTo>
                  <a:cubicBezTo>
                    <a:pt x="25573" y="872204"/>
                    <a:pt x="0" y="846631"/>
                    <a:pt x="0" y="815332"/>
                  </a:cubicBezTo>
                  <a:lnTo>
                    <a:pt x="0" y="56872"/>
                  </a:lnTo>
                  <a:cubicBezTo>
                    <a:pt x="0" y="25573"/>
                    <a:pt x="25620" y="0"/>
                    <a:pt x="56872" y="0"/>
                  </a:cubicBezTo>
                  <a:lnTo>
                    <a:pt x="1434728" y="0"/>
                  </a:lnTo>
                  <a:cubicBezTo>
                    <a:pt x="1466028" y="0"/>
                    <a:pt x="1491601" y="25620"/>
                    <a:pt x="1491601" y="56872"/>
                  </a:cubicBezTo>
                  <a:lnTo>
                    <a:pt x="1491601" y="8153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35"/>
            <p:cNvSpPr/>
            <p:nvPr/>
          </p:nvSpPr>
          <p:spPr>
            <a:xfrm>
              <a:off x="3221092" y="1671390"/>
              <a:ext cx="898684" cy="84246"/>
            </a:xfrm>
            <a:custGeom>
              <a:rect b="b" l="l" r="r" t="t"/>
              <a:pathLst>
                <a:path extrusionOk="0" h="139828" w="1491591">
                  <a:moveTo>
                    <a:pt x="0" y="0"/>
                  </a:moveTo>
                  <a:lnTo>
                    <a:pt x="1491591" y="0"/>
                  </a:lnTo>
                  <a:lnTo>
                    <a:pt x="1491591" y="139829"/>
                  </a:lnTo>
                  <a:lnTo>
                    <a:pt x="0" y="13982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35"/>
            <p:cNvSpPr/>
            <p:nvPr/>
          </p:nvSpPr>
          <p:spPr>
            <a:xfrm>
              <a:off x="3330275" y="1843233"/>
              <a:ext cx="35212" cy="137079"/>
            </a:xfrm>
            <a:custGeom>
              <a:rect b="b" l="l" r="r" t="t"/>
              <a:pathLst>
                <a:path extrusionOk="0" h="227517" w="58443">
                  <a:moveTo>
                    <a:pt x="0" y="0"/>
                  </a:moveTo>
                  <a:lnTo>
                    <a:pt x="58444" y="0"/>
                  </a:lnTo>
                  <a:lnTo>
                    <a:pt x="58444" y="227518"/>
                  </a:lnTo>
                  <a:lnTo>
                    <a:pt x="0" y="2275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35"/>
            <p:cNvSpPr/>
            <p:nvPr/>
          </p:nvSpPr>
          <p:spPr>
            <a:xfrm>
              <a:off x="3279482" y="1894032"/>
              <a:ext cx="137079" cy="35212"/>
            </a:xfrm>
            <a:custGeom>
              <a:rect b="b" l="l" r="r" t="t"/>
              <a:pathLst>
                <a:path extrusionOk="0" h="58443" w="227517">
                  <a:moveTo>
                    <a:pt x="0" y="0"/>
                  </a:moveTo>
                  <a:lnTo>
                    <a:pt x="227518" y="0"/>
                  </a:lnTo>
                  <a:lnTo>
                    <a:pt x="227518" y="58444"/>
                  </a:lnTo>
                  <a:lnTo>
                    <a:pt x="0" y="5844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7" name="Google Shape;257;p35"/>
          <p:cNvGrpSpPr/>
          <p:nvPr/>
        </p:nvGrpSpPr>
        <p:grpSpPr>
          <a:xfrm rot="5400000">
            <a:off x="-327320" y="470225"/>
            <a:ext cx="1350375" cy="409922"/>
            <a:chOff x="5" y="4688100"/>
            <a:chExt cx="1350375" cy="409922"/>
          </a:xfrm>
        </p:grpSpPr>
        <p:sp>
          <p:nvSpPr>
            <p:cNvPr id="258" name="Google Shape;258;p35"/>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35"/>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0" name="Google Shape;260;p35"/>
          <p:cNvGrpSpPr/>
          <p:nvPr/>
        </p:nvGrpSpPr>
        <p:grpSpPr>
          <a:xfrm flipH="1" rot="5400000">
            <a:off x="8100305" y="4263350"/>
            <a:ext cx="1350375" cy="409923"/>
            <a:chOff x="5" y="4688100"/>
            <a:chExt cx="1350375" cy="409922"/>
          </a:xfrm>
        </p:grpSpPr>
        <p:sp>
          <p:nvSpPr>
            <p:cNvPr id="261" name="Google Shape;261;p35"/>
            <p:cNvSpPr/>
            <p:nvPr/>
          </p:nvSpPr>
          <p:spPr>
            <a:xfrm>
              <a:off x="5" y="4688100"/>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35"/>
            <p:cNvSpPr/>
            <p:nvPr/>
          </p:nvSpPr>
          <p:spPr>
            <a:xfrm>
              <a:off x="1045347" y="4740545"/>
              <a:ext cx="305033" cy="30503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63" name="Shape 263"/>
        <p:cNvGrpSpPr/>
        <p:nvPr/>
      </p:nvGrpSpPr>
      <p:grpSpPr>
        <a:xfrm>
          <a:off x="0" y="0"/>
          <a:ext cx="0" cy="0"/>
          <a:chOff x="0" y="0"/>
          <a:chExt cx="0" cy="0"/>
        </a:xfrm>
      </p:grpSpPr>
      <p:grpSp>
        <p:nvGrpSpPr>
          <p:cNvPr id="264" name="Google Shape;264;p36"/>
          <p:cNvGrpSpPr/>
          <p:nvPr/>
        </p:nvGrpSpPr>
        <p:grpSpPr>
          <a:xfrm>
            <a:off x="81890" y="3462917"/>
            <a:ext cx="508100" cy="1683332"/>
            <a:chOff x="81890" y="3381542"/>
            <a:chExt cx="508100" cy="1683332"/>
          </a:xfrm>
        </p:grpSpPr>
        <p:grpSp>
          <p:nvGrpSpPr>
            <p:cNvPr id="265" name="Google Shape;265;p36"/>
            <p:cNvGrpSpPr/>
            <p:nvPr/>
          </p:nvGrpSpPr>
          <p:grpSpPr>
            <a:xfrm>
              <a:off x="81890" y="3381542"/>
              <a:ext cx="508100" cy="612721"/>
              <a:chOff x="5062018" y="2591833"/>
              <a:chExt cx="2084941" cy="2514243"/>
            </a:xfrm>
          </p:grpSpPr>
          <p:sp>
            <p:nvSpPr>
              <p:cNvPr id="266" name="Google Shape;266;p36"/>
              <p:cNvSpPr/>
              <p:nvPr/>
            </p:nvSpPr>
            <p:spPr>
              <a:xfrm>
                <a:off x="5062018" y="2591833"/>
                <a:ext cx="2084941" cy="2514243"/>
              </a:xfrm>
              <a:custGeom>
                <a:rect b="b" l="l" r="r" t="t"/>
                <a:pathLst>
                  <a:path extrusionOk="0" h="2514243" w="2084941">
                    <a:moveTo>
                      <a:pt x="1042461" y="2514244"/>
                    </a:moveTo>
                    <a:cubicBezTo>
                      <a:pt x="645528" y="2317400"/>
                      <a:pt x="355185" y="1950716"/>
                      <a:pt x="178473" y="1422453"/>
                    </a:cubicBezTo>
                    <a:cubicBezTo>
                      <a:pt x="57005" y="1059394"/>
                      <a:pt x="13638" y="691375"/>
                      <a:pt x="0" y="421541"/>
                    </a:cubicBezTo>
                    <a:cubicBezTo>
                      <a:pt x="17131" y="422014"/>
                      <a:pt x="34593" y="422213"/>
                      <a:pt x="52339" y="422213"/>
                    </a:cubicBezTo>
                    <a:cubicBezTo>
                      <a:pt x="79483" y="422213"/>
                      <a:pt x="108161" y="421692"/>
                      <a:pt x="137690" y="420642"/>
                    </a:cubicBezTo>
                    <a:cubicBezTo>
                      <a:pt x="524174" y="407089"/>
                      <a:pt x="835803" y="208627"/>
                      <a:pt x="1042329" y="0"/>
                    </a:cubicBezTo>
                    <a:cubicBezTo>
                      <a:pt x="1243800" y="206194"/>
                      <a:pt x="1550271" y="406710"/>
                      <a:pt x="1947252" y="420642"/>
                    </a:cubicBezTo>
                    <a:cubicBezTo>
                      <a:pt x="1976781" y="421692"/>
                      <a:pt x="2005506" y="422213"/>
                      <a:pt x="2032603" y="422213"/>
                    </a:cubicBezTo>
                    <a:cubicBezTo>
                      <a:pt x="2050349" y="422213"/>
                      <a:pt x="2067764" y="421976"/>
                      <a:pt x="2084942" y="421541"/>
                    </a:cubicBezTo>
                    <a:cubicBezTo>
                      <a:pt x="2071294" y="691422"/>
                      <a:pt x="2027928" y="1059346"/>
                      <a:pt x="1906469" y="1422453"/>
                    </a:cubicBezTo>
                    <a:cubicBezTo>
                      <a:pt x="1729757" y="1950725"/>
                      <a:pt x="1439404" y="2317410"/>
                      <a:pt x="1042480" y="251424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36"/>
              <p:cNvSpPr/>
              <p:nvPr/>
            </p:nvSpPr>
            <p:spPr>
              <a:xfrm>
                <a:off x="5734795" y="3514256"/>
                <a:ext cx="739473" cy="73947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8" name="Google Shape;268;p36"/>
            <p:cNvSpPr/>
            <p:nvPr/>
          </p:nvSpPr>
          <p:spPr>
            <a:xfrm flipH="1" rot="5400000">
              <a:off x="-147720" y="4376248"/>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9" name="Google Shape;269;p36"/>
          <p:cNvGrpSpPr/>
          <p:nvPr/>
        </p:nvGrpSpPr>
        <p:grpSpPr>
          <a:xfrm flipH="1" rot="10800000">
            <a:off x="8534240" y="-8"/>
            <a:ext cx="508100" cy="1683332"/>
            <a:chOff x="81890" y="3381542"/>
            <a:chExt cx="508100" cy="1683332"/>
          </a:xfrm>
        </p:grpSpPr>
        <p:grpSp>
          <p:nvGrpSpPr>
            <p:cNvPr id="270" name="Google Shape;270;p36"/>
            <p:cNvGrpSpPr/>
            <p:nvPr/>
          </p:nvGrpSpPr>
          <p:grpSpPr>
            <a:xfrm>
              <a:off x="81890" y="3381542"/>
              <a:ext cx="508100" cy="612721"/>
              <a:chOff x="5062018" y="2591833"/>
              <a:chExt cx="2084941" cy="2514243"/>
            </a:xfrm>
          </p:grpSpPr>
          <p:sp>
            <p:nvSpPr>
              <p:cNvPr id="271" name="Google Shape;271;p36"/>
              <p:cNvSpPr/>
              <p:nvPr/>
            </p:nvSpPr>
            <p:spPr>
              <a:xfrm>
                <a:off x="5062018" y="2591833"/>
                <a:ext cx="2084941" cy="2514243"/>
              </a:xfrm>
              <a:custGeom>
                <a:rect b="b" l="l" r="r" t="t"/>
                <a:pathLst>
                  <a:path extrusionOk="0" h="2514243" w="2084941">
                    <a:moveTo>
                      <a:pt x="1042461" y="2514244"/>
                    </a:moveTo>
                    <a:cubicBezTo>
                      <a:pt x="645528" y="2317400"/>
                      <a:pt x="355185" y="1950716"/>
                      <a:pt x="178473" y="1422453"/>
                    </a:cubicBezTo>
                    <a:cubicBezTo>
                      <a:pt x="57005" y="1059394"/>
                      <a:pt x="13638" y="691375"/>
                      <a:pt x="0" y="421541"/>
                    </a:cubicBezTo>
                    <a:cubicBezTo>
                      <a:pt x="17131" y="422014"/>
                      <a:pt x="34593" y="422213"/>
                      <a:pt x="52339" y="422213"/>
                    </a:cubicBezTo>
                    <a:cubicBezTo>
                      <a:pt x="79483" y="422213"/>
                      <a:pt x="108161" y="421692"/>
                      <a:pt x="137690" y="420642"/>
                    </a:cubicBezTo>
                    <a:cubicBezTo>
                      <a:pt x="524174" y="407089"/>
                      <a:pt x="835803" y="208627"/>
                      <a:pt x="1042329" y="0"/>
                    </a:cubicBezTo>
                    <a:cubicBezTo>
                      <a:pt x="1243800" y="206194"/>
                      <a:pt x="1550271" y="406710"/>
                      <a:pt x="1947252" y="420642"/>
                    </a:cubicBezTo>
                    <a:cubicBezTo>
                      <a:pt x="1976781" y="421692"/>
                      <a:pt x="2005506" y="422213"/>
                      <a:pt x="2032603" y="422213"/>
                    </a:cubicBezTo>
                    <a:cubicBezTo>
                      <a:pt x="2050349" y="422213"/>
                      <a:pt x="2067764" y="421976"/>
                      <a:pt x="2084942" y="421541"/>
                    </a:cubicBezTo>
                    <a:cubicBezTo>
                      <a:pt x="2071294" y="691422"/>
                      <a:pt x="2027928" y="1059346"/>
                      <a:pt x="1906469" y="1422453"/>
                    </a:cubicBezTo>
                    <a:cubicBezTo>
                      <a:pt x="1729757" y="1950725"/>
                      <a:pt x="1439404" y="2317410"/>
                      <a:pt x="1042480" y="251424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36"/>
              <p:cNvSpPr/>
              <p:nvPr/>
            </p:nvSpPr>
            <p:spPr>
              <a:xfrm>
                <a:off x="5734795" y="3514256"/>
                <a:ext cx="739473" cy="739473"/>
              </a:xfrm>
              <a:custGeom>
                <a:rect b="b" l="l" r="r" t="t"/>
                <a:pathLst>
                  <a:path extrusionOk="0" h="739473" w="739473">
                    <a:moveTo>
                      <a:pt x="739473" y="276232"/>
                    </a:moveTo>
                    <a:lnTo>
                      <a:pt x="463241" y="276232"/>
                    </a:lnTo>
                    <a:lnTo>
                      <a:pt x="463241" y="0"/>
                    </a:lnTo>
                    <a:lnTo>
                      <a:pt x="276184" y="0"/>
                    </a:lnTo>
                    <a:lnTo>
                      <a:pt x="276184" y="276232"/>
                    </a:lnTo>
                    <a:lnTo>
                      <a:pt x="0" y="276232"/>
                    </a:lnTo>
                    <a:lnTo>
                      <a:pt x="0" y="463251"/>
                    </a:lnTo>
                    <a:lnTo>
                      <a:pt x="276184" y="463251"/>
                    </a:lnTo>
                    <a:lnTo>
                      <a:pt x="276184" y="739473"/>
                    </a:lnTo>
                    <a:lnTo>
                      <a:pt x="463241" y="739473"/>
                    </a:lnTo>
                    <a:lnTo>
                      <a:pt x="463241" y="463251"/>
                    </a:lnTo>
                    <a:lnTo>
                      <a:pt x="739473" y="463251"/>
                    </a:lnTo>
                    <a:lnTo>
                      <a:pt x="739473" y="2762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3" name="Google Shape;273;p36"/>
            <p:cNvSpPr/>
            <p:nvPr/>
          </p:nvSpPr>
          <p:spPr>
            <a:xfrm flipH="1" rot="5400000">
              <a:off x="-147720" y="4376248"/>
              <a:ext cx="967328" cy="409922"/>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1pPr>
            <a:lvl2pPr lvl="1"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2pPr>
            <a:lvl3pPr lvl="2"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3pPr>
            <a:lvl4pPr lvl="3"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4pPr>
            <a:lvl5pPr lvl="4"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5pPr>
            <a:lvl6pPr lvl="5"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6pPr>
            <a:lvl7pPr lvl="6"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7pPr>
            <a:lvl8pPr lvl="7"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8pPr>
            <a:lvl9pPr lvl="8" rtl="0">
              <a:spcBef>
                <a:spcPts val="0"/>
              </a:spcBef>
              <a:spcAft>
                <a:spcPts val="0"/>
              </a:spcAft>
              <a:buClr>
                <a:schemeClr val="dk1"/>
              </a:buClr>
              <a:buSzPts val="3000"/>
              <a:buFont typeface="Lato"/>
              <a:buNone/>
              <a:defRPr b="1" sz="3000">
                <a:solidFill>
                  <a:schemeClr val="dk1"/>
                </a:solidFill>
                <a:latin typeface="Lato"/>
                <a:ea typeface="Lato"/>
                <a:cs typeface="Lato"/>
                <a:sym typeface="Lato"/>
              </a:defRPr>
            </a:lvl9pPr>
          </a:lstStyle>
          <a:p/>
        </p:txBody>
      </p:sp>
      <p:sp>
        <p:nvSpPr>
          <p:cNvPr id="52" name="Google Shape;52;p13"/>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1pPr>
            <a:lvl2pPr indent="-304800" lvl="1" marL="9144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2pPr>
            <a:lvl3pPr indent="-304800" lvl="2" marL="13716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3pPr>
            <a:lvl4pPr indent="-304800" lvl="3" marL="18288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4pPr>
            <a:lvl5pPr indent="-304800" lvl="4" marL="22860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5pPr>
            <a:lvl6pPr indent="-304800" lvl="5" marL="27432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6pPr>
            <a:lvl7pPr indent="-304800" lvl="6" marL="32004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7pPr>
            <a:lvl8pPr indent="-304800" lvl="7" marL="36576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8pPr>
            <a:lvl9pPr indent="-304800" lvl="8" marL="4114800">
              <a:lnSpc>
                <a:spcPct val="100000"/>
              </a:lnSpc>
              <a:spcBef>
                <a:spcPts val="0"/>
              </a:spcBef>
              <a:spcAft>
                <a:spcPts val="0"/>
              </a:spcAft>
              <a:buClr>
                <a:schemeClr val="dk1"/>
              </a:buClr>
              <a:buSzPts val="1200"/>
              <a:buFont typeface="Hind"/>
              <a:buChar char="■"/>
              <a:defRPr sz="1200">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ctrTitle"/>
          </p:nvPr>
        </p:nvSpPr>
        <p:spPr>
          <a:xfrm>
            <a:off x="715100" y="1273625"/>
            <a:ext cx="6277800" cy="21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700"/>
              <a:t>FAKE NEWS DETECTION </a:t>
            </a:r>
            <a:endParaRPr sz="2700"/>
          </a:p>
          <a:p>
            <a:pPr indent="0" lvl="0" marL="0" rtl="0" algn="l">
              <a:spcBef>
                <a:spcPts val="0"/>
              </a:spcBef>
              <a:spcAft>
                <a:spcPts val="0"/>
              </a:spcAft>
              <a:buNone/>
            </a:pPr>
            <a:r>
              <a:rPr b="0" i="1" lang="en-GB" sz="2700">
                <a:latin typeface="Times New Roman"/>
                <a:ea typeface="Times New Roman"/>
                <a:cs typeface="Times New Roman"/>
                <a:sym typeface="Times New Roman"/>
              </a:rPr>
              <a:t>USING</a:t>
            </a:r>
            <a:r>
              <a:rPr b="0" i="1" lang="en-GB" sz="2700">
                <a:latin typeface="Times New Roman"/>
                <a:ea typeface="Times New Roman"/>
                <a:cs typeface="Times New Roman"/>
                <a:sym typeface="Times New Roman"/>
              </a:rPr>
              <a:t> </a:t>
            </a:r>
            <a:endParaRPr b="0" i="1" sz="2700">
              <a:latin typeface="Times New Roman"/>
              <a:ea typeface="Times New Roman"/>
              <a:cs typeface="Times New Roman"/>
              <a:sym typeface="Times New Roman"/>
            </a:endParaRPr>
          </a:p>
          <a:p>
            <a:pPr indent="0" lvl="0" marL="0" rtl="0" algn="l">
              <a:spcBef>
                <a:spcPts val="0"/>
              </a:spcBef>
              <a:spcAft>
                <a:spcPts val="0"/>
              </a:spcAft>
              <a:buNone/>
            </a:pPr>
            <a:r>
              <a:rPr lang="en-GB" sz="2700"/>
              <a:t>NATURAL LANGUAGE PROCESSING​</a:t>
            </a:r>
            <a:endParaRPr b="0" sz="2700"/>
          </a:p>
        </p:txBody>
      </p:sp>
      <p:sp>
        <p:nvSpPr>
          <p:cNvPr id="279" name="Google Shape;279;p37"/>
          <p:cNvSpPr txBox="1"/>
          <p:nvPr>
            <p:ph idx="1" type="subTitle"/>
          </p:nvPr>
        </p:nvSpPr>
        <p:spPr>
          <a:xfrm>
            <a:off x="715100" y="3612775"/>
            <a:ext cx="60735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Mentored</a:t>
            </a:r>
            <a:r>
              <a:rPr i="1" lang="en-GB"/>
              <a:t> by:</a:t>
            </a:r>
            <a:r>
              <a:rPr b="1" lang="en-GB"/>
              <a:t> Dr. Pratik Chakraborty</a:t>
            </a:r>
            <a:endParaRPr b="1"/>
          </a:p>
        </p:txBody>
      </p:sp>
      <p:sp>
        <p:nvSpPr>
          <p:cNvPr id="280" name="Google Shape;280;p37"/>
          <p:cNvSpPr/>
          <p:nvPr/>
        </p:nvSpPr>
        <p:spPr>
          <a:xfrm rot="-2641739">
            <a:off x="6645854" y="2042974"/>
            <a:ext cx="1916327" cy="1916327"/>
          </a:xfrm>
          <a:custGeom>
            <a:rect b="b" l="l" r="r" t="t"/>
            <a:pathLst>
              <a:path extrusionOk="0" h="6123629" w="6123629">
                <a:moveTo>
                  <a:pt x="6123630" y="3061815"/>
                </a:moveTo>
                <a:cubicBezTo>
                  <a:pt x="6123630" y="4752809"/>
                  <a:pt x="4752809" y="6123630"/>
                  <a:pt x="3061815" y="6123630"/>
                </a:cubicBezTo>
                <a:cubicBezTo>
                  <a:pt x="1370821" y="6123630"/>
                  <a:pt x="0" y="4752809"/>
                  <a:pt x="0" y="3061815"/>
                </a:cubicBezTo>
                <a:cubicBezTo>
                  <a:pt x="0" y="1370821"/>
                  <a:pt x="1370821" y="0"/>
                  <a:pt x="3061815" y="0"/>
                </a:cubicBezTo>
                <a:cubicBezTo>
                  <a:pt x="4752809" y="0"/>
                  <a:pt x="6123630" y="1370821"/>
                  <a:pt x="6123630" y="306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1" name="Google Shape;281;p37"/>
          <p:cNvGrpSpPr/>
          <p:nvPr/>
        </p:nvGrpSpPr>
        <p:grpSpPr>
          <a:xfrm>
            <a:off x="7295128" y="3320988"/>
            <a:ext cx="890091" cy="833263"/>
            <a:chOff x="3915814" y="252655"/>
            <a:chExt cx="1623661" cy="1581145"/>
          </a:xfrm>
        </p:grpSpPr>
        <p:sp>
          <p:nvSpPr>
            <p:cNvPr id="282" name="Google Shape;282;p37"/>
            <p:cNvSpPr/>
            <p:nvPr/>
          </p:nvSpPr>
          <p:spPr>
            <a:xfrm>
              <a:off x="3915814" y="1162753"/>
              <a:ext cx="671068" cy="671047"/>
            </a:xfrm>
            <a:custGeom>
              <a:rect b="b" l="l" r="r" t="t"/>
              <a:pathLst>
                <a:path extrusionOk="0" h="671047" w="671068">
                  <a:moveTo>
                    <a:pt x="2170" y="671047"/>
                  </a:moveTo>
                  <a:cubicBezTo>
                    <a:pt x="1602" y="671047"/>
                    <a:pt x="1072" y="670858"/>
                    <a:pt x="646" y="670423"/>
                  </a:cubicBezTo>
                  <a:cubicBezTo>
                    <a:pt x="-215" y="669561"/>
                    <a:pt x="-215" y="668227"/>
                    <a:pt x="646" y="667365"/>
                  </a:cubicBezTo>
                  <a:lnTo>
                    <a:pt x="667365" y="646"/>
                  </a:lnTo>
                  <a:cubicBezTo>
                    <a:pt x="668227" y="-215"/>
                    <a:pt x="669561" y="-215"/>
                    <a:pt x="670422" y="646"/>
                  </a:cubicBezTo>
                  <a:cubicBezTo>
                    <a:pt x="671284" y="1507"/>
                    <a:pt x="671284" y="2842"/>
                    <a:pt x="670422" y="3703"/>
                  </a:cubicBezTo>
                  <a:lnTo>
                    <a:pt x="3703" y="670423"/>
                  </a:lnTo>
                  <a:cubicBezTo>
                    <a:pt x="3277" y="670801"/>
                    <a:pt x="2700" y="671047"/>
                    <a:pt x="2179" y="671047"/>
                  </a:cubicBezTo>
                  <a:close/>
                </a:path>
              </a:pathLst>
            </a:custGeom>
            <a:solidFill>
              <a:srgbClr val="5E6466"/>
            </a:solidFill>
            <a:ln cap="flat" cmpd="sng" w="762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37"/>
            <p:cNvSpPr/>
            <p:nvPr/>
          </p:nvSpPr>
          <p:spPr>
            <a:xfrm>
              <a:off x="4327883" y="252655"/>
              <a:ext cx="1211592" cy="1211592"/>
            </a:xfrm>
            <a:custGeom>
              <a:rect b="b" l="l" r="r" t="t"/>
              <a:pathLst>
                <a:path extrusionOk="0" h="1211592" w="1211592">
                  <a:moveTo>
                    <a:pt x="1211593" y="605796"/>
                  </a:moveTo>
                  <a:cubicBezTo>
                    <a:pt x="1211593" y="940368"/>
                    <a:pt x="940377" y="1211593"/>
                    <a:pt x="605796" y="1211593"/>
                  </a:cubicBezTo>
                  <a:cubicBezTo>
                    <a:pt x="271216" y="1211593"/>
                    <a:pt x="0" y="940377"/>
                    <a:pt x="0" y="605796"/>
                  </a:cubicBezTo>
                  <a:cubicBezTo>
                    <a:pt x="0" y="271216"/>
                    <a:pt x="271216" y="0"/>
                    <a:pt x="605796" y="0"/>
                  </a:cubicBezTo>
                  <a:cubicBezTo>
                    <a:pt x="940367" y="0"/>
                    <a:pt x="1211593" y="271216"/>
                    <a:pt x="1211593" y="6057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37"/>
            <p:cNvSpPr/>
            <p:nvPr/>
          </p:nvSpPr>
          <p:spPr>
            <a:xfrm>
              <a:off x="4420399" y="345209"/>
              <a:ext cx="1026381" cy="1026381"/>
            </a:xfrm>
            <a:custGeom>
              <a:rect b="b" l="l" r="r" t="t"/>
              <a:pathLst>
                <a:path extrusionOk="0" h="1026381" w="1026381">
                  <a:moveTo>
                    <a:pt x="1026381" y="513290"/>
                  </a:moveTo>
                  <a:cubicBezTo>
                    <a:pt x="1026381" y="525982"/>
                    <a:pt x="1026003" y="538674"/>
                    <a:pt x="1024857" y="551214"/>
                  </a:cubicBezTo>
                  <a:cubicBezTo>
                    <a:pt x="1005540" y="816467"/>
                    <a:pt x="783502" y="1026381"/>
                    <a:pt x="513290" y="1026381"/>
                  </a:cubicBezTo>
                  <a:cubicBezTo>
                    <a:pt x="243078" y="1026381"/>
                    <a:pt x="20898" y="816467"/>
                    <a:pt x="1524" y="551214"/>
                  </a:cubicBezTo>
                  <a:cubicBezTo>
                    <a:pt x="379" y="538712"/>
                    <a:pt x="0" y="525972"/>
                    <a:pt x="0" y="513290"/>
                  </a:cubicBezTo>
                  <a:cubicBezTo>
                    <a:pt x="0" y="500608"/>
                    <a:pt x="379" y="487859"/>
                    <a:pt x="1524" y="475366"/>
                  </a:cubicBezTo>
                  <a:cubicBezTo>
                    <a:pt x="20841" y="209923"/>
                    <a:pt x="242879" y="0"/>
                    <a:pt x="513290" y="0"/>
                  </a:cubicBezTo>
                  <a:cubicBezTo>
                    <a:pt x="783701" y="0"/>
                    <a:pt x="1005493" y="209914"/>
                    <a:pt x="1024857" y="475366"/>
                  </a:cubicBezTo>
                  <a:cubicBezTo>
                    <a:pt x="1026050" y="487868"/>
                    <a:pt x="1026381" y="500551"/>
                    <a:pt x="1026381" y="51329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37"/>
            <p:cNvSpPr/>
            <p:nvPr/>
          </p:nvSpPr>
          <p:spPr>
            <a:xfrm>
              <a:off x="4420446" y="588854"/>
              <a:ext cx="1026343" cy="630650"/>
            </a:xfrm>
            <a:custGeom>
              <a:rect b="b" l="l" r="r" t="t"/>
              <a:pathLst>
                <a:path extrusionOk="0" h="630650" w="1026343">
                  <a:moveTo>
                    <a:pt x="1026334" y="269645"/>
                  </a:moveTo>
                  <a:cubicBezTo>
                    <a:pt x="1026334" y="282336"/>
                    <a:pt x="1025955" y="295028"/>
                    <a:pt x="1024810" y="307569"/>
                  </a:cubicBezTo>
                  <a:lnTo>
                    <a:pt x="823102" y="307569"/>
                  </a:lnTo>
                  <a:lnTo>
                    <a:pt x="675020" y="630650"/>
                  </a:lnTo>
                  <a:lnTo>
                    <a:pt x="568818" y="307569"/>
                  </a:lnTo>
                  <a:lnTo>
                    <a:pt x="483515" y="307569"/>
                  </a:lnTo>
                  <a:lnTo>
                    <a:pt x="378269" y="140880"/>
                  </a:lnTo>
                  <a:lnTo>
                    <a:pt x="270402" y="307569"/>
                  </a:lnTo>
                  <a:lnTo>
                    <a:pt x="1524" y="307569"/>
                  </a:lnTo>
                  <a:cubicBezTo>
                    <a:pt x="379" y="295066"/>
                    <a:pt x="0" y="282327"/>
                    <a:pt x="0" y="269645"/>
                  </a:cubicBezTo>
                  <a:cubicBezTo>
                    <a:pt x="0" y="256962"/>
                    <a:pt x="379" y="244213"/>
                    <a:pt x="1524" y="231720"/>
                  </a:cubicBezTo>
                  <a:lnTo>
                    <a:pt x="229231" y="231720"/>
                  </a:lnTo>
                  <a:lnTo>
                    <a:pt x="379036" y="0"/>
                  </a:lnTo>
                  <a:lnTo>
                    <a:pt x="525215" y="231720"/>
                  </a:lnTo>
                  <a:lnTo>
                    <a:pt x="623826" y="231720"/>
                  </a:lnTo>
                  <a:lnTo>
                    <a:pt x="686756" y="423027"/>
                  </a:lnTo>
                  <a:lnTo>
                    <a:pt x="774350" y="231720"/>
                  </a:lnTo>
                  <a:lnTo>
                    <a:pt x="1024819" y="231720"/>
                  </a:lnTo>
                  <a:cubicBezTo>
                    <a:pt x="1026012" y="244223"/>
                    <a:pt x="1026343" y="256905"/>
                    <a:pt x="1026343" y="2696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286" name="Google Shape;286;p37"/>
          <p:cNvPicPr preferRelativeResize="0"/>
          <p:nvPr/>
        </p:nvPicPr>
        <p:blipFill>
          <a:blip r:embed="rId3">
            <a:alphaModFix/>
          </a:blip>
          <a:stretch>
            <a:fillRect/>
          </a:stretch>
        </p:blipFill>
        <p:spPr>
          <a:xfrm>
            <a:off x="4008850" y="76200"/>
            <a:ext cx="1126300" cy="1334350"/>
          </a:xfrm>
          <a:prstGeom prst="rect">
            <a:avLst/>
          </a:prstGeom>
          <a:noFill/>
          <a:ln>
            <a:noFill/>
          </a:ln>
        </p:spPr>
      </p:pic>
      <p:sp>
        <p:nvSpPr>
          <p:cNvPr id="287" name="Google Shape;287;p37"/>
          <p:cNvSpPr txBox="1"/>
          <p:nvPr>
            <p:ph idx="1" type="subTitle"/>
          </p:nvPr>
        </p:nvSpPr>
        <p:spPr>
          <a:xfrm>
            <a:off x="715100" y="4069975"/>
            <a:ext cx="58323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Submitted by:</a:t>
            </a:r>
            <a:r>
              <a:rPr lang="en-GB"/>
              <a:t> </a:t>
            </a:r>
            <a:r>
              <a:rPr b="1" lang="en-GB"/>
              <a:t>Saurabh Sanyam Jaiswal (CSE/490/19063)</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6"/>
          <p:cNvPicPr preferRelativeResize="0"/>
          <p:nvPr/>
        </p:nvPicPr>
        <p:blipFill>
          <a:blip r:embed="rId3">
            <a:alphaModFix/>
          </a:blip>
          <a:stretch>
            <a:fillRect/>
          </a:stretch>
        </p:blipFill>
        <p:spPr>
          <a:xfrm>
            <a:off x="576125" y="165900"/>
            <a:ext cx="1924900" cy="4630150"/>
          </a:xfrm>
          <a:prstGeom prst="rect">
            <a:avLst/>
          </a:prstGeom>
          <a:noFill/>
          <a:ln>
            <a:noFill/>
          </a:ln>
        </p:spPr>
      </p:pic>
      <p:sp>
        <p:nvSpPr>
          <p:cNvPr id="369" name="Google Shape;369;p46"/>
          <p:cNvSpPr txBox="1"/>
          <p:nvPr/>
        </p:nvSpPr>
        <p:spPr>
          <a:xfrm>
            <a:off x="2941875" y="1359500"/>
            <a:ext cx="4984800" cy="14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dk1"/>
                </a:solidFill>
                <a:latin typeface="Hind"/>
                <a:ea typeface="Hind"/>
                <a:cs typeface="Hind"/>
                <a:sym typeface="Hind"/>
              </a:rPr>
              <a:t>Extensive Data Cleaning NLP Pipeline</a:t>
            </a:r>
            <a:endParaRPr b="1" sz="3000">
              <a:solidFill>
                <a:schemeClr val="dk1"/>
              </a:solidFill>
              <a:latin typeface="Hind"/>
              <a:ea typeface="Hind"/>
              <a:cs typeface="Hind"/>
              <a:sym typeface="Hind"/>
            </a:endParaRPr>
          </a:p>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720000" y="445025"/>
            <a:ext cx="77040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Alternative Classification Performance Model - SimpleNLP + TF-IDF Approach + Passive Aggressive Classifier:​</a:t>
            </a:r>
            <a:endParaRPr sz="2000"/>
          </a:p>
        </p:txBody>
      </p:sp>
      <p:sp>
        <p:nvSpPr>
          <p:cNvPr id="375" name="Google Shape;375;p47"/>
          <p:cNvSpPr txBox="1"/>
          <p:nvPr>
            <p:ph idx="1" type="body"/>
          </p:nvPr>
        </p:nvSpPr>
        <p:spPr>
          <a:xfrm>
            <a:off x="720000" y="1210625"/>
            <a:ext cx="7704000" cy="1246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GB" sz="1800"/>
              <a:t>This chapter explores an alternative approach to text classification.​</a:t>
            </a:r>
            <a:endParaRPr sz="1800"/>
          </a:p>
          <a:p>
            <a:pPr indent="-342900" lvl="0" marL="457200" rtl="0" algn="l">
              <a:lnSpc>
                <a:spcPct val="115000"/>
              </a:lnSpc>
              <a:spcBef>
                <a:spcPts val="1000"/>
              </a:spcBef>
              <a:spcAft>
                <a:spcPts val="1000"/>
              </a:spcAft>
              <a:buClr>
                <a:schemeClr val="lt2"/>
              </a:buClr>
              <a:buSzPts val="1800"/>
              <a:buChar char="●"/>
            </a:pPr>
            <a:r>
              <a:rPr lang="en-GB" sz="1800"/>
              <a:t>The SimpleNLP pipeline with the TF-IDF approach is used, employing the Passive Aggressive Classifier for text classification.</a:t>
            </a:r>
            <a:endParaRPr sz="1800"/>
          </a:p>
        </p:txBody>
      </p:sp>
      <p:sp>
        <p:nvSpPr>
          <p:cNvPr id="376" name="Google Shape;376;p47"/>
          <p:cNvSpPr txBox="1"/>
          <p:nvPr>
            <p:ph type="title"/>
          </p:nvPr>
        </p:nvSpPr>
        <p:spPr>
          <a:xfrm>
            <a:off x="720000" y="2502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Extensive Data Cleanse NLP (EDC-NLP) Pipeline:​</a:t>
            </a:r>
            <a:endParaRPr sz="2000"/>
          </a:p>
        </p:txBody>
      </p:sp>
      <p:sp>
        <p:nvSpPr>
          <p:cNvPr id="377" name="Google Shape;377;p47"/>
          <p:cNvSpPr txBox="1"/>
          <p:nvPr>
            <p:ph idx="1" type="body"/>
          </p:nvPr>
        </p:nvSpPr>
        <p:spPr>
          <a:xfrm>
            <a:off x="720000" y="3075125"/>
            <a:ext cx="7704000" cy="143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GB" sz="1800"/>
              <a:t>This chapter introduces a more sophisticated approach to text classification.​</a:t>
            </a:r>
            <a:endParaRPr sz="1800"/>
          </a:p>
          <a:p>
            <a:pPr indent="-342900" lvl="0" marL="457200" rtl="0" algn="l">
              <a:lnSpc>
                <a:spcPct val="115000"/>
              </a:lnSpc>
              <a:spcBef>
                <a:spcPts val="1000"/>
              </a:spcBef>
              <a:spcAft>
                <a:spcPts val="1000"/>
              </a:spcAft>
              <a:buClr>
                <a:schemeClr val="lt2"/>
              </a:buClr>
              <a:buSzPts val="1800"/>
              <a:buChar char="●"/>
            </a:pPr>
            <a:r>
              <a:rPr lang="en-GB" sz="1800"/>
              <a:t>The Extensive Data Cleanse NLP (EDC-NLP) pipeline is applied, involving additional data cleansing and processing steps, and its impact on text classification is analyzed.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334225" y="134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Baseline Pro Model - EDC-NLP + TF-IDF Approach + Multinomial Naive Bayes Classifier:</a:t>
            </a:r>
            <a:endParaRPr sz="2000"/>
          </a:p>
        </p:txBody>
      </p:sp>
      <p:sp>
        <p:nvSpPr>
          <p:cNvPr id="383" name="Google Shape;383;p48"/>
          <p:cNvSpPr txBox="1"/>
          <p:nvPr>
            <p:ph idx="1" type="body"/>
          </p:nvPr>
        </p:nvSpPr>
        <p:spPr>
          <a:xfrm>
            <a:off x="447675" y="979850"/>
            <a:ext cx="7704000" cy="1030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lt2"/>
              </a:buClr>
              <a:buSzPts val="1700"/>
              <a:buChar char="●"/>
            </a:pPr>
            <a:r>
              <a:rPr lang="en-GB" sz="1700"/>
              <a:t>This chapter introduces an enhanced model for text classification.​</a:t>
            </a:r>
            <a:endParaRPr sz="1700"/>
          </a:p>
          <a:p>
            <a:pPr indent="-336550" lvl="0" marL="457200" rtl="0" algn="l">
              <a:lnSpc>
                <a:spcPct val="115000"/>
              </a:lnSpc>
              <a:spcBef>
                <a:spcPts val="0"/>
              </a:spcBef>
              <a:spcAft>
                <a:spcPts val="0"/>
              </a:spcAft>
              <a:buClr>
                <a:schemeClr val="lt2"/>
              </a:buClr>
              <a:buSzPts val="1700"/>
              <a:buChar char="●"/>
            </a:pPr>
            <a:r>
              <a:rPr lang="en-GB" sz="1700"/>
              <a:t>The EDC-NLP pipeline with the TF-IDF approach is combined with the Multinomial Naive Bayes Classifier to assess performance gains.</a:t>
            </a:r>
            <a:endParaRPr sz="1700"/>
          </a:p>
        </p:txBody>
      </p:sp>
      <p:sp>
        <p:nvSpPr>
          <p:cNvPr id="384" name="Google Shape;384;p48"/>
          <p:cNvSpPr txBox="1"/>
          <p:nvPr/>
        </p:nvSpPr>
        <p:spPr>
          <a:xfrm>
            <a:off x="521400" y="2244475"/>
            <a:ext cx="7516800" cy="7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Lato"/>
                <a:ea typeface="Lato"/>
                <a:cs typeface="Lato"/>
                <a:sym typeface="Lato"/>
              </a:rPr>
              <a:t>Alternative Pro Model - EDC-NLP + TF-IDF Approach + Passive Aggressive Classifier:​</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385" name="Google Shape;385;p48"/>
          <p:cNvSpPr txBox="1"/>
          <p:nvPr/>
        </p:nvSpPr>
        <p:spPr>
          <a:xfrm>
            <a:off x="619750" y="3099200"/>
            <a:ext cx="7418400" cy="103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chemeClr val="lt2"/>
              </a:buClr>
              <a:buSzPts val="1800"/>
              <a:buFont typeface="Hind"/>
              <a:buChar char="●"/>
            </a:pPr>
            <a:r>
              <a:rPr lang="en-GB" sz="1800">
                <a:solidFill>
                  <a:schemeClr val="dk1"/>
                </a:solidFill>
                <a:latin typeface="Hind"/>
                <a:ea typeface="Hind"/>
                <a:cs typeface="Hind"/>
                <a:sym typeface="Hind"/>
              </a:rPr>
              <a:t>The EDC-NLP pipeline with the TF-IDF approach is combined with the Passive Aggressive Classifier to compare performance with the baseline.</a:t>
            </a:r>
            <a:endParaRPr sz="1200">
              <a:solidFill>
                <a:schemeClr val="dk1"/>
              </a:solidFill>
              <a:latin typeface="Hind"/>
              <a:ea typeface="Hind"/>
              <a:cs typeface="Hind"/>
              <a:sym typeface="Hi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9"/>
          <p:cNvPicPr preferRelativeResize="0"/>
          <p:nvPr/>
        </p:nvPicPr>
        <p:blipFill>
          <a:blip r:embed="rId3">
            <a:alphaModFix/>
          </a:blip>
          <a:stretch>
            <a:fillRect/>
          </a:stretch>
        </p:blipFill>
        <p:spPr>
          <a:xfrm>
            <a:off x="303675" y="657225"/>
            <a:ext cx="3791778" cy="3829050"/>
          </a:xfrm>
          <a:prstGeom prst="rect">
            <a:avLst/>
          </a:prstGeom>
          <a:noFill/>
          <a:ln>
            <a:noFill/>
          </a:ln>
        </p:spPr>
      </p:pic>
      <p:pic>
        <p:nvPicPr>
          <p:cNvPr id="391" name="Google Shape;391;p49"/>
          <p:cNvPicPr preferRelativeResize="0"/>
          <p:nvPr/>
        </p:nvPicPr>
        <p:blipFill>
          <a:blip r:embed="rId4">
            <a:alphaModFix/>
          </a:blip>
          <a:stretch>
            <a:fillRect/>
          </a:stretch>
        </p:blipFill>
        <p:spPr>
          <a:xfrm>
            <a:off x="4285678" y="642938"/>
            <a:ext cx="3598686" cy="385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Analysis</a:t>
            </a:r>
            <a:endParaRPr/>
          </a:p>
        </p:txBody>
      </p:sp>
      <p:pic>
        <p:nvPicPr>
          <p:cNvPr id="397" name="Google Shape;397;p50"/>
          <p:cNvPicPr preferRelativeResize="0"/>
          <p:nvPr/>
        </p:nvPicPr>
        <p:blipFill>
          <a:blip r:embed="rId3">
            <a:alphaModFix/>
          </a:blip>
          <a:stretch>
            <a:fillRect/>
          </a:stretch>
        </p:blipFill>
        <p:spPr>
          <a:xfrm>
            <a:off x="720000" y="1155000"/>
            <a:ext cx="7388375" cy="3762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403" name="Google Shape;403;p51"/>
          <p:cNvSpPr txBox="1"/>
          <p:nvPr/>
        </p:nvSpPr>
        <p:spPr>
          <a:xfrm>
            <a:off x="720000" y="1172325"/>
            <a:ext cx="7704000" cy="343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chemeClr val="lt2"/>
              </a:buClr>
              <a:buSzPts val="1800"/>
              <a:buFont typeface="Hind"/>
              <a:buChar char="●"/>
            </a:pPr>
            <a:r>
              <a:rPr lang="en-GB" sz="1800">
                <a:solidFill>
                  <a:schemeClr val="dk1"/>
                </a:solidFill>
                <a:latin typeface="Hind"/>
                <a:ea typeface="Hind"/>
                <a:cs typeface="Hind"/>
                <a:sym typeface="Hind"/>
              </a:rPr>
              <a:t>This project significantly advanced our understanding of misinformation mitigation using NLP techniques. ​</a:t>
            </a:r>
            <a:endParaRPr sz="1800">
              <a:solidFill>
                <a:schemeClr val="dk1"/>
              </a:solidFill>
              <a:latin typeface="Hind"/>
              <a:ea typeface="Hind"/>
              <a:cs typeface="Hind"/>
              <a:sym typeface="Hind"/>
            </a:endParaRPr>
          </a:p>
          <a:p>
            <a:pPr indent="-342900" lvl="0" marL="457200" rtl="0" algn="l">
              <a:lnSpc>
                <a:spcPct val="115000"/>
              </a:lnSpc>
              <a:spcBef>
                <a:spcPts val="1000"/>
              </a:spcBef>
              <a:spcAft>
                <a:spcPts val="0"/>
              </a:spcAft>
              <a:buClr>
                <a:schemeClr val="lt2"/>
              </a:buClr>
              <a:buSzPts val="1800"/>
              <a:buFont typeface="Hind"/>
              <a:buChar char="●"/>
            </a:pPr>
            <a:r>
              <a:rPr lang="en-GB" sz="1800">
                <a:solidFill>
                  <a:schemeClr val="dk1"/>
                </a:solidFill>
                <a:latin typeface="Hind"/>
                <a:ea typeface="Hind"/>
                <a:cs typeface="Hind"/>
                <a:sym typeface="Hind"/>
              </a:rPr>
              <a:t>The combination of traditional NLP pipe line , EDC NLP pipeline and  machine learning methodologies provided a nuanced approach to fake news detection. ​</a:t>
            </a:r>
            <a:endParaRPr sz="1800">
              <a:solidFill>
                <a:schemeClr val="dk1"/>
              </a:solidFill>
              <a:latin typeface="Hind"/>
              <a:ea typeface="Hind"/>
              <a:cs typeface="Hind"/>
              <a:sym typeface="Hind"/>
            </a:endParaRPr>
          </a:p>
          <a:p>
            <a:pPr indent="-342900" lvl="0" marL="457200" rtl="0" algn="l">
              <a:lnSpc>
                <a:spcPct val="115000"/>
              </a:lnSpc>
              <a:spcBef>
                <a:spcPts val="1000"/>
              </a:spcBef>
              <a:spcAft>
                <a:spcPts val="1000"/>
              </a:spcAft>
              <a:buClr>
                <a:schemeClr val="lt2"/>
              </a:buClr>
              <a:buSzPts val="1800"/>
              <a:buFont typeface="Hind"/>
              <a:buChar char="●"/>
            </a:pPr>
            <a:r>
              <a:rPr lang="en-GB" sz="1800">
                <a:solidFill>
                  <a:schemeClr val="dk1"/>
                </a:solidFill>
                <a:latin typeface="Hind"/>
                <a:ea typeface="Hind"/>
                <a:cs typeface="Hind"/>
                <a:sym typeface="Hind"/>
              </a:rPr>
              <a:t>As we navigate the evolving landscape of digital information, this project serves as a stepping stone towards building robust systems capable of safeguarding the integrity of information in the digital realm.​</a:t>
            </a:r>
            <a:endParaRPr sz="1800">
              <a:solidFill>
                <a:schemeClr val="dk1"/>
              </a:solidFill>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1971150" y="1816200"/>
            <a:ext cx="52017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GB" sz="8000">
                <a:latin typeface="Spectral"/>
                <a:ea typeface="Spectral"/>
                <a:cs typeface="Spectral"/>
                <a:sym typeface="Spectral"/>
              </a:rPr>
              <a:t>Thank You</a:t>
            </a:r>
            <a:endParaRPr i="1" sz="800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293" name="Google Shape;293;p38"/>
          <p:cNvSpPr txBox="1"/>
          <p:nvPr>
            <p:ph idx="2" type="title"/>
          </p:nvPr>
        </p:nvSpPr>
        <p:spPr>
          <a:xfrm>
            <a:off x="720000" y="14808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294" name="Google Shape;294;p38"/>
          <p:cNvSpPr txBox="1"/>
          <p:nvPr>
            <p:ph idx="3" type="title"/>
          </p:nvPr>
        </p:nvSpPr>
        <p:spPr>
          <a:xfrm>
            <a:off x="720000" y="29142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04</a:t>
            </a:r>
            <a:endParaRPr/>
          </a:p>
        </p:txBody>
      </p:sp>
      <p:sp>
        <p:nvSpPr>
          <p:cNvPr id="295" name="Google Shape;295;p38"/>
          <p:cNvSpPr txBox="1"/>
          <p:nvPr>
            <p:ph idx="4" type="title"/>
          </p:nvPr>
        </p:nvSpPr>
        <p:spPr>
          <a:xfrm>
            <a:off x="3419275" y="14808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296" name="Google Shape;296;p38"/>
          <p:cNvSpPr txBox="1"/>
          <p:nvPr>
            <p:ph idx="5" type="title"/>
          </p:nvPr>
        </p:nvSpPr>
        <p:spPr>
          <a:xfrm>
            <a:off x="3419275" y="29142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05</a:t>
            </a:r>
            <a:endParaRPr/>
          </a:p>
        </p:txBody>
      </p:sp>
      <p:sp>
        <p:nvSpPr>
          <p:cNvPr id="297" name="Google Shape;297;p38"/>
          <p:cNvSpPr txBox="1"/>
          <p:nvPr>
            <p:ph idx="6" type="title"/>
          </p:nvPr>
        </p:nvSpPr>
        <p:spPr>
          <a:xfrm>
            <a:off x="6118550" y="14808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298" name="Google Shape;298;p38"/>
          <p:cNvSpPr txBox="1"/>
          <p:nvPr>
            <p:ph idx="7" type="title"/>
          </p:nvPr>
        </p:nvSpPr>
        <p:spPr>
          <a:xfrm>
            <a:off x="6118550" y="29142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06</a:t>
            </a:r>
            <a:endParaRPr/>
          </a:p>
        </p:txBody>
      </p:sp>
      <p:sp>
        <p:nvSpPr>
          <p:cNvPr id="299" name="Google Shape;299;p38"/>
          <p:cNvSpPr txBox="1"/>
          <p:nvPr>
            <p:ph idx="1" type="subTitle"/>
          </p:nvPr>
        </p:nvSpPr>
        <p:spPr>
          <a:xfrm>
            <a:off x="720000" y="1997675"/>
            <a:ext cx="23055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Introduction</a:t>
            </a:r>
            <a:endParaRPr sz="1700"/>
          </a:p>
        </p:txBody>
      </p:sp>
      <p:sp>
        <p:nvSpPr>
          <p:cNvPr id="300" name="Google Shape;300;p38"/>
          <p:cNvSpPr txBox="1"/>
          <p:nvPr>
            <p:ph idx="8" type="subTitle"/>
          </p:nvPr>
        </p:nvSpPr>
        <p:spPr>
          <a:xfrm>
            <a:off x="3419275" y="1997675"/>
            <a:ext cx="23055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Data Analysis</a:t>
            </a:r>
            <a:endParaRPr sz="1700"/>
          </a:p>
        </p:txBody>
      </p:sp>
      <p:sp>
        <p:nvSpPr>
          <p:cNvPr id="301" name="Google Shape;301;p38"/>
          <p:cNvSpPr txBox="1"/>
          <p:nvPr>
            <p:ph idx="9" type="subTitle"/>
          </p:nvPr>
        </p:nvSpPr>
        <p:spPr>
          <a:xfrm>
            <a:off x="6118550" y="1997675"/>
            <a:ext cx="23055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Data Classification​</a:t>
            </a:r>
            <a:endParaRPr sz="1700"/>
          </a:p>
        </p:txBody>
      </p:sp>
      <p:sp>
        <p:nvSpPr>
          <p:cNvPr id="302" name="Google Shape;302;p38"/>
          <p:cNvSpPr txBox="1"/>
          <p:nvPr>
            <p:ph idx="13" type="subTitle"/>
          </p:nvPr>
        </p:nvSpPr>
        <p:spPr>
          <a:xfrm>
            <a:off x="720000" y="3431150"/>
            <a:ext cx="29028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Model Analysis and their Alternative Approach​</a:t>
            </a:r>
            <a:endParaRPr sz="1700"/>
          </a:p>
        </p:txBody>
      </p:sp>
      <p:sp>
        <p:nvSpPr>
          <p:cNvPr id="303" name="Google Shape;303;p38"/>
          <p:cNvSpPr txBox="1"/>
          <p:nvPr>
            <p:ph idx="14" type="subTitle"/>
          </p:nvPr>
        </p:nvSpPr>
        <p:spPr>
          <a:xfrm>
            <a:off x="3419275" y="3431150"/>
            <a:ext cx="23055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Comparison Among Models​</a:t>
            </a:r>
            <a:endParaRPr sz="1700"/>
          </a:p>
        </p:txBody>
      </p:sp>
      <p:sp>
        <p:nvSpPr>
          <p:cNvPr id="304" name="Google Shape;304;p38"/>
          <p:cNvSpPr txBox="1"/>
          <p:nvPr>
            <p:ph idx="15" type="subTitle"/>
          </p:nvPr>
        </p:nvSpPr>
        <p:spPr>
          <a:xfrm>
            <a:off x="6118550" y="3431150"/>
            <a:ext cx="23055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Result Analysis​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Fake News Detection using NLP</a:t>
            </a:r>
            <a:endParaRPr/>
          </a:p>
        </p:txBody>
      </p:sp>
      <p:pic>
        <p:nvPicPr>
          <p:cNvPr descr="Fake News Detection Using Machine Learning and Natural Language Processing  | SpringerLink" id="310" name="Google Shape;310;p39"/>
          <p:cNvPicPr preferRelativeResize="0"/>
          <p:nvPr/>
        </p:nvPicPr>
        <p:blipFill>
          <a:blip r:embed="rId3">
            <a:alphaModFix/>
          </a:blip>
          <a:stretch>
            <a:fillRect/>
          </a:stretch>
        </p:blipFill>
        <p:spPr>
          <a:xfrm>
            <a:off x="1500663" y="1628100"/>
            <a:ext cx="6142676" cy="331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316" name="Google Shape;316;p40"/>
          <p:cNvSpPr txBox="1"/>
          <p:nvPr/>
        </p:nvSpPr>
        <p:spPr>
          <a:xfrm>
            <a:off x="720000" y="1172325"/>
            <a:ext cx="7704000" cy="343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chemeClr val="lt2"/>
              </a:buClr>
              <a:buSzPts val="1800"/>
              <a:buFont typeface="Hind"/>
              <a:buChar char="●"/>
            </a:pPr>
            <a:r>
              <a:rPr lang="en-GB" sz="1800">
                <a:solidFill>
                  <a:schemeClr val="dk1"/>
                </a:solidFill>
                <a:latin typeface="Hind"/>
                <a:ea typeface="Hind"/>
                <a:cs typeface="Hind"/>
                <a:sym typeface="Hind"/>
              </a:rPr>
              <a:t>In the era of rapid information dissemination through digital platforms, the proliferation of misinformation poses a significant threat to public discourse and decision-making.​</a:t>
            </a:r>
            <a:endParaRPr sz="1800">
              <a:solidFill>
                <a:schemeClr val="dk1"/>
              </a:solidFill>
              <a:latin typeface="Hind"/>
              <a:ea typeface="Hind"/>
              <a:cs typeface="Hind"/>
              <a:sym typeface="Hind"/>
            </a:endParaRPr>
          </a:p>
          <a:p>
            <a:pPr indent="-342900" lvl="0" marL="457200" rtl="0" algn="l">
              <a:lnSpc>
                <a:spcPct val="115000"/>
              </a:lnSpc>
              <a:spcBef>
                <a:spcPts val="1000"/>
              </a:spcBef>
              <a:spcAft>
                <a:spcPts val="0"/>
              </a:spcAft>
              <a:buClr>
                <a:schemeClr val="lt2"/>
              </a:buClr>
              <a:buSzPts val="1800"/>
              <a:buFont typeface="Hind"/>
              <a:buChar char="●"/>
            </a:pPr>
            <a:r>
              <a:rPr lang="en-GB" sz="1800">
                <a:solidFill>
                  <a:schemeClr val="dk1"/>
                </a:solidFill>
                <a:latin typeface="Hind"/>
                <a:ea typeface="Hind"/>
                <a:cs typeface="Hind"/>
                <a:sym typeface="Hind"/>
              </a:rPr>
              <a:t>Natural Language Processing (NLP) emerges as a crucial ally in the battle against misinformation, employing advanced linguistic analysis to decipher and evaluate the veracity of textual content.​</a:t>
            </a:r>
            <a:endParaRPr sz="1800">
              <a:solidFill>
                <a:schemeClr val="dk1"/>
              </a:solidFill>
              <a:latin typeface="Hind"/>
              <a:ea typeface="Hind"/>
              <a:cs typeface="Hind"/>
              <a:sym typeface="Hind"/>
            </a:endParaRPr>
          </a:p>
          <a:p>
            <a:pPr indent="-342900" lvl="0" marL="457200" rtl="0" algn="l">
              <a:lnSpc>
                <a:spcPct val="115000"/>
              </a:lnSpc>
              <a:spcBef>
                <a:spcPts val="1000"/>
              </a:spcBef>
              <a:spcAft>
                <a:spcPts val="1000"/>
              </a:spcAft>
              <a:buClr>
                <a:schemeClr val="lt2"/>
              </a:buClr>
              <a:buSzPts val="1800"/>
              <a:buFont typeface="Hind"/>
              <a:buChar char="●"/>
            </a:pPr>
            <a:r>
              <a:rPr lang="en-GB" sz="1800">
                <a:solidFill>
                  <a:schemeClr val="dk1"/>
                </a:solidFill>
                <a:latin typeface="Hind"/>
                <a:ea typeface="Hind"/>
                <a:cs typeface="Hind"/>
                <a:sym typeface="Hind"/>
              </a:rPr>
              <a:t>The primary goal of this project is to explore and implement NLP techniques for mitigating misinformation, with a specific focus on fake news detection. This involves leveraging computational linguistics to distinguish between credible and deceptive information.​</a:t>
            </a:r>
            <a:endParaRPr sz="1800">
              <a:solidFill>
                <a:schemeClr val="dk1"/>
              </a:solidFill>
              <a:latin typeface="Hind"/>
              <a:ea typeface="Hind"/>
              <a:cs typeface="Hind"/>
              <a:sym typeface="Hi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Dataset Acquisition, Preparation and Exploratory Data Analysis</a:t>
            </a:r>
            <a:r>
              <a:rPr lang="en-GB" sz="2000"/>
              <a:t>:​</a:t>
            </a:r>
            <a:endParaRPr sz="2000"/>
          </a:p>
        </p:txBody>
      </p:sp>
      <p:sp>
        <p:nvSpPr>
          <p:cNvPr id="322" name="Google Shape;322;p41"/>
          <p:cNvSpPr txBox="1"/>
          <p:nvPr>
            <p:ph idx="1" type="body"/>
          </p:nvPr>
        </p:nvSpPr>
        <p:spPr>
          <a:xfrm>
            <a:off x="720000" y="1017725"/>
            <a:ext cx="7704000" cy="143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GB" sz="1800"/>
              <a:t>This chapter involves the initial steps of obtaining the dataset, preparing it for analysis, and conducting exploratory data analysis (EDA). Exploratory analysis helps you understand the basic characteristics and distribution of the data.​</a:t>
            </a:r>
            <a:endParaRPr sz="1800"/>
          </a:p>
        </p:txBody>
      </p:sp>
      <p:sp>
        <p:nvSpPr>
          <p:cNvPr id="323" name="Google Shape;323;p41"/>
          <p:cNvSpPr txBox="1"/>
          <p:nvPr>
            <p:ph type="title"/>
          </p:nvPr>
        </p:nvSpPr>
        <p:spPr>
          <a:xfrm>
            <a:off x="720000" y="2578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Further EDA, Data Distribution Analysis, </a:t>
            </a:r>
            <a:r>
              <a:rPr lang="en-GB" sz="2000"/>
              <a:t>Word Clouds:</a:t>
            </a:r>
            <a:endParaRPr sz="2000"/>
          </a:p>
        </p:txBody>
      </p:sp>
      <p:sp>
        <p:nvSpPr>
          <p:cNvPr id="324" name="Google Shape;324;p41"/>
          <p:cNvSpPr txBox="1"/>
          <p:nvPr>
            <p:ph idx="1" type="body"/>
          </p:nvPr>
        </p:nvSpPr>
        <p:spPr>
          <a:xfrm>
            <a:off x="720000" y="3151325"/>
            <a:ext cx="7704000" cy="143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GB" sz="1800"/>
              <a:t>This chapter extends the exploratory data analysis, focusing on additional aspects of the dataset such as the distribution of data across </a:t>
            </a:r>
            <a:r>
              <a:rPr lang="en-GB" sz="1800"/>
              <a:t>different </a:t>
            </a:r>
            <a:r>
              <a:rPr lang="en-GB" sz="1800"/>
              <a:t>classes. It also includes the creation and analysis of word clouds to visualize word frequencies in real and fake news articles.​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720000" y="445025"/>
            <a:ext cx="5325900" cy="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News Legitimacy Distribution​</a:t>
            </a:r>
            <a:endParaRPr sz="3000"/>
          </a:p>
        </p:txBody>
      </p:sp>
      <p:sp>
        <p:nvSpPr>
          <p:cNvPr id="330" name="Google Shape;330;p42"/>
          <p:cNvSpPr txBox="1"/>
          <p:nvPr>
            <p:ph idx="1" type="body"/>
          </p:nvPr>
        </p:nvSpPr>
        <p:spPr>
          <a:xfrm>
            <a:off x="720000" y="3710700"/>
            <a:ext cx="5177400" cy="1170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GB" sz="1800"/>
              <a:t>False:</a:t>
            </a:r>
            <a:r>
              <a:rPr lang="en-GB" sz="1800"/>
              <a:t> False, Pants-fire​</a:t>
            </a:r>
            <a:endParaRPr sz="1800"/>
          </a:p>
          <a:p>
            <a:pPr indent="-342900" lvl="0" marL="457200" rtl="0" algn="l">
              <a:lnSpc>
                <a:spcPct val="115000"/>
              </a:lnSpc>
              <a:spcBef>
                <a:spcPts val="1000"/>
              </a:spcBef>
              <a:spcAft>
                <a:spcPts val="1000"/>
              </a:spcAft>
              <a:buSzPts val="1800"/>
              <a:buChar char="●"/>
            </a:pPr>
            <a:r>
              <a:rPr b="1" lang="en-GB" sz="1800"/>
              <a:t>True:</a:t>
            </a:r>
            <a:r>
              <a:rPr lang="en-GB" sz="1800"/>
              <a:t> True, Mostly-true, half-true, barely-true</a:t>
            </a:r>
            <a:endParaRPr sz="1800"/>
          </a:p>
        </p:txBody>
      </p:sp>
      <p:pic>
        <p:nvPicPr>
          <p:cNvPr id="331" name="Google Shape;331;p42"/>
          <p:cNvPicPr preferRelativeResize="0"/>
          <p:nvPr/>
        </p:nvPicPr>
        <p:blipFill>
          <a:blip r:embed="rId3">
            <a:alphaModFix/>
          </a:blip>
          <a:stretch>
            <a:fillRect/>
          </a:stretch>
        </p:blipFill>
        <p:spPr>
          <a:xfrm>
            <a:off x="720000" y="1177200"/>
            <a:ext cx="4611050" cy="2381100"/>
          </a:xfrm>
          <a:prstGeom prst="rect">
            <a:avLst/>
          </a:prstGeom>
          <a:noFill/>
          <a:ln>
            <a:noFill/>
          </a:ln>
        </p:spPr>
      </p:pic>
      <p:pic>
        <p:nvPicPr>
          <p:cNvPr id="332" name="Google Shape;332;p42"/>
          <p:cNvPicPr preferRelativeResize="0"/>
          <p:nvPr/>
        </p:nvPicPr>
        <p:blipFill>
          <a:blip r:embed="rId4">
            <a:alphaModFix/>
          </a:blip>
          <a:stretch>
            <a:fillRect/>
          </a:stretch>
        </p:blipFill>
        <p:spPr>
          <a:xfrm>
            <a:off x="6547162" y="1177200"/>
            <a:ext cx="2057400" cy="3009900"/>
          </a:xfrm>
          <a:prstGeom prst="rect">
            <a:avLst/>
          </a:prstGeom>
          <a:noFill/>
          <a:ln>
            <a:noFill/>
          </a:ln>
        </p:spPr>
      </p:pic>
      <p:sp>
        <p:nvSpPr>
          <p:cNvPr id="333" name="Google Shape;333;p42"/>
          <p:cNvSpPr txBox="1"/>
          <p:nvPr>
            <p:ph type="title"/>
          </p:nvPr>
        </p:nvSpPr>
        <p:spPr>
          <a:xfrm>
            <a:off x="6130450" y="4283975"/>
            <a:ext cx="2890800" cy="6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GB" sz="1500"/>
              <a:t>Binary distribution in the dataset</a:t>
            </a:r>
            <a:endParaRPr i="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Analysis​</a:t>
            </a:r>
            <a:endParaRPr/>
          </a:p>
        </p:txBody>
      </p:sp>
      <p:sp>
        <p:nvSpPr>
          <p:cNvPr id="339" name="Google Shape;339;p43"/>
          <p:cNvSpPr txBox="1"/>
          <p:nvPr>
            <p:ph idx="1" type="body"/>
          </p:nvPr>
        </p:nvSpPr>
        <p:spPr>
          <a:xfrm>
            <a:off x="720000" y="1152475"/>
            <a:ext cx="77040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Word Cloud Representation of True and False Dataset​:</a:t>
            </a:r>
            <a:endParaRPr sz="1800"/>
          </a:p>
        </p:txBody>
      </p:sp>
      <p:pic>
        <p:nvPicPr>
          <p:cNvPr descr="A close-up of words&#10;&#10;Description automatically generated" id="340" name="Google Shape;340;p43"/>
          <p:cNvPicPr preferRelativeResize="0"/>
          <p:nvPr/>
        </p:nvPicPr>
        <p:blipFill>
          <a:blip r:embed="rId3">
            <a:alphaModFix/>
          </a:blip>
          <a:stretch>
            <a:fillRect/>
          </a:stretch>
        </p:blipFill>
        <p:spPr>
          <a:xfrm>
            <a:off x="720000" y="1958973"/>
            <a:ext cx="1160266" cy="1190600"/>
          </a:xfrm>
          <a:prstGeom prst="rect">
            <a:avLst/>
          </a:prstGeom>
          <a:noFill/>
          <a:ln>
            <a:noFill/>
          </a:ln>
        </p:spPr>
      </p:pic>
      <p:pic>
        <p:nvPicPr>
          <p:cNvPr descr="A close-up of words&#10;&#10;Description automatically generated" id="341" name="Google Shape;341;p43"/>
          <p:cNvPicPr preferRelativeResize="0"/>
          <p:nvPr/>
        </p:nvPicPr>
        <p:blipFill>
          <a:blip r:embed="rId4">
            <a:alphaModFix/>
          </a:blip>
          <a:stretch>
            <a:fillRect/>
          </a:stretch>
        </p:blipFill>
        <p:spPr>
          <a:xfrm>
            <a:off x="1967625" y="1958975"/>
            <a:ext cx="1160275" cy="1160275"/>
          </a:xfrm>
          <a:prstGeom prst="rect">
            <a:avLst/>
          </a:prstGeom>
          <a:noFill/>
          <a:ln>
            <a:noFill/>
          </a:ln>
        </p:spPr>
      </p:pic>
      <p:pic>
        <p:nvPicPr>
          <p:cNvPr descr="A close-up of words&#10;&#10;Description automatically generated" id="342" name="Google Shape;342;p43"/>
          <p:cNvPicPr preferRelativeResize="0"/>
          <p:nvPr/>
        </p:nvPicPr>
        <p:blipFill>
          <a:blip r:embed="rId5">
            <a:alphaModFix/>
          </a:blip>
          <a:stretch>
            <a:fillRect/>
          </a:stretch>
        </p:blipFill>
        <p:spPr>
          <a:xfrm>
            <a:off x="7739250" y="1991613"/>
            <a:ext cx="1160275" cy="1160275"/>
          </a:xfrm>
          <a:prstGeom prst="rect">
            <a:avLst/>
          </a:prstGeom>
          <a:noFill/>
          <a:ln>
            <a:noFill/>
          </a:ln>
        </p:spPr>
      </p:pic>
      <p:pic>
        <p:nvPicPr>
          <p:cNvPr descr="A close-up of words&#10;&#10;Description automatically generated" id="343" name="Google Shape;343;p43"/>
          <p:cNvPicPr preferRelativeResize="0"/>
          <p:nvPr/>
        </p:nvPicPr>
        <p:blipFill>
          <a:blip r:embed="rId6">
            <a:alphaModFix/>
          </a:blip>
          <a:stretch>
            <a:fillRect/>
          </a:stretch>
        </p:blipFill>
        <p:spPr>
          <a:xfrm>
            <a:off x="5244250" y="1977813"/>
            <a:ext cx="1160275" cy="1152900"/>
          </a:xfrm>
          <a:prstGeom prst="rect">
            <a:avLst/>
          </a:prstGeom>
          <a:noFill/>
          <a:ln>
            <a:noFill/>
          </a:ln>
        </p:spPr>
      </p:pic>
      <p:pic>
        <p:nvPicPr>
          <p:cNvPr descr="A close-up of words&#10;&#10;Description automatically generated" id="344" name="Google Shape;344;p43"/>
          <p:cNvPicPr preferRelativeResize="0"/>
          <p:nvPr/>
        </p:nvPicPr>
        <p:blipFill>
          <a:blip r:embed="rId7">
            <a:alphaModFix/>
          </a:blip>
          <a:stretch>
            <a:fillRect/>
          </a:stretch>
        </p:blipFill>
        <p:spPr>
          <a:xfrm>
            <a:off x="6480375" y="1958975"/>
            <a:ext cx="1183030" cy="1190600"/>
          </a:xfrm>
          <a:prstGeom prst="rect">
            <a:avLst/>
          </a:prstGeom>
          <a:noFill/>
          <a:ln>
            <a:noFill/>
          </a:ln>
        </p:spPr>
      </p:pic>
      <p:pic>
        <p:nvPicPr>
          <p:cNvPr descr="A close-up of words&#10;&#10;Description automatically generated" id="345" name="Google Shape;345;p43"/>
          <p:cNvPicPr preferRelativeResize="0"/>
          <p:nvPr/>
        </p:nvPicPr>
        <p:blipFill>
          <a:blip r:embed="rId8">
            <a:alphaModFix/>
          </a:blip>
          <a:stretch>
            <a:fillRect/>
          </a:stretch>
        </p:blipFill>
        <p:spPr>
          <a:xfrm>
            <a:off x="4008122" y="1984125"/>
            <a:ext cx="1160275" cy="1175246"/>
          </a:xfrm>
          <a:prstGeom prst="rect">
            <a:avLst/>
          </a:prstGeom>
          <a:noFill/>
          <a:ln>
            <a:noFill/>
          </a:ln>
        </p:spPr>
      </p:pic>
      <p:sp>
        <p:nvSpPr>
          <p:cNvPr id="346" name="Google Shape;346;p43"/>
          <p:cNvSpPr txBox="1"/>
          <p:nvPr>
            <p:ph idx="1" type="body"/>
          </p:nvPr>
        </p:nvSpPr>
        <p:spPr>
          <a:xfrm>
            <a:off x="1360625" y="3694925"/>
            <a:ext cx="1227600" cy="3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GB" sz="2500">
                <a:latin typeface="Georgia"/>
                <a:ea typeface="Georgia"/>
                <a:cs typeface="Georgia"/>
                <a:sym typeface="Georgia"/>
              </a:rPr>
              <a:t>Fa</a:t>
            </a:r>
            <a:r>
              <a:rPr b="1" i="1" lang="en-GB" sz="2500">
                <a:latin typeface="Georgia"/>
                <a:ea typeface="Georgia"/>
                <a:cs typeface="Georgia"/>
                <a:sym typeface="Georgia"/>
              </a:rPr>
              <a:t>lse</a:t>
            </a:r>
            <a:endParaRPr b="1" i="1" sz="2500">
              <a:latin typeface="Georgia"/>
              <a:ea typeface="Georgia"/>
              <a:cs typeface="Georgia"/>
              <a:sym typeface="Georgia"/>
            </a:endParaRPr>
          </a:p>
        </p:txBody>
      </p:sp>
      <p:sp>
        <p:nvSpPr>
          <p:cNvPr id="347" name="Google Shape;347;p43"/>
          <p:cNvSpPr txBox="1"/>
          <p:nvPr>
            <p:ph idx="1" type="body"/>
          </p:nvPr>
        </p:nvSpPr>
        <p:spPr>
          <a:xfrm>
            <a:off x="5952300" y="3698775"/>
            <a:ext cx="1059300" cy="3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GB" sz="2500">
                <a:latin typeface="Georgia"/>
                <a:ea typeface="Georgia"/>
                <a:cs typeface="Georgia"/>
                <a:sym typeface="Georgia"/>
              </a:rPr>
              <a:t>True</a:t>
            </a:r>
            <a:endParaRPr b="1" i="1" sz="25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Collation of the SimpleNLP pipeline:​</a:t>
            </a:r>
            <a:endParaRPr/>
          </a:p>
        </p:txBody>
      </p:sp>
      <p:sp>
        <p:nvSpPr>
          <p:cNvPr id="353" name="Google Shape;353;p44"/>
          <p:cNvSpPr txBox="1"/>
          <p:nvPr>
            <p:ph idx="1" type="body"/>
          </p:nvPr>
        </p:nvSpPr>
        <p:spPr>
          <a:xfrm>
            <a:off x="720000" y="1152475"/>
            <a:ext cx="3506100" cy="330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700"/>
              <a:t>This chapter involves the execution of the SimpleNLP pipeline, which includes tasks like converting </a:t>
            </a:r>
            <a:r>
              <a:rPr i="1" lang="en-GB" sz="1700">
                <a:latin typeface="Hind Medium"/>
                <a:ea typeface="Hind Medium"/>
                <a:cs typeface="Hind Medium"/>
                <a:sym typeface="Hind Medium"/>
              </a:rPr>
              <a:t>multi-class labeling to binary-class labeling, lemmatization, stop word removals and n-gram analysis.</a:t>
            </a:r>
            <a:r>
              <a:rPr lang="en-GB" sz="1700"/>
              <a:t> These steps are part of the data preprocessing and analysis process.​</a:t>
            </a:r>
            <a:endParaRPr sz="1700"/>
          </a:p>
        </p:txBody>
      </p:sp>
      <p:pic>
        <p:nvPicPr>
          <p:cNvPr id="354" name="Google Shape;354;p44"/>
          <p:cNvPicPr preferRelativeResize="0"/>
          <p:nvPr/>
        </p:nvPicPr>
        <p:blipFill>
          <a:blip r:embed="rId3">
            <a:alphaModFix/>
          </a:blip>
          <a:stretch>
            <a:fillRect/>
          </a:stretch>
        </p:blipFill>
        <p:spPr>
          <a:xfrm>
            <a:off x="4170675" y="1170125"/>
            <a:ext cx="4816625" cy="343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Classification​</a:t>
            </a:r>
            <a:endParaRPr/>
          </a:p>
        </p:txBody>
      </p:sp>
      <p:sp>
        <p:nvSpPr>
          <p:cNvPr id="360" name="Google Shape;360;p45"/>
          <p:cNvSpPr txBox="1"/>
          <p:nvPr>
            <p:ph type="title"/>
          </p:nvPr>
        </p:nvSpPr>
        <p:spPr>
          <a:xfrm>
            <a:off x="720000" y="1054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Text Classification Setup using Fake-Real Dataset:​</a:t>
            </a:r>
            <a:endParaRPr sz="2000"/>
          </a:p>
        </p:txBody>
      </p:sp>
      <p:sp>
        <p:nvSpPr>
          <p:cNvPr id="361" name="Google Shape;361;p45"/>
          <p:cNvSpPr txBox="1"/>
          <p:nvPr>
            <p:ph idx="4294967295" type="body"/>
          </p:nvPr>
        </p:nvSpPr>
        <p:spPr>
          <a:xfrm>
            <a:off x="720000" y="1474925"/>
            <a:ext cx="7704000" cy="143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GB" sz="1800"/>
              <a:t>This chapter sets up the framework for text classification using the acquired dataset.​</a:t>
            </a:r>
            <a:endParaRPr sz="1800"/>
          </a:p>
          <a:p>
            <a:pPr indent="-342900" lvl="0" marL="457200" rtl="0" algn="l">
              <a:lnSpc>
                <a:spcPct val="115000"/>
              </a:lnSpc>
              <a:spcBef>
                <a:spcPts val="1000"/>
              </a:spcBef>
              <a:spcAft>
                <a:spcPts val="1000"/>
              </a:spcAft>
              <a:buClr>
                <a:schemeClr val="lt2"/>
              </a:buClr>
              <a:buSzPts val="1800"/>
              <a:buChar char="●"/>
            </a:pPr>
            <a:r>
              <a:rPr lang="en-GB" sz="1800"/>
              <a:t>Machine learning techniques, classifiers, and evaluation metrics are employed to establish a baseline for performance.</a:t>
            </a:r>
            <a:endParaRPr sz="1800"/>
          </a:p>
        </p:txBody>
      </p:sp>
      <p:sp>
        <p:nvSpPr>
          <p:cNvPr id="362" name="Google Shape;362;p45"/>
          <p:cNvSpPr txBox="1"/>
          <p:nvPr>
            <p:ph type="title"/>
          </p:nvPr>
        </p:nvSpPr>
        <p:spPr>
          <a:xfrm>
            <a:off x="720000" y="2959625"/>
            <a:ext cx="7704000" cy="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Baseline Performance Model - SimpleNLP + TF-IDF Approach + Multinomial Naive Bayes Classifier:​</a:t>
            </a:r>
            <a:endParaRPr sz="2000"/>
          </a:p>
        </p:txBody>
      </p:sp>
      <p:sp>
        <p:nvSpPr>
          <p:cNvPr id="363" name="Google Shape;363;p45"/>
          <p:cNvSpPr txBox="1"/>
          <p:nvPr>
            <p:ph idx="4294967295" type="body"/>
          </p:nvPr>
        </p:nvSpPr>
        <p:spPr>
          <a:xfrm>
            <a:off x="720000" y="3730325"/>
            <a:ext cx="7704000" cy="143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GB" sz="1800"/>
              <a:t>This chapter focuses on building a baseline model for text classification.​</a:t>
            </a:r>
            <a:endParaRPr sz="1800"/>
          </a:p>
          <a:p>
            <a:pPr indent="-342900" lvl="0" marL="457200" rtl="0" algn="l">
              <a:lnSpc>
                <a:spcPct val="115000"/>
              </a:lnSpc>
              <a:spcBef>
                <a:spcPts val="1000"/>
              </a:spcBef>
              <a:spcAft>
                <a:spcPts val="1000"/>
              </a:spcAft>
              <a:buClr>
                <a:schemeClr val="lt2"/>
              </a:buClr>
              <a:buSzPts val="1800"/>
              <a:buChar char="●"/>
            </a:pPr>
            <a:r>
              <a:rPr lang="en-GB" sz="1800"/>
              <a:t>The SimpleNLP pipeline is combined with the TF-IDF approach, and the Multinomial Naive Bayes Classifier is implemented for text classification</a:t>
            </a:r>
            <a:r>
              <a:rPr lang="en-GB" sz="1800"/>
              <a: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alth, Safety and Security Social Media Strategy by Slidesgo">
  <a:themeElements>
    <a:clrScheme name="Simple Light">
      <a:dk1>
        <a:srgbClr val="313F50"/>
      </a:dk1>
      <a:lt1>
        <a:srgbClr val="F3F6F7"/>
      </a:lt1>
      <a:dk2>
        <a:srgbClr val="FFFFFF"/>
      </a:dk2>
      <a:lt2>
        <a:srgbClr val="FD8087"/>
      </a:lt2>
      <a:accent1>
        <a:srgbClr val="FFBD86"/>
      </a:accent1>
      <a:accent2>
        <a:srgbClr val="62DCFB"/>
      </a:accent2>
      <a:accent3>
        <a:srgbClr val="9CF8D2"/>
      </a:accent3>
      <a:accent4>
        <a:srgbClr val="3C6782"/>
      </a:accent4>
      <a:accent5>
        <a:srgbClr val="FFFFFF"/>
      </a:accent5>
      <a:accent6>
        <a:srgbClr val="FFFFFF"/>
      </a:accent6>
      <a:hlink>
        <a:srgbClr val="313F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