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59" r:id="rId8"/>
    <p:sldId id="260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B1F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1" d="100"/>
          <a:sy n="71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3D50-1017-4A8F-B238-3F250F5C5C41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7339-201A-4952-A90C-E3851CFE3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620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3D50-1017-4A8F-B238-3F250F5C5C41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7339-201A-4952-A90C-E3851CFE3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94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3D50-1017-4A8F-B238-3F250F5C5C41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7339-201A-4952-A90C-E3851CFE3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387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3D50-1017-4A8F-B238-3F250F5C5C41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7339-201A-4952-A90C-E3851CFE3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799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3D50-1017-4A8F-B238-3F250F5C5C41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7339-201A-4952-A90C-E3851CFE3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166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3D50-1017-4A8F-B238-3F250F5C5C41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7339-201A-4952-A90C-E3851CFE3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089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3D50-1017-4A8F-B238-3F250F5C5C41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7339-201A-4952-A90C-E3851CFE3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444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3D50-1017-4A8F-B238-3F250F5C5C41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7339-201A-4952-A90C-E3851CFE3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151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3D50-1017-4A8F-B238-3F250F5C5C41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7339-201A-4952-A90C-E3851CFE3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545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3D50-1017-4A8F-B238-3F250F5C5C41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7339-201A-4952-A90C-E3851CFE3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428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3D50-1017-4A8F-B238-3F250F5C5C41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7339-201A-4952-A90C-E3851CFE3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012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43D50-1017-4A8F-B238-3F250F5C5C41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27339-201A-4952-A90C-E3851CFE3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226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B1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8871" y="1981520"/>
            <a:ext cx="4893129" cy="3249386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DEVELOPED BY :-</a:t>
            </a:r>
          </a:p>
          <a:p>
            <a:r>
              <a:rPr lang="en-US" sz="3200" b="1" dirty="0" smtClean="0"/>
              <a:t>  Saksham 1610991756</a:t>
            </a:r>
          </a:p>
          <a:p>
            <a:r>
              <a:rPr lang="en-US" sz="3200" b="1" dirty="0" smtClean="0"/>
              <a:t>  Sanyam   1610991772</a:t>
            </a:r>
          </a:p>
          <a:p>
            <a:r>
              <a:rPr lang="en-US" sz="3200" b="1" dirty="0" smtClean="0"/>
              <a:t>  Sarabjit   1610991773</a:t>
            </a:r>
          </a:p>
          <a:p>
            <a:r>
              <a:rPr lang="en-US" sz="3200" b="1" dirty="0" smtClean="0"/>
              <a:t>  Sarthak   1610991777</a:t>
            </a:r>
          </a:p>
          <a:p>
            <a:endParaRPr lang="en-US" sz="2800" b="1" u="sng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" y="-161795"/>
            <a:ext cx="236419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" y="-161795"/>
            <a:ext cx="219490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064624"/>
            <a:ext cx="12192000" cy="793376"/>
          </a:xfrm>
          <a:prstGeom prst="rect">
            <a:avLst/>
          </a:prstGeom>
        </p:spPr>
      </p:pic>
      <p:pic>
        <p:nvPicPr>
          <p:cNvPr id="15" name="Picture 14" descr="Screenshot (1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811" y="1643742"/>
            <a:ext cx="7476565" cy="400402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r="5682" b="27193"/>
          <a:stretch>
            <a:fillRect/>
          </a:stretch>
        </p:blipFill>
        <p:spPr bwMode="auto">
          <a:xfrm>
            <a:off x="0" y="0"/>
            <a:ext cx="12192000" cy="1116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2583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04146"/>
            <a:ext cx="11990614" cy="442935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600" b="1" dirty="0" smtClean="0"/>
              <a:t>Project Statement: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lphaLcPeriod"/>
            </a:pPr>
            <a:r>
              <a:rPr lang="en-US" dirty="0" smtClean="0"/>
              <a:t>Due to </a:t>
            </a:r>
            <a:r>
              <a:rPr lang="en-US" b="1" dirty="0" smtClean="0"/>
              <a:t>Lack </a:t>
            </a:r>
            <a:r>
              <a:rPr lang="en-US" b="1" dirty="0"/>
              <a:t>of </a:t>
            </a:r>
            <a:r>
              <a:rPr lang="en-US" b="1" dirty="0" smtClean="0"/>
              <a:t>time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smtClean="0"/>
              <a:t>Lack </a:t>
            </a:r>
            <a:r>
              <a:rPr lang="en-US" b="1" dirty="0"/>
              <a:t>of </a:t>
            </a:r>
            <a:r>
              <a:rPr lang="en-US" b="1" dirty="0" smtClean="0"/>
              <a:t>platform</a:t>
            </a:r>
            <a:r>
              <a:rPr lang="en-US" dirty="0" smtClean="0"/>
              <a:t> </a:t>
            </a:r>
            <a:r>
              <a:rPr lang="en-US" dirty="0"/>
              <a:t>it is not possible for the students as well as staff to share their problems </a:t>
            </a:r>
            <a:r>
              <a:rPr lang="en-US" dirty="0" smtClean="0"/>
              <a:t>&amp; to </a:t>
            </a:r>
            <a:r>
              <a:rPr lang="en-US" dirty="0"/>
              <a:t>brainstorm for </a:t>
            </a:r>
            <a:r>
              <a:rPr lang="en-US" dirty="0" smtClean="0"/>
              <a:t>the solution.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lphaLcPeriod"/>
            </a:pPr>
            <a:r>
              <a:rPr lang="en-US" dirty="0" smtClean="0"/>
              <a:t>The </a:t>
            </a:r>
            <a:r>
              <a:rPr lang="en-US" dirty="0"/>
              <a:t>aim to develop this </a:t>
            </a:r>
            <a:r>
              <a:rPr lang="en-US" dirty="0" smtClean="0"/>
              <a:t>website </a:t>
            </a:r>
            <a:r>
              <a:rPr lang="en-US" dirty="0"/>
              <a:t>to give the university students where they can share their day-to-day problems/suggestions with the management regarding the hostel stay, food, mess facilities, laundry, etc.</a:t>
            </a:r>
          </a:p>
          <a:p>
            <a:pPr algn="l">
              <a:lnSpc>
                <a:spcPct val="150000"/>
              </a:lnSpc>
            </a:pPr>
            <a:endParaRPr lang="en-US" sz="3200" dirty="0" smtClean="0"/>
          </a:p>
          <a:p>
            <a:pPr algn="l">
              <a:lnSpc>
                <a:spcPct val="150000"/>
              </a:lnSpc>
            </a:pPr>
            <a:endParaRPr lang="en-US" sz="36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" y="-161795"/>
            <a:ext cx="236419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" y="-161795"/>
            <a:ext cx="219490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-13433" y="600206"/>
            <a:ext cx="219490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064625"/>
            <a:ext cx="12192000" cy="793376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r="5682" b="27193"/>
          <a:stretch>
            <a:fillRect/>
          </a:stretch>
        </p:blipFill>
        <p:spPr bwMode="auto">
          <a:xfrm>
            <a:off x="-13447" y="0"/>
            <a:ext cx="12192000" cy="1116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3654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04147"/>
            <a:ext cx="11990614" cy="387543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600" b="1" dirty="0" smtClean="0"/>
              <a:t>Abstract: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/>
              <a:t>So as to deal with the problem we have developed an online discussion </a:t>
            </a:r>
            <a:r>
              <a:rPr lang="en-US" sz="2800" b="1" dirty="0" smtClean="0"/>
              <a:t>Forum </a:t>
            </a:r>
            <a:r>
              <a:rPr lang="en-US" sz="2800" dirty="0" smtClean="0"/>
              <a:t> where students could post their grievances and reviews which could be viewed and addressed by the authorities.  It is hoped that this project would help providing students a </a:t>
            </a:r>
            <a:r>
              <a:rPr lang="en-US" sz="2800" b="1" dirty="0" smtClean="0"/>
              <a:t>platform</a:t>
            </a:r>
            <a:r>
              <a:rPr lang="en-US" sz="2800" dirty="0" smtClean="0"/>
              <a:t> to  share their views.</a:t>
            </a:r>
          </a:p>
          <a:p>
            <a:pPr algn="l">
              <a:lnSpc>
                <a:spcPct val="150000"/>
              </a:lnSpc>
            </a:pPr>
            <a:endParaRPr lang="en-US" sz="32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" y="-161795"/>
            <a:ext cx="236419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" y="-161795"/>
            <a:ext cx="219490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4" y="600206"/>
            <a:ext cx="219490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064625"/>
            <a:ext cx="12192000" cy="793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648" y="4289612"/>
            <a:ext cx="6804212" cy="1815354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 r="5682" b="27193"/>
          <a:stretch>
            <a:fillRect/>
          </a:stretch>
        </p:blipFill>
        <p:spPr bwMode="auto">
          <a:xfrm>
            <a:off x="0" y="0"/>
            <a:ext cx="12192000" cy="1116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1423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810961"/>
            <a:ext cx="12192000" cy="5136686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sz="3600" b="1" dirty="0" smtClean="0"/>
              <a:t>Technology Used:</a:t>
            </a:r>
          </a:p>
          <a:p>
            <a:pPr marL="742950" indent="-742950" algn="l">
              <a:lnSpc>
                <a:spcPct val="150000"/>
              </a:lnSpc>
              <a:buFont typeface="+mj-lt"/>
              <a:buAutoNum type="alphaLcPeriod"/>
            </a:pPr>
            <a:r>
              <a:rPr lang="en-US" sz="3200" dirty="0" smtClean="0"/>
              <a:t>Front-End/Programming Tool:</a:t>
            </a:r>
            <a:br>
              <a:rPr lang="en-US" sz="3200" dirty="0" smtClean="0"/>
            </a:br>
            <a:r>
              <a:rPr lang="en-US" sz="3200" dirty="0" err="1" smtClean="0"/>
              <a:t>HTML,CSS,Java</a:t>
            </a:r>
            <a:r>
              <a:rPr lang="en-US" sz="3200" dirty="0" smtClean="0"/>
              <a:t> Script . </a:t>
            </a:r>
          </a:p>
          <a:p>
            <a:pPr marL="742950" indent="-742950" algn="l">
              <a:lnSpc>
                <a:spcPct val="150000"/>
              </a:lnSpc>
              <a:buFont typeface="+mj-lt"/>
              <a:buAutoNum type="alphaLcPeriod"/>
            </a:pPr>
            <a:r>
              <a:rPr lang="en-US" sz="3200" dirty="0" smtClean="0"/>
              <a:t>Back-End:</a:t>
            </a:r>
            <a:br>
              <a:rPr lang="en-US" sz="3200" dirty="0" smtClean="0"/>
            </a:br>
            <a:r>
              <a:rPr lang="en-US" sz="3200" dirty="0" smtClean="0"/>
              <a:t>Firebase.</a:t>
            </a:r>
          </a:p>
          <a:p>
            <a:pPr marL="742950" indent="-742950" algn="l">
              <a:lnSpc>
                <a:spcPct val="150000"/>
              </a:lnSpc>
              <a:buFont typeface="+mj-lt"/>
              <a:buAutoNum type="alphaLcPeriod"/>
            </a:pPr>
            <a:r>
              <a:rPr lang="en-US" sz="3200" dirty="0" smtClean="0"/>
              <a:t>For Real World Implementation:</a:t>
            </a:r>
            <a:br>
              <a:rPr lang="en-US" sz="3200" dirty="0" smtClean="0"/>
            </a:br>
            <a:r>
              <a:rPr lang="en-US" sz="3200" dirty="0" smtClean="0"/>
              <a:t>Firebase console.</a:t>
            </a:r>
          </a:p>
          <a:p>
            <a:pPr marL="742950" indent="-742950" algn="l">
              <a:lnSpc>
                <a:spcPct val="150000"/>
              </a:lnSpc>
              <a:buFont typeface="+mj-lt"/>
              <a:buAutoNum type="alphaLcPeriod"/>
            </a:pPr>
            <a:endParaRPr lang="en-US" sz="3600" dirty="0" smtClean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" y="-161795"/>
            <a:ext cx="236419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" y="-161795"/>
            <a:ext cx="219490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4" y="600206"/>
            <a:ext cx="219490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064625"/>
            <a:ext cx="12192000" cy="793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446" y="2245659"/>
            <a:ext cx="2128529" cy="2320947"/>
          </a:xfrm>
          <a:prstGeom prst="rect">
            <a:avLst/>
          </a:prstGeom>
        </p:spPr>
      </p:pic>
      <p:pic>
        <p:nvPicPr>
          <p:cNvPr id="16" name="Picture 15" descr="firebase 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46778" y="4007223"/>
            <a:ext cx="1905000" cy="1689847"/>
          </a:xfrm>
          <a:prstGeom prst="rect">
            <a:avLst/>
          </a:prstGeom>
        </p:spPr>
      </p:pic>
      <p:pic>
        <p:nvPicPr>
          <p:cNvPr id="17" name="Picture 16" descr="j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87053" y="2081494"/>
            <a:ext cx="2828925" cy="161925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/>
          <a:srcRect r="5682" b="27193"/>
          <a:stretch>
            <a:fillRect/>
          </a:stretch>
        </p:blipFill>
        <p:spPr bwMode="auto">
          <a:xfrm>
            <a:off x="0" y="0"/>
            <a:ext cx="12192000" cy="99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0090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325670"/>
            <a:ext cx="11990614" cy="442935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endParaRPr lang="en-US" sz="3600" b="1" dirty="0" smtClean="0"/>
          </a:p>
          <a:p>
            <a:pPr algn="l">
              <a:lnSpc>
                <a:spcPct val="150000"/>
              </a:lnSpc>
            </a:pPr>
            <a:r>
              <a:rPr lang="en-US" sz="3600" b="1" dirty="0" smtClean="0"/>
              <a:t>Stages </a:t>
            </a:r>
            <a:r>
              <a:rPr lang="en-US" sz="3600" b="1" dirty="0" smtClean="0"/>
              <a:t>of the project:</a:t>
            </a:r>
          </a:p>
          <a:p>
            <a:pPr algn="l">
              <a:lnSpc>
                <a:spcPct val="150000"/>
              </a:lnSpc>
            </a:pPr>
            <a:endParaRPr lang="en-US" sz="3200" dirty="0" smtClean="0"/>
          </a:p>
          <a:p>
            <a:pPr algn="l">
              <a:lnSpc>
                <a:spcPct val="150000"/>
              </a:lnSpc>
            </a:pPr>
            <a:endParaRPr lang="en-US" sz="36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" y="-161795"/>
            <a:ext cx="236419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" y="-161795"/>
            <a:ext cx="219490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4" y="600206"/>
            <a:ext cx="219490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400799"/>
            <a:ext cx="12192000" cy="457201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5785237" y="3792071"/>
            <a:ext cx="761571" cy="40875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Screenshot (1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479" y="2514602"/>
            <a:ext cx="5479706" cy="2944904"/>
          </a:xfrm>
          <a:prstGeom prst="rect">
            <a:avLst/>
          </a:prstGeom>
        </p:spPr>
      </p:pic>
      <p:pic>
        <p:nvPicPr>
          <p:cNvPr id="21" name="Picture 20" descr="Screenshot (13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23529" y="2568386"/>
            <a:ext cx="5230906" cy="2871375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 r="5682" b="27193"/>
          <a:stretch>
            <a:fillRect/>
          </a:stretch>
        </p:blipFill>
        <p:spPr bwMode="auto">
          <a:xfrm>
            <a:off x="0" y="0"/>
            <a:ext cx="12192000" cy="1290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550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04146"/>
            <a:ext cx="11990614" cy="442935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600" b="1" dirty="0"/>
              <a:t>Stages of the </a:t>
            </a:r>
            <a:r>
              <a:rPr lang="en-US" sz="3600" b="1" dirty="0" smtClean="0"/>
              <a:t>project(contd..):</a:t>
            </a:r>
          </a:p>
          <a:p>
            <a:pPr algn="l">
              <a:lnSpc>
                <a:spcPct val="150000"/>
              </a:lnSpc>
            </a:pPr>
            <a:endParaRPr lang="en-US" sz="3600" b="1" dirty="0" smtClean="0"/>
          </a:p>
          <a:p>
            <a:pPr algn="l">
              <a:lnSpc>
                <a:spcPct val="150000"/>
              </a:lnSpc>
            </a:pPr>
            <a:endParaRPr lang="en-US" sz="36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" y="-161795"/>
            <a:ext cx="236419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" y="-161795"/>
            <a:ext cx="219490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4" y="600206"/>
            <a:ext cx="219490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064625"/>
            <a:ext cx="12192000" cy="793376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5015752" y="3234685"/>
            <a:ext cx="761571" cy="40875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44150" y="3940981"/>
            <a:ext cx="2300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 smtClean="0"/>
              <a:t>Testing on localhost</a:t>
            </a:r>
            <a:endParaRPr lang="en-US" sz="2000" dirty="0"/>
          </a:p>
        </p:txBody>
      </p:sp>
      <p:pic>
        <p:nvPicPr>
          <p:cNvPr id="15" name="Picture 14" descr="Screenshot (14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966" y="1868112"/>
            <a:ext cx="4598894" cy="3345431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 r="5682" b="27193"/>
          <a:stretch>
            <a:fillRect/>
          </a:stretch>
        </p:blipFill>
        <p:spPr bwMode="auto">
          <a:xfrm>
            <a:off x="0" y="0"/>
            <a:ext cx="12192000" cy="1008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Screenshot (15).png"/>
          <p:cNvPicPr>
            <a:picLocks noChangeAspect="1"/>
          </p:cNvPicPr>
          <p:nvPr/>
        </p:nvPicPr>
        <p:blipFill>
          <a:blip r:embed="rId5" cstate="print"/>
          <a:srcRect t="8607" r="1728" b="12335"/>
          <a:stretch>
            <a:fillRect/>
          </a:stretch>
        </p:blipFill>
        <p:spPr>
          <a:xfrm>
            <a:off x="5836026" y="1855694"/>
            <a:ext cx="6111354" cy="34021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040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7215" y="689067"/>
            <a:ext cx="5532207" cy="2471298"/>
          </a:xfrm>
        </p:spPr>
        <p:txBody>
          <a:bodyPr>
            <a:noAutofit/>
          </a:bodyPr>
          <a:lstStyle/>
          <a:p>
            <a:pPr marL="742950" indent="-742950" algn="l">
              <a:lnSpc>
                <a:spcPct val="150000"/>
              </a:lnSpc>
              <a:buFont typeface="+mj-lt"/>
              <a:buAutoNum type="alphaLcPeriod"/>
            </a:pPr>
            <a:r>
              <a:rPr lang="en-US" sz="2800" dirty="0" smtClean="0"/>
              <a:t>Only Admin could create categories e.g Hostel-1(so all the issues regarding this hostel would be posted under this category)</a:t>
            </a:r>
            <a:endParaRPr lang="en-US" sz="2800" dirty="0"/>
          </a:p>
          <a:p>
            <a:pPr marL="742950" indent="-742950" algn="l">
              <a:lnSpc>
                <a:spcPct val="150000"/>
              </a:lnSpc>
              <a:buFont typeface="+mj-lt"/>
              <a:buAutoNum type="alphaLcPeriod"/>
            </a:pPr>
            <a:r>
              <a:rPr lang="en-US" sz="2800" dirty="0" smtClean="0"/>
              <a:t>To submit your feedback you need to review your problems that’s it.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" y="-161795"/>
            <a:ext cx="236419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-225122"/>
            <a:ext cx="219490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064625"/>
            <a:ext cx="12192000" cy="7933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" y="-48186"/>
            <a:ext cx="3429001" cy="837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Flow Diagram:</a:t>
            </a:r>
            <a:endParaRPr lang="en-US" sz="3600" b="1" dirty="0"/>
          </a:p>
        </p:txBody>
      </p:sp>
      <p:pic>
        <p:nvPicPr>
          <p:cNvPr id="10" name="Picture 9" descr="hostel-management-9-728.jpg"/>
          <p:cNvPicPr>
            <a:picLocks noChangeAspect="1"/>
          </p:cNvPicPr>
          <p:nvPr/>
        </p:nvPicPr>
        <p:blipFill>
          <a:blip r:embed="rId3" cstate="print"/>
          <a:srcRect l="15938" t="14996" r="14883" b="5727"/>
          <a:stretch>
            <a:fillRect/>
          </a:stretch>
        </p:blipFill>
        <p:spPr>
          <a:xfrm>
            <a:off x="6199094" y="793377"/>
            <a:ext cx="5284696" cy="41027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6269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" y="-161795"/>
            <a:ext cx="236419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" y="-161795"/>
            <a:ext cx="219490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064625"/>
            <a:ext cx="12192000" cy="7933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765675"/>
            <a:ext cx="3429001" cy="837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Snapshots:</a:t>
            </a:r>
            <a:endParaRPr lang="en-US" sz="3600" b="1" dirty="0"/>
          </a:p>
        </p:txBody>
      </p:sp>
      <p:pic>
        <p:nvPicPr>
          <p:cNvPr id="13" name="Picture 12" descr="Screenshot (3).png"/>
          <p:cNvPicPr>
            <a:picLocks noChangeAspect="1"/>
          </p:cNvPicPr>
          <p:nvPr/>
        </p:nvPicPr>
        <p:blipFill>
          <a:blip r:embed="rId3" cstate="print"/>
          <a:srcRect t="9000" r="2610" b="11550"/>
          <a:stretch>
            <a:fillRect/>
          </a:stretch>
        </p:blipFill>
        <p:spPr>
          <a:xfrm>
            <a:off x="443753" y="1600204"/>
            <a:ext cx="4894729" cy="2053836"/>
          </a:xfrm>
          <a:prstGeom prst="rect">
            <a:avLst/>
          </a:prstGeom>
        </p:spPr>
      </p:pic>
      <p:pic>
        <p:nvPicPr>
          <p:cNvPr id="14" name="Picture 13" descr="Screenshot (6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03034" y="1574930"/>
            <a:ext cx="4736999" cy="2028882"/>
          </a:xfrm>
          <a:prstGeom prst="rect">
            <a:avLst/>
          </a:prstGeom>
        </p:spPr>
      </p:pic>
      <p:pic>
        <p:nvPicPr>
          <p:cNvPr id="15" name="Picture 14" descr="Screenshot (1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11548" y="3939988"/>
            <a:ext cx="4809170" cy="2084165"/>
          </a:xfrm>
          <a:prstGeom prst="rect">
            <a:avLst/>
          </a:prstGeom>
        </p:spPr>
      </p:pic>
      <p:pic>
        <p:nvPicPr>
          <p:cNvPr id="16" name="Picture 15" descr="Screenshot (4)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8698" y="3839351"/>
            <a:ext cx="4866678" cy="2096667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7" cstate="print"/>
          <a:srcRect r="5682" b="27193"/>
          <a:stretch>
            <a:fillRect/>
          </a:stretch>
        </p:blipFill>
        <p:spPr bwMode="auto">
          <a:xfrm>
            <a:off x="0" y="0"/>
            <a:ext cx="12192000" cy="1008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286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" y="-161795"/>
            <a:ext cx="236419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" y="-161795"/>
            <a:ext cx="219490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4" y="600206"/>
            <a:ext cx="219490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064625"/>
            <a:ext cx="12192000" cy="7933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93353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Future Scope:</a:t>
            </a:r>
          </a:p>
          <a:p>
            <a:pPr marL="742950" indent="-742950">
              <a:lnSpc>
                <a:spcPct val="150000"/>
              </a:lnSpc>
              <a:buFont typeface="+mj-lt"/>
              <a:buAutoNum type="alphaLcPeriod"/>
            </a:pPr>
            <a:r>
              <a:rPr lang="en-US" sz="3600" dirty="0" smtClean="0"/>
              <a:t>In near future we further plan to make this project into an android/</a:t>
            </a:r>
            <a:r>
              <a:rPr lang="en-US" sz="3600" dirty="0" err="1" smtClean="0"/>
              <a:t>ios</a:t>
            </a:r>
            <a:r>
              <a:rPr lang="en-US" sz="3600" dirty="0" smtClean="0"/>
              <a:t> application.</a:t>
            </a:r>
          </a:p>
          <a:p>
            <a:pPr marL="742950" indent="-742950">
              <a:lnSpc>
                <a:spcPct val="150000"/>
              </a:lnSpc>
              <a:buFont typeface="+mj-lt"/>
              <a:buAutoNum type="alphaLcPeriod"/>
            </a:pPr>
            <a:r>
              <a:rPr lang="en-US" sz="3600" dirty="0" smtClean="0"/>
              <a:t>Improve the user experience based on reviews.</a:t>
            </a:r>
          </a:p>
          <a:p>
            <a:pPr marL="742950" indent="-742950">
              <a:lnSpc>
                <a:spcPct val="150000"/>
              </a:lnSpc>
              <a:buFont typeface="+mj-lt"/>
              <a:buAutoNum type="alphaLcPeriod"/>
            </a:pPr>
            <a:r>
              <a:rPr lang="en-US" sz="3600" dirty="0" smtClean="0"/>
              <a:t>Add a chat window for students to directly talk to the staff  in real-time.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r="5682" b="27193"/>
          <a:stretch>
            <a:fillRect/>
          </a:stretch>
        </p:blipFill>
        <p:spPr bwMode="auto">
          <a:xfrm>
            <a:off x="0" y="0"/>
            <a:ext cx="12192000" cy="1116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6628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241</Words>
  <Application>Microsoft Office PowerPoint</Application>
  <PresentationFormat>Custom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Anmol Jande</dc:creator>
  <cp:lastModifiedBy>Administrator</cp:lastModifiedBy>
  <cp:revision>43</cp:revision>
  <dcterms:created xsi:type="dcterms:W3CDTF">2018-05-09T13:35:22Z</dcterms:created>
  <dcterms:modified xsi:type="dcterms:W3CDTF">2018-05-10T17:28:23Z</dcterms:modified>
</cp:coreProperties>
</file>