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2468c3456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2468c3456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468c3456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468c3456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468c3456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468c3456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468c3456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468c3456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2468c3456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2468c3456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2468c3456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2468c3456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5ec0f7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c5ec0f7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468c3456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468c3456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t.cs.uni-saarland.de/softevo//bugclassify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453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ENSF 612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431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PRESENTATION II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		</a:t>
            </a:r>
            <a:endParaRPr/>
          </a:p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Presented By:</a:t>
            </a:r>
            <a:endParaRPr sz="1400"/>
          </a:p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GROUP</a:t>
            </a:r>
            <a:r>
              <a:rPr lang="en-GB" sz="2900"/>
              <a:t> </a:t>
            </a:r>
            <a:r>
              <a:rPr lang="en-GB" sz="1700"/>
              <a:t>1:</a:t>
            </a:r>
            <a:endParaRPr sz="1700"/>
          </a:p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Taruneesh Sachdeva</a:t>
            </a:r>
            <a:endParaRPr sz="1500"/>
          </a:p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Neha Singh</a:t>
            </a:r>
            <a:endParaRPr sz="1500"/>
          </a:p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Sanyam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Completion of Data Collection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took 3 datasets from ‘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https://www.st.cs.uni-saarland.de/softevo//bugclassify/</a:t>
            </a:r>
            <a:r>
              <a:rPr lang="en-GB"/>
              <a:t> ’, collated them and further added 1000 new issue reports which were manually classified. We combined all the dataframes into one single dataframe called df_issue_report which contains the Summary and label column.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-4290" l="0" r="0" t="4290"/>
          <a:stretch/>
        </p:blipFill>
        <p:spPr>
          <a:xfrm>
            <a:off x="1457325" y="2518175"/>
            <a:ext cx="5213674" cy="262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Quality of Data Labeling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Based on the Summary column, we manually classified the additional 1000 issue reports.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Following are some of the issue IDs on which we had disagreements: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2622788"/>
            <a:ext cx="822966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50" y="3067163"/>
            <a:ext cx="822964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950" y="3511538"/>
            <a:ext cx="822965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950" y="3955925"/>
            <a:ext cx="822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950" y="4444100"/>
            <a:ext cx="822965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more examples: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</a:t>
            </a:r>
            <a:r>
              <a:rPr lang="en-GB"/>
              <a:t>aruneesh and Sanyam agreed on 40 labels out of 50, therefore the percentage agreement was 80%.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Similarly, Sanyam and Neha agreed on 42 labels out of 50, therefore the percentage agreement was 84%.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Neha and Taruneesh had an agreement on 44 out of 50 labels. Therefore, the percentage agreement was 88%.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1850"/>
            <a:ext cx="827463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75800"/>
            <a:ext cx="827462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Data Preprocessing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implemented a function preProcessData() for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removal of punctuation,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removal of </a:t>
            </a:r>
            <a:r>
              <a:rPr lang="en-GB"/>
              <a:t>spaces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Conversion to lower case and any further noise.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Also for the remaining preprocessing, we made </a:t>
            </a:r>
            <a:r>
              <a:rPr lang="en-GB"/>
              <a:t>separate three functions for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Tokenization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Removal of stopwords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Stemming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Clean Dataframe</a:t>
            </a:r>
            <a:endParaRPr sz="26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625"/>
            <a:ext cx="7893300" cy="32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Features generated to train the machine learning models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preprocessing, WORDS_STEM has the processed data . Then,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and testing datasets are generated using randomSplit()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 Term Matrix (DTM) is generated for the training dataset using CountVectorizer()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the vocabulary of the training DTM, testing DTM is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BUG/NUG classes are labeled as 1/0 in the target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features list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output of our df_train vectorized dataframe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00" y="3075375"/>
            <a:ext cx="4007651" cy="19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" y="1017725"/>
            <a:ext cx="7833127" cy="178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A theoretical </a:t>
            </a:r>
            <a:r>
              <a:rPr lang="en-GB"/>
              <a:t>overview </a:t>
            </a:r>
            <a:r>
              <a:rPr lang="en-GB"/>
              <a:t>of how a machine learning model can use the features. 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next step is applying the Machine Learning models.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Words_TF column is the feature column, which has features in the sparse matrix 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Target column is the ‘CLASSIFIED’ column where 0 represents </a:t>
            </a:r>
            <a:r>
              <a:rPr lang="en-GB"/>
              <a:t>NUG</a:t>
            </a:r>
            <a:r>
              <a:rPr lang="en-GB"/>
              <a:t> and 1 represents a BUG.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Thus, the model(s) will be trained based on the above two columns and accuracy, average precision and weighted F1 score will be calculated.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