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750fcb2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750fcb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750fcb2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750fcb2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2750fcb2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2750fcb2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750fcb2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750fcb2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2750fcb2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2750fcb2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800"/>
          </a:p>
        </p:txBody>
      </p:sp>
      <p:sp>
        <p:nvSpPr>
          <p:cNvPr id="135" name="Google Shape;135;p13"/>
          <p:cNvSpPr txBox="1"/>
          <p:nvPr>
            <p:ph idx="1" type="subTitle"/>
          </p:nvPr>
        </p:nvSpPr>
        <p:spPr>
          <a:xfrm>
            <a:off x="5083950" y="3157300"/>
            <a:ext cx="3470700" cy="17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Team Name </a:t>
            </a:r>
            <a:endParaRPr sz="2400"/>
          </a:p>
          <a:p>
            <a:pPr indent="0" lvl="0" marL="0" rtl="0" algn="l">
              <a:spcBef>
                <a:spcPts val="0"/>
              </a:spcBef>
              <a:spcAft>
                <a:spcPts val="0"/>
              </a:spcAft>
              <a:buNone/>
            </a:pPr>
            <a:r>
              <a:rPr lang="en" sz="2400"/>
              <a:t>                Terabyte </a:t>
            </a:r>
            <a:endParaRPr sz="2400"/>
          </a:p>
          <a:p>
            <a:pPr indent="0" lvl="0" marL="0" rtl="0" algn="l">
              <a:spcBef>
                <a:spcPts val="0"/>
              </a:spcBef>
              <a:spcAft>
                <a:spcPts val="0"/>
              </a:spcAft>
              <a:buNone/>
            </a:pPr>
            <a:r>
              <a:rPr lang="en" sz="2400"/>
              <a:t>           Project Name </a:t>
            </a:r>
            <a:endParaRPr sz="2400"/>
          </a:p>
          <a:p>
            <a:pPr indent="0" lvl="0" marL="0" rtl="0" algn="l">
              <a:spcBef>
                <a:spcPts val="0"/>
              </a:spcBef>
              <a:spcAft>
                <a:spcPts val="0"/>
              </a:spcAft>
              <a:buNone/>
            </a:pPr>
            <a:r>
              <a:rPr lang="en" sz="2400"/>
              <a:t>Registration made Easy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Oswald"/>
                <a:ea typeface="Oswald"/>
                <a:cs typeface="Oswald"/>
                <a:sym typeface="Oswald"/>
              </a:rPr>
              <a:t>Idea/Problem Statement</a:t>
            </a:r>
            <a:endParaRPr b="1" sz="4000">
              <a:latin typeface="Oswald"/>
              <a:ea typeface="Oswald"/>
              <a:cs typeface="Oswald"/>
              <a:sym typeface="Oswald"/>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today’s world, where everything is computerizing enormously and time becomes more and more costlier, who has the time to do offline registration.</a:t>
            </a:r>
            <a:endParaRPr sz="2000"/>
          </a:p>
          <a:p>
            <a:pPr indent="0" lvl="0" marL="0" rtl="0" algn="l">
              <a:spcBef>
                <a:spcPts val="1600"/>
              </a:spcBef>
              <a:spcAft>
                <a:spcPts val="1600"/>
              </a:spcAft>
              <a:buNone/>
            </a:pPr>
            <a:r>
              <a:rPr lang="en" sz="2000"/>
              <a:t>To do registration of every semester, students have to stand in long queue to get verified their documents and even on the administration side, it is hectic to check all the DU number and their payments manually.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Proposed Solution</a:t>
            </a:r>
            <a:endParaRPr b="1" sz="48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if we can do it just by sitting in our rooms?</a:t>
            </a:r>
            <a:endParaRPr sz="2400"/>
          </a:p>
          <a:p>
            <a:pPr indent="0" lvl="0" marL="0" rtl="0" algn="l">
              <a:spcBef>
                <a:spcPts val="1600"/>
              </a:spcBef>
              <a:spcAft>
                <a:spcPts val="1600"/>
              </a:spcAft>
              <a:buNone/>
            </a:pPr>
            <a:r>
              <a:rPr lang="en" sz="2400"/>
              <a:t>So the basic idea of our approach was to automate the whole process. In which a forum has been created for students side to upload their documents and for administrative side, a Desktop app has been created which will verify both the Du number provided by the students and the bank statement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Implementation Details</a:t>
            </a:r>
            <a:endParaRPr sz="4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Forum has been created with the help of Html, Css, Java Script.</a:t>
            </a:r>
            <a:endParaRPr sz="2400"/>
          </a:p>
          <a:p>
            <a:pPr indent="0" lvl="0" marL="0" rtl="0" algn="l">
              <a:spcBef>
                <a:spcPts val="1600"/>
              </a:spcBef>
              <a:spcAft>
                <a:spcPts val="0"/>
              </a:spcAft>
              <a:buNone/>
            </a:pPr>
            <a:r>
              <a:rPr lang="en" sz="2400"/>
              <a:t>GUI of Desktop has been implemented with TKinter and backend has been created with Pymongo, Xlrd,</a:t>
            </a:r>
            <a:endParaRPr sz="2400"/>
          </a:p>
          <a:p>
            <a:pPr indent="0" lvl="0" marL="0" rtl="0" algn="l">
              <a:spcBef>
                <a:spcPts val="1600"/>
              </a:spcBef>
              <a:spcAft>
                <a:spcPts val="1600"/>
              </a:spcAft>
              <a:buNone/>
            </a:pPr>
            <a:r>
              <a:rPr lang="en" sz="2400"/>
              <a:t>Xlwt, Node and mongo database.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latin typeface="Oswald"/>
                <a:ea typeface="Oswald"/>
                <a:cs typeface="Oswald"/>
                <a:sym typeface="Oswald"/>
              </a:rPr>
              <a:t>Future Work</a:t>
            </a:r>
            <a:endParaRPr sz="4500">
              <a:latin typeface="Oswald"/>
              <a:ea typeface="Oswald"/>
              <a:cs typeface="Oswald"/>
              <a:sym typeface="Oswald"/>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Automating the reading of pdf file using OCR.</a:t>
            </a:r>
            <a:endParaRPr sz="2400"/>
          </a:p>
          <a:p>
            <a:pPr indent="0" lvl="0" marL="0" rtl="0" algn="l">
              <a:spcBef>
                <a:spcPts val="1600"/>
              </a:spcBef>
              <a:spcAft>
                <a:spcPts val="0"/>
              </a:spcAft>
              <a:buNone/>
            </a:pPr>
            <a:r>
              <a:rPr lang="en" sz="2400"/>
              <a:t>Improving the UI/UX of desktop app.</a:t>
            </a:r>
            <a:endParaRPr sz="2400"/>
          </a:p>
          <a:p>
            <a:pPr indent="0" lvl="0" marL="0" rtl="0" algn="l">
              <a:spcBef>
                <a:spcPts val="1600"/>
              </a:spcBef>
              <a:spcAft>
                <a:spcPts val="0"/>
              </a:spcAft>
              <a:buNone/>
            </a:pPr>
            <a:r>
              <a:rPr lang="en" sz="2400"/>
              <a:t>Enhancing the UI/UX of details form.</a:t>
            </a:r>
            <a:endParaRPr sz="2400"/>
          </a:p>
          <a:p>
            <a:pPr indent="0" lvl="0" marL="0" rtl="0" algn="l">
              <a:spcBef>
                <a:spcPts val="1600"/>
              </a:spcBef>
              <a:spcAft>
                <a:spcPts val="0"/>
              </a:spcAft>
              <a:buNone/>
            </a:pPr>
            <a:r>
              <a:rPr lang="en" sz="2400"/>
              <a:t>Using Otp verification for student login.</a:t>
            </a:r>
            <a:endParaRPr sz="2400"/>
          </a:p>
          <a:p>
            <a:pPr indent="0" lvl="0" marL="0" rtl="0" algn="l">
              <a:spcBef>
                <a:spcPts val="1600"/>
              </a:spcBef>
              <a:spcAft>
                <a:spcPts val="1600"/>
              </a:spcAft>
              <a:buNone/>
            </a:pPr>
            <a:r>
              <a:rPr lang="en" sz="2400"/>
              <a:t>Sending Emails to the students after successful verification.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of the working of Desktop App and Form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0" y="1567549"/>
            <a:ext cx="9144001" cy="357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