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Types of Operators</a:t>
            </a:r>
            <a:br>
              <a:rPr b="1" i="0" lang="en-US" sz="3959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959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language supports the following types of operators.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Comparison (Relational)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Membership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Identity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Arithematic Operator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5257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a=1+4  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print(a)    ==&gt;5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b=6-4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print(b)     ==&gt;2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c=5*6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print(c)    ==&gt;30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d=17/3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print(d)   ==&gt;5.666666666666667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e=13%2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print(e)  ==&gt;1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f=2**3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print(f)   ==&gt;8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g=11//2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print(g)  ==&gt;5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8737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endParaRPr b="0" i="0" sz="4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c+=a        -=   *=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print(c) # output 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8737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Comparison Operator</a:t>
            </a:r>
            <a:b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959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219200" y="609600"/>
            <a:ext cx="88392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a=4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b=6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a&gt;b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 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a&lt;b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 True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a==b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 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a!=b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 True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a&gt;=b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a&lt;=b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506980" y="424815"/>
            <a:ext cx="439420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Identity Operator(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not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6250" y="1372235"/>
            <a:ext cx="8210550" cy="4754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= 20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20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if(a is b):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print("true value")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print("false value")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 return true if a is equal to b.</a:t>
            </a:r>
            <a:endParaRPr b="0" i="0" sz="4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Membership operators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 and not in 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membership operators in Python. They are used to test whether a value or variable is found in a sequence (string, list, tuple, set and dictionary). 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= 'Hello world'</a:t>
            </a:r>
            <a:endParaRPr b="0" i="0" sz="27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 = {1:'a',2:'b'}</a:t>
            </a:r>
            <a:endParaRPr b="0" i="0" sz="27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print('H' in x) </a:t>
            </a:r>
            <a:r>
              <a:rPr b="0" i="0" lang="en-US" sz="272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#true</a:t>
            </a:r>
            <a:endParaRPr b="0" i="0" sz="272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print('hello' not in x) </a:t>
            </a:r>
            <a:r>
              <a:rPr b="0" i="0" lang="en-US" sz="272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#true</a:t>
            </a:r>
            <a:endParaRPr b="0" i="0" sz="272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 in y)  </a:t>
            </a:r>
            <a:r>
              <a:rPr b="0" i="0" lang="en-US" sz="272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#true</a:t>
            </a:r>
            <a:endParaRPr b="0" i="0" sz="272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print('a' in y) </a:t>
            </a:r>
            <a:r>
              <a:rPr b="0" i="0" lang="en-US" sz="272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#false</a:t>
            </a:r>
            <a:endParaRPr b="0" i="0" sz="272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56615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b=3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c=5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a==b and b==c    (Both condition should be true)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a==b or b==c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4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1185300" y="-179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  <a:endParaRPr b="0" i="0" sz="4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151255"/>
            <a:ext cx="4038600" cy="529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a=40  #101000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b=15  #001111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c=(a&amp;b)   #and (check 1,1)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c1=(a|b)    #or   (check 1,0)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print(c1)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c2=(a^b)    #xor(check only 1,0)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print(c2)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c3=(~a)    #Ones  compliment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print(c3)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c4=a &lt;&lt; 2   #binary left shift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print(c4)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c5=a &gt;&gt; 2       #binary right shift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print(c5)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380" y="1885315"/>
            <a:ext cx="3894455" cy="3956685"/>
          </a:xfrm>
          <a:prstGeom prst="rect">
            <a:avLst/>
          </a:prstGeom>
          <a:noFill/>
          <a:ln cap="flat" cmpd="dbl" w="98425">
            <a:solidFill>
              <a:schemeClr val="dk2">
                <a:alpha val="74901"/>
              </a:scheme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:\Users\piford\Downloads\Untitled-1.png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