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Single Statement Suites</a:t>
            </a:r>
            <a:b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50654" y="154735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an example of a 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one-line if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clause −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#!/usr/bin/python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a=10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if(a == 20):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print("a is equal to 20")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370965"/>
            <a:ext cx="8229600" cy="4755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 = 0</a:t>
            </a:r>
            <a:endParaRPr b="0" i="0" sz="22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i=0</a:t>
            </a:r>
            <a:endParaRPr b="0" i="0" sz="22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i in range(1,10):</a:t>
            </a:r>
            <a:endParaRPr b="0" i="0" sz="22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if i == 5:</a:t>
            </a:r>
            <a:endParaRPr b="0" i="0" sz="22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pass</a:t>
            </a:r>
            <a:endParaRPr b="0" i="0" sz="22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print("if statement")</a:t>
            </a:r>
            <a:endParaRPr b="0" i="0" sz="22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print("inside first loop",i)</a:t>
            </a:r>
            <a:endParaRPr b="0" i="0" sz="22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print("outer loop")</a:t>
            </a:r>
            <a:endParaRPr b="0" i="0" sz="22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22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ts val="2240"/>
              <a:buFont typeface="Arial"/>
              <a:buNone/>
            </a:pPr>
            <a:r>
              <a:rPr b="0" i="0" lang="en-US" sz="22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224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167" name="Shape 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635" y="1638935"/>
            <a:ext cx="2609215" cy="3580765"/>
          </a:xfrm>
          <a:prstGeom prst="rect">
            <a:avLst/>
          </a:prstGeom>
          <a:noFill/>
          <a:ln cap="flat" cmpd="sng" w="476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4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if-else statement</a:t>
            </a:r>
            <a:b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87020" y="1782445"/>
            <a:ext cx="7616190" cy="4739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a=20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if(a == 10):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print("a is equal to 10")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print("a is not equal to 10")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piford\Downloads\Untitled-1.png"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7910" y="1417955"/>
            <a:ext cx="3818890" cy="196215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4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 elif statement</a:t>
            </a:r>
            <a:b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63930" y="991235"/>
            <a:ext cx="7616190" cy="5653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 = "z"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v == "a":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print("Vowel a")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elif v == "e":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print("Vowel e")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elif v == "i":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print("Vowel i")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elif v == "o":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print("Vowel o")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elif v == "u":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print("Vowel u")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84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rPr b="0" i="0" lang="en-US" sz="192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print("nothing")</a:t>
            </a:r>
            <a:endParaRPr b="0" i="0" sz="192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piford\Downloads\Untitled-1.png" id="104" name="Shape 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7780" y="1947545"/>
            <a:ext cx="4618990" cy="19812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4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nested if statement</a:t>
            </a:r>
            <a:b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963930" y="991235"/>
            <a:ext cx="7616190" cy="5653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a=10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b=20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if(a == 30):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if(b == 20):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print("Inside B")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print("Outside B")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print("Outside A")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piford\Downloads\Untitled-1.png"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8380" y="1659890"/>
            <a:ext cx="3761740" cy="2000250"/>
          </a:xfrm>
          <a:prstGeom prst="rect">
            <a:avLst/>
          </a:prstGeom>
          <a:noFill/>
          <a:ln cap="flat" cmpd="sng" w="539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iterating_var in sequence: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statements(s)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means the array name and iterating var is the variable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fruits = ['banana', 'apple',  'mango']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fruit in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fruits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1" i="0" sz="1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 (fruit)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3585" y="4523740"/>
            <a:ext cx="2715260" cy="1969135"/>
          </a:xfrm>
          <a:prstGeom prst="rect">
            <a:avLst/>
          </a:prstGeom>
          <a:noFill/>
          <a:ln cap="flat" cmpd="sng" w="698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 loop with range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numbers = [1,2,3,4,5,6,7,8,9,10]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i in range(1, 7):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print(i)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t/>
            </a:r>
            <a:endParaRPr b="0" i="0" sz="28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76"/>
              </a:spcBef>
              <a:spcAft>
                <a:spcPts val="0"/>
              </a:spcAft>
              <a:buClr>
                <a:srgbClr val="0070C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# print value 1 to 10 with step 2</a:t>
            </a:r>
            <a:endParaRPr b="0" i="0" sz="288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i in range(1, 10, 2):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print(i)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020" lvl="0" marL="342900" marR="0" rtl="0" algn="l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t/>
            </a:r>
            <a:endParaRPr b="0" i="0" sz="28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1395" y="1950085"/>
            <a:ext cx="2098040" cy="3826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1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WHILE LOOP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of a 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loop in Python programming language is −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expression: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statement(s)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 = 0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count &lt; 10: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print(count)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count += 1  </a:t>
            </a: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#count=count+1</a:t>
            </a:r>
            <a:endParaRPr b="0" i="0" sz="3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9935" y="2146300"/>
            <a:ext cx="2285365" cy="381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370965"/>
            <a:ext cx="8229600" cy="4755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i=0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i in range(1,10):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if i == 5: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break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print("inside first loop")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print("break executes")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5930" y="1736090"/>
            <a:ext cx="3150870" cy="2656840"/>
          </a:xfrm>
          <a:prstGeom prst="rect">
            <a:avLst/>
          </a:prstGeom>
          <a:noFill/>
          <a:ln cap="flat" cmpd="sng" w="476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370965"/>
            <a:ext cx="8229600" cy="4755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count = 0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i=0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t/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i in range(1,10):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if i == 5: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continue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print("inside first loop",i)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print("outer loop")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Arial"/>
              <a:buNone/>
            </a:pPr>
            <a:r>
              <a:rPr b="0" i="0" lang="en-US" sz="288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288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t/>
            </a:r>
            <a:endParaRPr b="0" i="0" sz="288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t/>
            </a:r>
            <a:endParaRPr b="0" i="0" sz="28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51271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iford\Downloads\Untitled-1.png"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50" y="5219372"/>
            <a:ext cx="1136650" cy="163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3650" y="1417955"/>
            <a:ext cx="3399790" cy="3180715"/>
          </a:xfrm>
          <a:prstGeom prst="rect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