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Anybody"/>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E2177F-6D7D-46D2-B862-043822FBF4EF}">
  <a:tblStyle styleId="{A3E2177F-6D7D-46D2-B862-043822FBF4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nybody-regular.fntdata"/><Relationship Id="rId11" Type="http://schemas.openxmlformats.org/officeDocument/2006/relationships/slide" Target="slides/slide6.xml"/><Relationship Id="rId22" Type="http://schemas.openxmlformats.org/officeDocument/2006/relationships/font" Target="fonts/Anybody-italic.fntdata"/><Relationship Id="rId10" Type="http://schemas.openxmlformats.org/officeDocument/2006/relationships/slide" Target="slides/slide5.xml"/><Relationship Id="rId21" Type="http://schemas.openxmlformats.org/officeDocument/2006/relationships/font" Target="fonts/Anybody-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nybod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8b37eb3f4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8b37eb3f4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8b37eb3f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8b37eb3f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8b37eb3f4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8b37eb3f4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8bb121e0b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8bb121e0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utilized Tiingo to get stock market returns, which is a financial data API that returns various metrics, of which we used adjusted closing prices from 2010-2020.</a:t>
            </a:r>
            <a:endParaRPr>
              <a:solidFill>
                <a:schemeClr val="dk1"/>
              </a:solidFill>
            </a:endParaRPr>
          </a:p>
          <a:p>
            <a:pPr indent="0" lvl="0" marL="0" rtl="0" algn="l">
              <a:spcBef>
                <a:spcPts val="0"/>
              </a:spcBef>
              <a:spcAft>
                <a:spcPts val="0"/>
              </a:spcAft>
              <a:buNone/>
            </a:pPr>
            <a:r>
              <a:rPr lang="en">
                <a:solidFill>
                  <a:schemeClr val="dk1"/>
                </a:solidFill>
              </a:rPr>
              <a:t>Compound factor = the value in 2020 of a $1 investment in each stock in 2010 (not adjusted for inflation)</a:t>
            </a:r>
            <a:endParaRPr>
              <a:solidFill>
                <a:schemeClr val="dk1"/>
              </a:solidFill>
            </a:endParaRPr>
          </a:p>
          <a:p>
            <a:pPr indent="0" lvl="0" marL="0" rtl="0" algn="l">
              <a:spcBef>
                <a:spcPts val="0"/>
              </a:spcBef>
              <a:spcAft>
                <a:spcPts val="0"/>
              </a:spcAft>
              <a:buNone/>
            </a:pPr>
            <a:r>
              <a:rPr lang="en">
                <a:solidFill>
                  <a:schemeClr val="dk1"/>
                </a:solidFill>
              </a:rPr>
              <a:t>this includes reinvesting dividends or interest</a:t>
            </a:r>
            <a:endParaRPr>
              <a:solidFill>
                <a:schemeClr val="dk1"/>
              </a:solidFill>
            </a:endParaRPr>
          </a:p>
          <a:p>
            <a:pPr indent="0" lvl="0" marL="0" rtl="0" algn="l">
              <a:spcBef>
                <a:spcPts val="0"/>
              </a:spcBef>
              <a:spcAft>
                <a:spcPts val="0"/>
              </a:spcAft>
              <a:buNone/>
            </a:pPr>
            <a:r>
              <a:rPr lang="en">
                <a:solidFill>
                  <a:schemeClr val="dk1"/>
                </a:solidFill>
              </a:rPr>
              <a:t>Looking at compound returns provides a more realistic expectation for investments.</a:t>
            </a:r>
            <a:endParaRPr>
              <a:solidFill>
                <a:schemeClr val="dk1"/>
              </a:solidFill>
            </a:endParaRPr>
          </a:p>
          <a:p>
            <a:pPr indent="0" lvl="0" marL="0" rtl="0" algn="l">
              <a:spcBef>
                <a:spcPts val="0"/>
              </a:spcBef>
              <a:spcAft>
                <a:spcPts val="0"/>
              </a:spcAft>
              <a:buNone/>
            </a:pPr>
            <a:r>
              <a:rPr lang="en">
                <a:solidFill>
                  <a:schemeClr val="dk1"/>
                </a:solidFill>
              </a:rPr>
              <a:t>We can see that B.A (Boeing) performed the best over this period while G.E. (General Electric) did the worst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Finally, just to give y’all a reference point, the graph on the right shows how the industrials sector as a whole performed over this same time period.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8b37eb3f4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8b37eb3f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8b37eb3f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8b37eb3f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8b37eb3f4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8b37eb3f4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noted, the </a:t>
            </a:r>
            <a:r>
              <a:rPr lang="en"/>
              <a:t>results of our investigation indicated that there was a positive correlation between a higher compound factor and a higher cosine similarity. So, companies whose reports change less from year-to-year experience a higher compound return. This suggests that companies that are more stable over time have more stable returns, perhaps due to less risky ventures. Companies that had a lot of variation in their reports, or low cosine similarity, tended to have lower compound factors, maybe due to volatile investments. Our results suggest that the opposite of our hypothesis is true, which is a useful insight. Potential ways to use this information are stock trading, derivatives trading, or company management, although collecting more data/investigating further would be wise.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There was a positive correlation between a higher compound factor and a higher cosine similarity</a:t>
            </a:r>
            <a:endParaRPr/>
          </a:p>
          <a:p>
            <a:pPr indent="-298450" lvl="0" marL="457200" rtl="0" algn="l">
              <a:spcBef>
                <a:spcPts val="0"/>
              </a:spcBef>
              <a:spcAft>
                <a:spcPts val="0"/>
              </a:spcAft>
              <a:buSzPts val="1100"/>
              <a:buChar char="●"/>
            </a:pPr>
            <a:r>
              <a:rPr lang="en"/>
              <a:t>Companies whose reports are more stable from year-to-year experienced higher returns</a:t>
            </a:r>
            <a:endParaRPr/>
          </a:p>
          <a:p>
            <a:pPr indent="-298450" lvl="0" marL="457200" rtl="0" algn="l">
              <a:spcBef>
                <a:spcPts val="0"/>
              </a:spcBef>
              <a:spcAft>
                <a:spcPts val="0"/>
              </a:spcAft>
              <a:buSzPts val="1100"/>
              <a:buChar char="●"/>
            </a:pPr>
            <a:r>
              <a:rPr lang="en"/>
              <a:t>Companies whose reports are more dynamic experienced lower returns</a:t>
            </a:r>
            <a:endParaRPr/>
          </a:p>
          <a:p>
            <a:pPr indent="-298450" lvl="0" marL="457200" rtl="0" algn="l">
              <a:spcBef>
                <a:spcPts val="0"/>
              </a:spcBef>
              <a:spcAft>
                <a:spcPts val="0"/>
              </a:spcAft>
              <a:buSzPts val="1100"/>
              <a:buChar char="●"/>
            </a:pPr>
            <a:r>
              <a:rPr lang="en"/>
              <a:t>While this disproves our hypothesis, it could be useful for having predictive insights in stock trading, derivatives trading, and company management </a:t>
            </a:r>
            <a:endParaRPr/>
          </a:p>
          <a:p>
            <a:pPr indent="-298450" lvl="0" marL="457200" rtl="0" algn="l">
              <a:spcBef>
                <a:spcPts val="0"/>
              </a:spcBef>
              <a:spcAft>
                <a:spcPts val="0"/>
              </a:spcAft>
              <a:buSzPts val="1100"/>
              <a:buChar char="●"/>
            </a:pPr>
            <a:r>
              <a:rPr lang="en"/>
              <a:t>For example, this could be applied as an investment strategy if analysts choose to invest based on high cosine similarity.</a:t>
            </a:r>
            <a:endParaRPr/>
          </a:p>
          <a:p>
            <a:pPr indent="-298450" lvl="0" marL="457200" rtl="0" algn="l">
              <a:spcBef>
                <a:spcPts val="0"/>
              </a:spcBef>
              <a:spcAft>
                <a:spcPts val="0"/>
              </a:spcAft>
              <a:buSzPts val="1100"/>
              <a:buChar char="●"/>
            </a:pPr>
            <a:r>
              <a:rPr lang="en"/>
              <a:t>More data/investigating further would be wise prior to making any investments.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8b37eb3f4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28b37eb3f4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24225" y="1615050"/>
            <a:ext cx="6895800" cy="19134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9" name="Shape 369"/>
        <p:cNvGrpSpPr/>
        <p:nvPr/>
      </p:nvGrpSpPr>
      <p:grpSpPr>
        <a:xfrm>
          <a:off x="0" y="0"/>
          <a:ext cx="0" cy="0"/>
          <a:chOff x="0" y="0"/>
          <a:chExt cx="0" cy="0"/>
        </a:xfrm>
      </p:grpSpPr>
      <p:sp>
        <p:nvSpPr>
          <p:cNvPr id="370" name="Google Shape;370;p11"/>
          <p:cNvSpPr txBox="1"/>
          <p:nvPr>
            <p:ph hasCustomPrompt="1" type="title"/>
          </p:nvPr>
        </p:nvSpPr>
        <p:spPr>
          <a:xfrm>
            <a:off x="1284000" y="1057549"/>
            <a:ext cx="6576000" cy="1716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71" name="Google Shape;371;p11"/>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372" name="Google Shape;372;p11"/>
          <p:cNvGrpSpPr/>
          <p:nvPr/>
        </p:nvGrpSpPr>
        <p:grpSpPr>
          <a:xfrm>
            <a:off x="-2134075" y="270738"/>
            <a:ext cx="11043500" cy="6113838"/>
            <a:chOff x="-2134075" y="270738"/>
            <a:chExt cx="11043500" cy="6113838"/>
          </a:xfrm>
        </p:grpSpPr>
        <p:sp>
          <p:nvSpPr>
            <p:cNvPr id="373" name="Google Shape;373;p11"/>
            <p:cNvSpPr/>
            <p:nvPr/>
          </p:nvSpPr>
          <p:spPr>
            <a:xfrm>
              <a:off x="-2134075" y="3689675"/>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374" name="Google Shape;374;p11"/>
            <p:cNvGrpSpPr/>
            <p:nvPr/>
          </p:nvGrpSpPr>
          <p:grpSpPr>
            <a:xfrm>
              <a:off x="8792725" y="270738"/>
              <a:ext cx="116700" cy="2245222"/>
              <a:chOff x="245250" y="2629538"/>
              <a:chExt cx="116700" cy="2245222"/>
            </a:xfrm>
          </p:grpSpPr>
          <p:sp>
            <p:nvSpPr>
              <p:cNvPr id="375" name="Google Shape;375;p11"/>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6" name="Google Shape;376;p11"/>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7" name="Google Shape;377;p11"/>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8" name="Google Shape;378;p11"/>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9" name="Google Shape;379;p11"/>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0" name="Google Shape;380;p11"/>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1" name="Google Shape;381;p11"/>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2" name="Google Shape;382;p11"/>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383" name="Google Shape;383;p11"/>
            <p:cNvGrpSpPr/>
            <p:nvPr/>
          </p:nvGrpSpPr>
          <p:grpSpPr>
            <a:xfrm rot="10800000">
              <a:off x="361950" y="4728425"/>
              <a:ext cx="2606788" cy="292646"/>
              <a:chOff x="5823975" y="3462600"/>
              <a:chExt cx="2606788" cy="292646"/>
            </a:xfrm>
          </p:grpSpPr>
          <p:sp>
            <p:nvSpPr>
              <p:cNvPr id="384" name="Google Shape;384;p11"/>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5" name="Google Shape;385;p11"/>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6" name="Google Shape;386;p11"/>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7" name="Google Shape;387;p11"/>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8" name="Google Shape;388;p11"/>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9" name="Google Shape;389;p11"/>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0" name="Google Shape;390;p11"/>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1" name="Google Shape;391;p11"/>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2" name="Google Shape;392;p11"/>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3" name="Google Shape;393;p11"/>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4" name="Google Shape;394;p11"/>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5" name="Google Shape;395;p11"/>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6" name="Google Shape;396;p11"/>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7" name="Google Shape;397;p11"/>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8" name="Google Shape;398;p11"/>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9" name="Google Shape;399;p11"/>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0" name="Google Shape;400;p11"/>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1" name="Google Shape;401;p11"/>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2" name="Google Shape;402;p11"/>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3" name="Google Shape;403;p11"/>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4" name="Google Shape;404;p11"/>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5" name="Google Shape;405;p11"/>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6" name="Google Shape;406;p11"/>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7" name="Google Shape;407;p11"/>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8" name="Google Shape;408;p11"/>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9" name="Google Shape;409;p11"/>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0" name="Google Shape;410;p11"/>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1" name="Google Shape;411;p11"/>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2" name="Google Shape;412;p11"/>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3" name="Google Shape;413;p11"/>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4" name="Shape 4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415" name="Shape 415"/>
        <p:cNvGrpSpPr/>
        <p:nvPr/>
      </p:nvGrpSpPr>
      <p:grpSpPr>
        <a:xfrm>
          <a:off x="0" y="0"/>
          <a:ext cx="0" cy="0"/>
          <a:chOff x="0" y="0"/>
          <a:chExt cx="0" cy="0"/>
        </a:xfrm>
      </p:grpSpPr>
      <p:sp>
        <p:nvSpPr>
          <p:cNvPr id="416" name="Google Shape;416;p13"/>
          <p:cNvSpPr txBox="1"/>
          <p:nvPr>
            <p:ph idx="1" type="subTitle"/>
          </p:nvPr>
        </p:nvSpPr>
        <p:spPr>
          <a:xfrm>
            <a:off x="1242200" y="1323875"/>
            <a:ext cx="6673200" cy="1868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0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7" name="Google Shape;417;p1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18" name="Google Shape;418;p13"/>
          <p:cNvGrpSpPr/>
          <p:nvPr/>
        </p:nvGrpSpPr>
        <p:grpSpPr>
          <a:xfrm>
            <a:off x="-2134075" y="270754"/>
            <a:ext cx="11043500" cy="4604005"/>
            <a:chOff x="-2134075" y="270754"/>
            <a:chExt cx="11043500" cy="4604005"/>
          </a:xfrm>
        </p:grpSpPr>
        <p:sp>
          <p:nvSpPr>
            <p:cNvPr id="419" name="Google Shape;419;p13"/>
            <p:cNvSpPr/>
            <p:nvPr/>
          </p:nvSpPr>
          <p:spPr>
            <a:xfrm>
              <a:off x="-2134075" y="1963525"/>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13"/>
            <p:cNvGrpSpPr/>
            <p:nvPr/>
          </p:nvGrpSpPr>
          <p:grpSpPr>
            <a:xfrm>
              <a:off x="8792725" y="2629538"/>
              <a:ext cx="116700" cy="2245222"/>
              <a:chOff x="245250" y="2629538"/>
              <a:chExt cx="116700" cy="2245222"/>
            </a:xfrm>
          </p:grpSpPr>
          <p:sp>
            <p:nvSpPr>
              <p:cNvPr id="421" name="Google Shape;421;p13"/>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3"/>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3"/>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3"/>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3"/>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13"/>
            <p:cNvGrpSpPr/>
            <p:nvPr/>
          </p:nvGrpSpPr>
          <p:grpSpPr>
            <a:xfrm rot="5400000">
              <a:off x="-941450" y="1427825"/>
              <a:ext cx="2606788" cy="292646"/>
              <a:chOff x="5823975" y="3462600"/>
              <a:chExt cx="2606788" cy="292646"/>
            </a:xfrm>
          </p:grpSpPr>
          <p:sp>
            <p:nvSpPr>
              <p:cNvPr id="430" name="Google Shape;430;p13"/>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3"/>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3"/>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3"/>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3"/>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3"/>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3"/>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3"/>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3"/>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3"/>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3"/>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3"/>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3"/>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3"/>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3"/>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3"/>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3"/>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3"/>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3"/>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3"/>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3"/>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3"/>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460" name="Shape 460"/>
        <p:cNvGrpSpPr/>
        <p:nvPr/>
      </p:nvGrpSpPr>
      <p:grpSpPr>
        <a:xfrm>
          <a:off x="0" y="0"/>
          <a:ext cx="0" cy="0"/>
          <a:chOff x="0" y="0"/>
          <a:chExt cx="0" cy="0"/>
        </a:xfrm>
      </p:grpSpPr>
      <p:sp>
        <p:nvSpPr>
          <p:cNvPr id="461" name="Google Shape;461;p1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2" name="Google Shape;462;p14"/>
          <p:cNvSpPr txBox="1"/>
          <p:nvPr>
            <p:ph idx="1" type="subTitle"/>
          </p:nvPr>
        </p:nvSpPr>
        <p:spPr>
          <a:xfrm>
            <a:off x="3914400" y="1489363"/>
            <a:ext cx="4509600" cy="89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63" name="Google Shape;463;p14"/>
          <p:cNvGrpSpPr/>
          <p:nvPr/>
        </p:nvGrpSpPr>
        <p:grpSpPr>
          <a:xfrm>
            <a:off x="-2134075" y="270738"/>
            <a:ext cx="11043500" cy="6113838"/>
            <a:chOff x="-2134075" y="270738"/>
            <a:chExt cx="11043500" cy="6113838"/>
          </a:xfrm>
        </p:grpSpPr>
        <p:sp>
          <p:nvSpPr>
            <p:cNvPr id="464" name="Google Shape;464;p14"/>
            <p:cNvSpPr/>
            <p:nvPr/>
          </p:nvSpPr>
          <p:spPr>
            <a:xfrm>
              <a:off x="-2134075" y="3689675"/>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14"/>
            <p:cNvGrpSpPr/>
            <p:nvPr/>
          </p:nvGrpSpPr>
          <p:grpSpPr>
            <a:xfrm>
              <a:off x="8792725" y="270738"/>
              <a:ext cx="116700" cy="2245222"/>
              <a:chOff x="245250" y="2629538"/>
              <a:chExt cx="116700" cy="2245222"/>
            </a:xfrm>
          </p:grpSpPr>
          <p:sp>
            <p:nvSpPr>
              <p:cNvPr id="466" name="Google Shape;466;p14"/>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4"/>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4"/>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4"/>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4"/>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4"/>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4"/>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4"/>
            <p:cNvGrpSpPr/>
            <p:nvPr/>
          </p:nvGrpSpPr>
          <p:grpSpPr>
            <a:xfrm rot="10800000">
              <a:off x="361950" y="4728425"/>
              <a:ext cx="2606788" cy="292646"/>
              <a:chOff x="5823975" y="3462600"/>
              <a:chExt cx="2606788" cy="292646"/>
            </a:xfrm>
          </p:grpSpPr>
          <p:sp>
            <p:nvSpPr>
              <p:cNvPr id="475" name="Google Shape;475;p14"/>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4"/>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4"/>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4"/>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4"/>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4"/>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4"/>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4"/>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4"/>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4"/>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4"/>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4"/>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4"/>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4"/>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4"/>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4"/>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4"/>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4"/>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4"/>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4"/>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5" name="Google Shape;505;p14"/>
          <p:cNvSpPr txBox="1"/>
          <p:nvPr>
            <p:ph idx="2" type="subTitle"/>
          </p:nvPr>
        </p:nvSpPr>
        <p:spPr>
          <a:xfrm>
            <a:off x="3914400" y="2507338"/>
            <a:ext cx="4509600" cy="1646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506" name="Shape 506"/>
        <p:cNvGrpSpPr/>
        <p:nvPr/>
      </p:nvGrpSpPr>
      <p:grpSpPr>
        <a:xfrm>
          <a:off x="0" y="0"/>
          <a:ext cx="0" cy="0"/>
          <a:chOff x="0" y="0"/>
          <a:chExt cx="0" cy="0"/>
        </a:xfrm>
      </p:grpSpPr>
      <p:sp>
        <p:nvSpPr>
          <p:cNvPr id="507" name="Google Shape;507;p1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8" name="Google Shape;508;p15"/>
          <p:cNvSpPr txBox="1"/>
          <p:nvPr>
            <p:ph idx="1" type="subTitle"/>
          </p:nvPr>
        </p:nvSpPr>
        <p:spPr>
          <a:xfrm>
            <a:off x="726775" y="1787900"/>
            <a:ext cx="4613100" cy="225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9" name="Google Shape;509;p15"/>
          <p:cNvSpPr/>
          <p:nvPr/>
        </p:nvSpPr>
        <p:spPr>
          <a:xfrm>
            <a:off x="8583175" y="805350"/>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5"/>
          <p:cNvGrpSpPr/>
          <p:nvPr/>
        </p:nvGrpSpPr>
        <p:grpSpPr>
          <a:xfrm>
            <a:off x="245250" y="539488"/>
            <a:ext cx="116700" cy="2245222"/>
            <a:chOff x="245250" y="2629538"/>
            <a:chExt cx="116700" cy="2245222"/>
          </a:xfrm>
        </p:grpSpPr>
        <p:sp>
          <p:nvSpPr>
            <p:cNvPr id="511" name="Google Shape;511;p15"/>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5"/>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5"/>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5"/>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5"/>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5"/>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15"/>
          <p:cNvGrpSpPr/>
          <p:nvPr/>
        </p:nvGrpSpPr>
        <p:grpSpPr>
          <a:xfrm rot="-5400000">
            <a:off x="7489325" y="3425025"/>
            <a:ext cx="2606788" cy="292646"/>
            <a:chOff x="5823975" y="3462600"/>
            <a:chExt cx="2606788" cy="292646"/>
          </a:xfrm>
        </p:grpSpPr>
        <p:sp>
          <p:nvSpPr>
            <p:cNvPr id="520" name="Google Shape;520;p15"/>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5"/>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5"/>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5"/>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5"/>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5"/>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5"/>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5"/>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5"/>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5"/>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5"/>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5"/>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5"/>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5"/>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5"/>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5"/>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5"/>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5"/>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5"/>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5"/>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5"/>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50" name="Shape 550"/>
        <p:cNvGrpSpPr/>
        <p:nvPr/>
      </p:nvGrpSpPr>
      <p:grpSpPr>
        <a:xfrm>
          <a:off x="0" y="0"/>
          <a:ext cx="0" cy="0"/>
          <a:chOff x="0" y="0"/>
          <a:chExt cx="0" cy="0"/>
        </a:xfrm>
      </p:grpSpPr>
      <p:sp>
        <p:nvSpPr>
          <p:cNvPr id="551" name="Google Shape;551;p16"/>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2" name="Google Shape;552;p16"/>
          <p:cNvSpPr txBox="1"/>
          <p:nvPr>
            <p:ph idx="1" type="subTitle"/>
          </p:nvPr>
        </p:nvSpPr>
        <p:spPr>
          <a:xfrm>
            <a:off x="2347900" y="17209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3" name="Google Shape;553;p16"/>
          <p:cNvSpPr txBox="1"/>
          <p:nvPr/>
        </p:nvSpPr>
        <p:spPr>
          <a:xfrm>
            <a:off x="1568150" y="3504775"/>
            <a:ext cx="6007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 </a:t>
            </a:r>
            <a:r>
              <a:rPr b="1" lang="en" sz="1200" u="sng">
                <a:solidFill>
                  <a:schemeClr val="hlink"/>
                </a:solidFill>
                <a:latin typeface="Roboto"/>
                <a:ea typeface="Roboto"/>
                <a:cs typeface="Roboto"/>
                <a:sym typeface="Roboto"/>
                <a:hlinkClick r:id="rId2"/>
              </a:rPr>
              <a:t>Slidesgo</a:t>
            </a:r>
            <a:r>
              <a:rPr lang="en" sz="1200">
                <a:solidFill>
                  <a:schemeClr val="dk1"/>
                </a:solidFill>
                <a:latin typeface="Roboto"/>
                <a:ea typeface="Roboto"/>
                <a:cs typeface="Roboto"/>
                <a:sym typeface="Roboto"/>
              </a:rPr>
              <a:t>, and includes icons by </a:t>
            </a:r>
            <a:r>
              <a:rPr b="1" lang="en" sz="1200" u="sng">
                <a:solidFill>
                  <a:schemeClr val="dk1"/>
                </a:solid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u="sng">
                <a:solidFill>
                  <a:schemeClr val="dk1"/>
                </a:solidFill>
                <a:latin typeface="Roboto"/>
                <a:ea typeface="Roboto"/>
                <a:cs typeface="Roboto"/>
                <a:sym typeface="Roboto"/>
                <a:hlinkClick r:id="rId4">
                  <a:extLst>
                    <a:ext uri="{A12FA001-AC4F-418D-AE19-62706E023703}">
                      <ahyp:hlinkClr val="tx"/>
                    </a:ext>
                  </a:extLst>
                </a:hlinkClick>
              </a:rPr>
              <a:t>Freepik</a:t>
            </a:r>
            <a:r>
              <a:rPr lang="en" sz="1200">
                <a:solidFill>
                  <a:schemeClr val="dk1"/>
                </a:solidFill>
                <a:latin typeface="Roboto"/>
                <a:ea typeface="Roboto"/>
                <a:cs typeface="Roboto"/>
                <a:sym typeface="Roboto"/>
              </a:rPr>
              <a:t> and content by </a:t>
            </a:r>
            <a:r>
              <a:rPr b="1" lang="en" sz="1200">
                <a:solidFill>
                  <a:schemeClr val="dk1"/>
                </a:solidFill>
                <a:latin typeface="Roboto"/>
                <a:ea typeface="Roboto"/>
                <a:cs typeface="Roboto"/>
                <a:sym typeface="Roboto"/>
              </a:rPr>
              <a:t>Swetha Tandri</a:t>
            </a:r>
            <a:endParaRPr b="1" sz="1200">
              <a:solidFill>
                <a:schemeClr val="dk1"/>
              </a:solidFill>
              <a:latin typeface="Roboto"/>
              <a:ea typeface="Roboto"/>
              <a:cs typeface="Roboto"/>
              <a:sym typeface="Roboto"/>
            </a:endParaRPr>
          </a:p>
        </p:txBody>
      </p:sp>
      <p:grpSp>
        <p:nvGrpSpPr>
          <p:cNvPr id="554" name="Google Shape;554;p16"/>
          <p:cNvGrpSpPr/>
          <p:nvPr/>
        </p:nvGrpSpPr>
        <p:grpSpPr>
          <a:xfrm>
            <a:off x="0" y="136575"/>
            <a:ext cx="8430763" cy="4884496"/>
            <a:chOff x="0" y="136575"/>
            <a:chExt cx="8430763" cy="4884496"/>
          </a:xfrm>
        </p:grpSpPr>
        <p:sp>
          <p:nvSpPr>
            <p:cNvPr id="555" name="Google Shape;555;p16"/>
            <p:cNvSpPr/>
            <p:nvPr/>
          </p:nvSpPr>
          <p:spPr>
            <a:xfrm rot="-5400000">
              <a:off x="3043050" y="-2906475"/>
              <a:ext cx="268500" cy="635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16"/>
            <p:cNvGrpSpPr/>
            <p:nvPr/>
          </p:nvGrpSpPr>
          <p:grpSpPr>
            <a:xfrm>
              <a:off x="5823975" y="4728425"/>
              <a:ext cx="2606788" cy="292646"/>
              <a:chOff x="5823975" y="3462600"/>
              <a:chExt cx="2606788" cy="292646"/>
            </a:xfrm>
          </p:grpSpPr>
          <p:sp>
            <p:nvSpPr>
              <p:cNvPr id="557" name="Google Shape;557;p16"/>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6"/>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6"/>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6"/>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6"/>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6"/>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6"/>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6"/>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6"/>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6"/>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6"/>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6"/>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6"/>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6"/>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6"/>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6"/>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6"/>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6"/>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6"/>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6"/>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6"/>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6"/>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6"/>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6"/>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16"/>
            <p:cNvGrpSpPr/>
            <p:nvPr/>
          </p:nvGrpSpPr>
          <p:grpSpPr>
            <a:xfrm>
              <a:off x="116475" y="2358788"/>
              <a:ext cx="490949" cy="2245222"/>
              <a:chOff x="624100" y="1857475"/>
              <a:chExt cx="490949" cy="2245222"/>
            </a:xfrm>
          </p:grpSpPr>
          <p:sp>
            <p:nvSpPr>
              <p:cNvPr id="588" name="Google Shape;588;p16"/>
              <p:cNvSpPr/>
              <p:nvPr/>
            </p:nvSpPr>
            <p:spPr>
              <a:xfrm>
                <a:off x="624100" y="33778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6"/>
              <p:cNvSpPr/>
              <p:nvPr/>
            </p:nvSpPr>
            <p:spPr>
              <a:xfrm>
                <a:off x="998349" y="33778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6"/>
              <p:cNvSpPr/>
              <p:nvPr/>
            </p:nvSpPr>
            <p:spPr>
              <a:xfrm>
                <a:off x="624100" y="368192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a:off x="998349" y="368192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
              <p:cNvSpPr/>
              <p:nvPr/>
            </p:nvSpPr>
            <p:spPr>
              <a:xfrm>
                <a:off x="624100" y="3985997"/>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6"/>
              <p:cNvSpPr/>
              <p:nvPr/>
            </p:nvSpPr>
            <p:spPr>
              <a:xfrm>
                <a:off x="998349" y="3985997"/>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6"/>
              <p:cNvSpPr/>
              <p:nvPr/>
            </p:nvSpPr>
            <p:spPr>
              <a:xfrm>
                <a:off x="624100" y="307377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6"/>
              <p:cNvSpPr/>
              <p:nvPr/>
            </p:nvSpPr>
            <p:spPr>
              <a:xfrm>
                <a:off x="998349" y="307377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6"/>
              <p:cNvSpPr/>
              <p:nvPr/>
            </p:nvSpPr>
            <p:spPr>
              <a:xfrm>
                <a:off x="624100" y="276970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a:off x="998349" y="276970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a:off x="624100" y="246562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a:off x="998349" y="246562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6"/>
              <p:cNvSpPr/>
              <p:nvPr/>
            </p:nvSpPr>
            <p:spPr>
              <a:xfrm>
                <a:off x="624100" y="21615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6"/>
              <p:cNvSpPr/>
              <p:nvPr/>
            </p:nvSpPr>
            <p:spPr>
              <a:xfrm>
                <a:off x="998349" y="21615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a:off x="624100" y="185747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a:off x="998349" y="185747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04" name="Shape 604"/>
        <p:cNvGrpSpPr/>
        <p:nvPr/>
      </p:nvGrpSpPr>
      <p:grpSpPr>
        <a:xfrm>
          <a:off x="0" y="0"/>
          <a:ext cx="0" cy="0"/>
          <a:chOff x="0" y="0"/>
          <a:chExt cx="0" cy="0"/>
        </a:xfrm>
      </p:grpSpPr>
      <p:grpSp>
        <p:nvGrpSpPr>
          <p:cNvPr id="605" name="Google Shape;605;p17"/>
          <p:cNvGrpSpPr/>
          <p:nvPr/>
        </p:nvGrpSpPr>
        <p:grpSpPr>
          <a:xfrm>
            <a:off x="-2134075" y="270738"/>
            <a:ext cx="11043500" cy="6113838"/>
            <a:chOff x="-2134075" y="270738"/>
            <a:chExt cx="11043500" cy="6113838"/>
          </a:xfrm>
        </p:grpSpPr>
        <p:sp>
          <p:nvSpPr>
            <p:cNvPr id="606" name="Google Shape;606;p17"/>
            <p:cNvSpPr/>
            <p:nvPr/>
          </p:nvSpPr>
          <p:spPr>
            <a:xfrm>
              <a:off x="-2134075" y="3689675"/>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7" name="Google Shape;607;p17"/>
            <p:cNvGrpSpPr/>
            <p:nvPr/>
          </p:nvGrpSpPr>
          <p:grpSpPr>
            <a:xfrm>
              <a:off x="8792725" y="270738"/>
              <a:ext cx="116700" cy="2245222"/>
              <a:chOff x="245250" y="2629538"/>
              <a:chExt cx="116700" cy="2245222"/>
            </a:xfrm>
          </p:grpSpPr>
          <p:sp>
            <p:nvSpPr>
              <p:cNvPr id="608" name="Google Shape;608;p17"/>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7"/>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7"/>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7"/>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17"/>
            <p:cNvGrpSpPr/>
            <p:nvPr/>
          </p:nvGrpSpPr>
          <p:grpSpPr>
            <a:xfrm rot="10800000">
              <a:off x="361950" y="4728425"/>
              <a:ext cx="2606788" cy="292646"/>
              <a:chOff x="5823975" y="3462600"/>
              <a:chExt cx="2606788" cy="292646"/>
            </a:xfrm>
          </p:grpSpPr>
          <p:sp>
            <p:nvSpPr>
              <p:cNvPr id="617" name="Google Shape;617;p17"/>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7"/>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7"/>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7"/>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7"/>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7"/>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7"/>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7"/>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7"/>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7"/>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7"/>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47" name="Shape 647"/>
        <p:cNvGrpSpPr/>
        <p:nvPr/>
      </p:nvGrpSpPr>
      <p:grpSpPr>
        <a:xfrm>
          <a:off x="0" y="0"/>
          <a:ext cx="0" cy="0"/>
          <a:chOff x="0" y="0"/>
          <a:chExt cx="0" cy="0"/>
        </a:xfrm>
      </p:grpSpPr>
      <p:grpSp>
        <p:nvGrpSpPr>
          <p:cNvPr id="648" name="Google Shape;648;p18"/>
          <p:cNvGrpSpPr/>
          <p:nvPr/>
        </p:nvGrpSpPr>
        <p:grpSpPr>
          <a:xfrm>
            <a:off x="245250" y="270754"/>
            <a:ext cx="11032825" cy="4604005"/>
            <a:chOff x="245250" y="270754"/>
            <a:chExt cx="11032825" cy="4604005"/>
          </a:xfrm>
        </p:grpSpPr>
        <p:sp>
          <p:nvSpPr>
            <p:cNvPr id="649" name="Google Shape;649;p18"/>
            <p:cNvSpPr/>
            <p:nvPr/>
          </p:nvSpPr>
          <p:spPr>
            <a:xfrm>
              <a:off x="8583175" y="1580125"/>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18"/>
            <p:cNvGrpSpPr/>
            <p:nvPr/>
          </p:nvGrpSpPr>
          <p:grpSpPr>
            <a:xfrm>
              <a:off x="245250" y="2629538"/>
              <a:ext cx="116700" cy="2245222"/>
              <a:chOff x="245250" y="2629538"/>
              <a:chExt cx="116700" cy="2245222"/>
            </a:xfrm>
          </p:grpSpPr>
          <p:sp>
            <p:nvSpPr>
              <p:cNvPr id="651" name="Google Shape;651;p18"/>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8"/>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8"/>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8"/>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8"/>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8"/>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8"/>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8"/>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8"/>
            <p:cNvGrpSpPr/>
            <p:nvPr/>
          </p:nvGrpSpPr>
          <p:grpSpPr>
            <a:xfrm rot="-5400000">
              <a:off x="7489325" y="1427825"/>
              <a:ext cx="2606788" cy="292646"/>
              <a:chOff x="5823975" y="3462600"/>
              <a:chExt cx="2606788" cy="292646"/>
            </a:xfrm>
          </p:grpSpPr>
          <p:sp>
            <p:nvSpPr>
              <p:cNvPr id="660" name="Google Shape;660;p18"/>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8"/>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8"/>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8"/>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8"/>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8"/>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8"/>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8"/>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8"/>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8"/>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8"/>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8"/>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8"/>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8"/>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8"/>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8"/>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8"/>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8"/>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8"/>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8"/>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1291500" y="2079575"/>
            <a:ext cx="5067600" cy="151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hasCustomPrompt="1" idx="2" type="title"/>
          </p:nvPr>
        </p:nvSpPr>
        <p:spPr>
          <a:xfrm>
            <a:off x="1291500" y="1012925"/>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 name="Google Shape;13;p3"/>
          <p:cNvSpPr txBox="1"/>
          <p:nvPr>
            <p:ph idx="1" type="subTitle"/>
          </p:nvPr>
        </p:nvSpPr>
        <p:spPr>
          <a:xfrm>
            <a:off x="1291500" y="3741725"/>
            <a:ext cx="50676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 name="Google Shape;14;p3"/>
          <p:cNvGrpSpPr/>
          <p:nvPr/>
        </p:nvGrpSpPr>
        <p:grpSpPr>
          <a:xfrm>
            <a:off x="-2134075" y="270738"/>
            <a:ext cx="11043500" cy="6113838"/>
            <a:chOff x="-2134075" y="270738"/>
            <a:chExt cx="11043500" cy="6113838"/>
          </a:xfrm>
        </p:grpSpPr>
        <p:sp>
          <p:nvSpPr>
            <p:cNvPr id="15" name="Google Shape;15;p3"/>
            <p:cNvSpPr/>
            <p:nvPr/>
          </p:nvSpPr>
          <p:spPr>
            <a:xfrm>
              <a:off x="-2134075" y="3689675"/>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6" name="Google Shape;16;p3"/>
            <p:cNvGrpSpPr/>
            <p:nvPr/>
          </p:nvGrpSpPr>
          <p:grpSpPr>
            <a:xfrm>
              <a:off x="8792725" y="270738"/>
              <a:ext cx="116700" cy="2245222"/>
              <a:chOff x="245250" y="2629538"/>
              <a:chExt cx="116700" cy="2245222"/>
            </a:xfrm>
          </p:grpSpPr>
          <p:sp>
            <p:nvSpPr>
              <p:cNvPr id="17" name="Google Shape;17;p3"/>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 name="Google Shape;18;p3"/>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 name="Google Shape;19;p3"/>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3"/>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 name="Google Shape;21;p3"/>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 name="Google Shape;22;p3"/>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 name="Google Shape;23;p3"/>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 name="Google Shape;24;p3"/>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 name="Google Shape;25;p3"/>
            <p:cNvGrpSpPr/>
            <p:nvPr/>
          </p:nvGrpSpPr>
          <p:grpSpPr>
            <a:xfrm rot="10800000">
              <a:off x="361950" y="4728425"/>
              <a:ext cx="2606788" cy="292646"/>
              <a:chOff x="5823975" y="3462600"/>
              <a:chExt cx="2606788" cy="292646"/>
            </a:xfrm>
          </p:grpSpPr>
          <p:sp>
            <p:nvSpPr>
              <p:cNvPr id="26" name="Google Shape;26;p3"/>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 name="Google Shape;27;p3"/>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 name="Google Shape;28;p3"/>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 name="Google Shape;29;p3"/>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 name="Google Shape;30;p3"/>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 name="Google Shape;31;p3"/>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 name="Google Shape;32;p3"/>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3" name="Google Shape;33;p3"/>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4" name="Google Shape;34;p3"/>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 name="Google Shape;35;p3"/>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 name="Google Shape;36;p3"/>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 name="Google Shape;37;p3"/>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 name="Google Shape;38;p3"/>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 name="Google Shape;39;p3"/>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 name="Google Shape;40;p3"/>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 name="Google Shape;41;p3"/>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 name="Google Shape;42;p3"/>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 name="Google Shape;43;p3"/>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 name="Google Shape;44;p3"/>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 name="Google Shape;45;p3"/>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 name="Google Shape;46;p3"/>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 name="Google Shape;47;p3"/>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 name="Google Shape;48;p3"/>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9" name="Google Shape;49;p3"/>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0" name="Google Shape;50;p3"/>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 name="Google Shape;51;p3"/>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2" name="Google Shape;52;p3"/>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3" name="Google Shape;53;p3"/>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4" name="Google Shape;54;p3"/>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 name="Google Shape;55;p3"/>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4"/>
          <p:cNvSpPr txBox="1"/>
          <p:nvPr>
            <p:ph idx="1" type="body"/>
          </p:nvPr>
        </p:nvSpPr>
        <p:spPr>
          <a:xfrm>
            <a:off x="720000" y="1215750"/>
            <a:ext cx="7704000" cy="11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59" name="Google Shape;59;p4"/>
          <p:cNvGrpSpPr/>
          <p:nvPr/>
        </p:nvGrpSpPr>
        <p:grpSpPr>
          <a:xfrm flipH="1">
            <a:off x="-2127300" y="270738"/>
            <a:ext cx="10903375" cy="4750334"/>
            <a:chOff x="361950" y="270738"/>
            <a:chExt cx="10903375" cy="4750334"/>
          </a:xfrm>
        </p:grpSpPr>
        <p:sp>
          <p:nvSpPr>
            <p:cNvPr id="60" name="Google Shape;60;p4"/>
            <p:cNvSpPr/>
            <p:nvPr/>
          </p:nvSpPr>
          <p:spPr>
            <a:xfrm>
              <a:off x="8570425" y="1603750"/>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4"/>
            <p:cNvGrpSpPr/>
            <p:nvPr/>
          </p:nvGrpSpPr>
          <p:grpSpPr>
            <a:xfrm>
              <a:off x="8792725" y="270738"/>
              <a:ext cx="116700" cy="2245222"/>
              <a:chOff x="245250" y="2629538"/>
              <a:chExt cx="116700" cy="2245222"/>
            </a:xfrm>
          </p:grpSpPr>
          <p:sp>
            <p:nvSpPr>
              <p:cNvPr id="62" name="Google Shape;62;p4"/>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rot="10800000">
              <a:off x="361950" y="4728425"/>
              <a:ext cx="2606788" cy="292646"/>
              <a:chOff x="5823975" y="3462600"/>
              <a:chExt cx="2606788" cy="292646"/>
            </a:xfrm>
          </p:grpSpPr>
          <p:sp>
            <p:nvSpPr>
              <p:cNvPr id="71" name="Google Shape;71;p4"/>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sp>
        <p:nvSpPr>
          <p:cNvPr id="102" name="Google Shape;102;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 name="Google Shape;103;p5"/>
          <p:cNvSpPr txBox="1"/>
          <p:nvPr>
            <p:ph idx="1" type="subTitle"/>
          </p:nvPr>
        </p:nvSpPr>
        <p:spPr>
          <a:xfrm>
            <a:off x="5055284"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4" name="Google Shape;104;p5"/>
          <p:cNvSpPr txBox="1"/>
          <p:nvPr>
            <p:ph idx="2" type="subTitle"/>
          </p:nvPr>
        </p:nvSpPr>
        <p:spPr>
          <a:xfrm>
            <a:off x="1583300"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ybody"/>
              <a:buNone/>
              <a:defRPr b="1" sz="2400">
                <a:solidFill>
                  <a:schemeClr val="dk1"/>
                </a:solidFill>
                <a:latin typeface="Anybody"/>
                <a:ea typeface="Anybody"/>
                <a:cs typeface="Anybody"/>
                <a:sym typeface="Anybody"/>
              </a:defRPr>
            </a:lvl1pPr>
            <a:lvl2pPr lvl="1" rtl="0" algn="ctr">
              <a:lnSpc>
                <a:spcPct val="100000"/>
              </a:lnSpc>
              <a:spcBef>
                <a:spcPts val="0"/>
              </a:spcBef>
              <a:spcAft>
                <a:spcPts val="0"/>
              </a:spcAft>
              <a:buSzPts val="2400"/>
              <a:buFont typeface="Anybody"/>
              <a:buNone/>
              <a:defRPr b="1" sz="2400">
                <a:latin typeface="Anybody"/>
                <a:ea typeface="Anybody"/>
                <a:cs typeface="Anybody"/>
                <a:sym typeface="Anybody"/>
              </a:defRPr>
            </a:lvl2pPr>
            <a:lvl3pPr lvl="2" rtl="0" algn="ctr">
              <a:lnSpc>
                <a:spcPct val="100000"/>
              </a:lnSpc>
              <a:spcBef>
                <a:spcPts val="0"/>
              </a:spcBef>
              <a:spcAft>
                <a:spcPts val="0"/>
              </a:spcAft>
              <a:buSzPts val="2400"/>
              <a:buFont typeface="Anybody"/>
              <a:buNone/>
              <a:defRPr b="1" sz="2400">
                <a:latin typeface="Anybody"/>
                <a:ea typeface="Anybody"/>
                <a:cs typeface="Anybody"/>
                <a:sym typeface="Anybody"/>
              </a:defRPr>
            </a:lvl3pPr>
            <a:lvl4pPr lvl="3" rtl="0" algn="ctr">
              <a:lnSpc>
                <a:spcPct val="100000"/>
              </a:lnSpc>
              <a:spcBef>
                <a:spcPts val="0"/>
              </a:spcBef>
              <a:spcAft>
                <a:spcPts val="0"/>
              </a:spcAft>
              <a:buSzPts val="2400"/>
              <a:buFont typeface="Anybody"/>
              <a:buNone/>
              <a:defRPr b="1" sz="2400">
                <a:latin typeface="Anybody"/>
                <a:ea typeface="Anybody"/>
                <a:cs typeface="Anybody"/>
                <a:sym typeface="Anybody"/>
              </a:defRPr>
            </a:lvl4pPr>
            <a:lvl5pPr lvl="4" rtl="0" algn="ctr">
              <a:lnSpc>
                <a:spcPct val="100000"/>
              </a:lnSpc>
              <a:spcBef>
                <a:spcPts val="0"/>
              </a:spcBef>
              <a:spcAft>
                <a:spcPts val="0"/>
              </a:spcAft>
              <a:buSzPts val="2400"/>
              <a:buFont typeface="Anybody"/>
              <a:buNone/>
              <a:defRPr b="1" sz="2400">
                <a:latin typeface="Anybody"/>
                <a:ea typeface="Anybody"/>
                <a:cs typeface="Anybody"/>
                <a:sym typeface="Anybody"/>
              </a:defRPr>
            </a:lvl5pPr>
            <a:lvl6pPr lvl="5" rtl="0" algn="ctr">
              <a:lnSpc>
                <a:spcPct val="100000"/>
              </a:lnSpc>
              <a:spcBef>
                <a:spcPts val="0"/>
              </a:spcBef>
              <a:spcAft>
                <a:spcPts val="0"/>
              </a:spcAft>
              <a:buSzPts val="2400"/>
              <a:buFont typeface="Anybody"/>
              <a:buNone/>
              <a:defRPr b="1" sz="2400">
                <a:latin typeface="Anybody"/>
                <a:ea typeface="Anybody"/>
                <a:cs typeface="Anybody"/>
                <a:sym typeface="Anybody"/>
              </a:defRPr>
            </a:lvl6pPr>
            <a:lvl7pPr lvl="6" rtl="0" algn="ctr">
              <a:lnSpc>
                <a:spcPct val="100000"/>
              </a:lnSpc>
              <a:spcBef>
                <a:spcPts val="0"/>
              </a:spcBef>
              <a:spcAft>
                <a:spcPts val="0"/>
              </a:spcAft>
              <a:buSzPts val="2400"/>
              <a:buFont typeface="Anybody"/>
              <a:buNone/>
              <a:defRPr b="1" sz="2400">
                <a:latin typeface="Anybody"/>
                <a:ea typeface="Anybody"/>
                <a:cs typeface="Anybody"/>
                <a:sym typeface="Anybody"/>
              </a:defRPr>
            </a:lvl7pPr>
            <a:lvl8pPr lvl="7" rtl="0" algn="ctr">
              <a:lnSpc>
                <a:spcPct val="100000"/>
              </a:lnSpc>
              <a:spcBef>
                <a:spcPts val="0"/>
              </a:spcBef>
              <a:spcAft>
                <a:spcPts val="0"/>
              </a:spcAft>
              <a:buSzPts val="2400"/>
              <a:buFont typeface="Anybody"/>
              <a:buNone/>
              <a:defRPr b="1" sz="2400">
                <a:latin typeface="Anybody"/>
                <a:ea typeface="Anybody"/>
                <a:cs typeface="Anybody"/>
                <a:sym typeface="Anybody"/>
              </a:defRPr>
            </a:lvl8pPr>
            <a:lvl9pPr lvl="8" rtl="0" algn="ctr">
              <a:lnSpc>
                <a:spcPct val="100000"/>
              </a:lnSpc>
              <a:spcBef>
                <a:spcPts val="0"/>
              </a:spcBef>
              <a:spcAft>
                <a:spcPts val="0"/>
              </a:spcAft>
              <a:buSzPts val="2400"/>
              <a:buFont typeface="Anybody"/>
              <a:buNone/>
              <a:defRPr b="1" sz="2400">
                <a:latin typeface="Anybody"/>
                <a:ea typeface="Anybody"/>
                <a:cs typeface="Anybody"/>
                <a:sym typeface="Anybody"/>
              </a:defRPr>
            </a:lvl9pPr>
          </a:lstStyle>
          <a:p/>
        </p:txBody>
      </p:sp>
      <p:sp>
        <p:nvSpPr>
          <p:cNvPr id="106" name="Google Shape;106;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ybody"/>
              <a:buNone/>
              <a:defRPr b="1" sz="2400">
                <a:solidFill>
                  <a:schemeClr val="dk1"/>
                </a:solidFill>
                <a:latin typeface="Anybody"/>
                <a:ea typeface="Anybody"/>
                <a:cs typeface="Anybody"/>
                <a:sym typeface="Anybody"/>
              </a:defRPr>
            </a:lvl1pPr>
            <a:lvl2pPr lvl="1" rtl="0" algn="ctr">
              <a:lnSpc>
                <a:spcPct val="100000"/>
              </a:lnSpc>
              <a:spcBef>
                <a:spcPts val="0"/>
              </a:spcBef>
              <a:spcAft>
                <a:spcPts val="0"/>
              </a:spcAft>
              <a:buSzPts val="2400"/>
              <a:buFont typeface="Anybody"/>
              <a:buNone/>
              <a:defRPr b="1" sz="2400">
                <a:latin typeface="Anybody"/>
                <a:ea typeface="Anybody"/>
                <a:cs typeface="Anybody"/>
                <a:sym typeface="Anybody"/>
              </a:defRPr>
            </a:lvl2pPr>
            <a:lvl3pPr lvl="2" rtl="0" algn="ctr">
              <a:lnSpc>
                <a:spcPct val="100000"/>
              </a:lnSpc>
              <a:spcBef>
                <a:spcPts val="0"/>
              </a:spcBef>
              <a:spcAft>
                <a:spcPts val="0"/>
              </a:spcAft>
              <a:buSzPts val="2400"/>
              <a:buFont typeface="Anybody"/>
              <a:buNone/>
              <a:defRPr b="1" sz="2400">
                <a:latin typeface="Anybody"/>
                <a:ea typeface="Anybody"/>
                <a:cs typeface="Anybody"/>
                <a:sym typeface="Anybody"/>
              </a:defRPr>
            </a:lvl3pPr>
            <a:lvl4pPr lvl="3" rtl="0" algn="ctr">
              <a:lnSpc>
                <a:spcPct val="100000"/>
              </a:lnSpc>
              <a:spcBef>
                <a:spcPts val="0"/>
              </a:spcBef>
              <a:spcAft>
                <a:spcPts val="0"/>
              </a:spcAft>
              <a:buSzPts val="2400"/>
              <a:buFont typeface="Anybody"/>
              <a:buNone/>
              <a:defRPr b="1" sz="2400">
                <a:latin typeface="Anybody"/>
                <a:ea typeface="Anybody"/>
                <a:cs typeface="Anybody"/>
                <a:sym typeface="Anybody"/>
              </a:defRPr>
            </a:lvl4pPr>
            <a:lvl5pPr lvl="4" rtl="0" algn="ctr">
              <a:lnSpc>
                <a:spcPct val="100000"/>
              </a:lnSpc>
              <a:spcBef>
                <a:spcPts val="0"/>
              </a:spcBef>
              <a:spcAft>
                <a:spcPts val="0"/>
              </a:spcAft>
              <a:buSzPts val="2400"/>
              <a:buFont typeface="Anybody"/>
              <a:buNone/>
              <a:defRPr b="1" sz="2400">
                <a:latin typeface="Anybody"/>
                <a:ea typeface="Anybody"/>
                <a:cs typeface="Anybody"/>
                <a:sym typeface="Anybody"/>
              </a:defRPr>
            </a:lvl5pPr>
            <a:lvl6pPr lvl="5" rtl="0" algn="ctr">
              <a:lnSpc>
                <a:spcPct val="100000"/>
              </a:lnSpc>
              <a:spcBef>
                <a:spcPts val="0"/>
              </a:spcBef>
              <a:spcAft>
                <a:spcPts val="0"/>
              </a:spcAft>
              <a:buSzPts val="2400"/>
              <a:buFont typeface="Anybody"/>
              <a:buNone/>
              <a:defRPr b="1" sz="2400">
                <a:latin typeface="Anybody"/>
                <a:ea typeface="Anybody"/>
                <a:cs typeface="Anybody"/>
                <a:sym typeface="Anybody"/>
              </a:defRPr>
            </a:lvl6pPr>
            <a:lvl7pPr lvl="6" rtl="0" algn="ctr">
              <a:lnSpc>
                <a:spcPct val="100000"/>
              </a:lnSpc>
              <a:spcBef>
                <a:spcPts val="0"/>
              </a:spcBef>
              <a:spcAft>
                <a:spcPts val="0"/>
              </a:spcAft>
              <a:buSzPts val="2400"/>
              <a:buFont typeface="Anybody"/>
              <a:buNone/>
              <a:defRPr b="1" sz="2400">
                <a:latin typeface="Anybody"/>
                <a:ea typeface="Anybody"/>
                <a:cs typeface="Anybody"/>
                <a:sym typeface="Anybody"/>
              </a:defRPr>
            </a:lvl7pPr>
            <a:lvl8pPr lvl="7" rtl="0" algn="ctr">
              <a:lnSpc>
                <a:spcPct val="100000"/>
              </a:lnSpc>
              <a:spcBef>
                <a:spcPts val="0"/>
              </a:spcBef>
              <a:spcAft>
                <a:spcPts val="0"/>
              </a:spcAft>
              <a:buSzPts val="2400"/>
              <a:buFont typeface="Anybody"/>
              <a:buNone/>
              <a:defRPr b="1" sz="2400">
                <a:latin typeface="Anybody"/>
                <a:ea typeface="Anybody"/>
                <a:cs typeface="Anybody"/>
                <a:sym typeface="Anybody"/>
              </a:defRPr>
            </a:lvl8pPr>
            <a:lvl9pPr lvl="8" rtl="0" algn="ctr">
              <a:lnSpc>
                <a:spcPct val="100000"/>
              </a:lnSpc>
              <a:spcBef>
                <a:spcPts val="0"/>
              </a:spcBef>
              <a:spcAft>
                <a:spcPts val="0"/>
              </a:spcAft>
              <a:buSzPts val="2400"/>
              <a:buFont typeface="Anybody"/>
              <a:buNone/>
              <a:defRPr b="1" sz="2400">
                <a:latin typeface="Anybody"/>
                <a:ea typeface="Anybody"/>
                <a:cs typeface="Anybody"/>
                <a:sym typeface="Anybody"/>
              </a:defRPr>
            </a:lvl9pPr>
          </a:lstStyle>
          <a:p/>
        </p:txBody>
      </p:sp>
      <p:grpSp>
        <p:nvGrpSpPr>
          <p:cNvPr id="107" name="Google Shape;107;p5"/>
          <p:cNvGrpSpPr/>
          <p:nvPr/>
        </p:nvGrpSpPr>
        <p:grpSpPr>
          <a:xfrm>
            <a:off x="245250" y="270754"/>
            <a:ext cx="11032825" cy="4604005"/>
            <a:chOff x="245250" y="270754"/>
            <a:chExt cx="11032825" cy="4604005"/>
          </a:xfrm>
        </p:grpSpPr>
        <p:sp>
          <p:nvSpPr>
            <p:cNvPr id="108" name="Google Shape;108;p5"/>
            <p:cNvSpPr/>
            <p:nvPr/>
          </p:nvSpPr>
          <p:spPr>
            <a:xfrm>
              <a:off x="8583175" y="1580125"/>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5"/>
            <p:cNvGrpSpPr/>
            <p:nvPr/>
          </p:nvGrpSpPr>
          <p:grpSpPr>
            <a:xfrm>
              <a:off x="245250" y="2629538"/>
              <a:ext cx="116700" cy="2245222"/>
              <a:chOff x="245250" y="2629538"/>
              <a:chExt cx="116700" cy="2245222"/>
            </a:xfrm>
          </p:grpSpPr>
          <p:sp>
            <p:nvSpPr>
              <p:cNvPr id="110" name="Google Shape;110;p5"/>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5"/>
            <p:cNvGrpSpPr/>
            <p:nvPr/>
          </p:nvGrpSpPr>
          <p:grpSpPr>
            <a:xfrm rot="-5400000">
              <a:off x="7489325" y="1427825"/>
              <a:ext cx="2606788" cy="292646"/>
              <a:chOff x="5823975" y="3462600"/>
              <a:chExt cx="2606788" cy="292646"/>
            </a:xfrm>
          </p:grpSpPr>
          <p:sp>
            <p:nvSpPr>
              <p:cNvPr id="119" name="Google Shape;119;p5"/>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grpSp>
        <p:nvGrpSpPr>
          <p:cNvPr id="150" name="Google Shape;150;p6"/>
          <p:cNvGrpSpPr/>
          <p:nvPr/>
        </p:nvGrpSpPr>
        <p:grpSpPr>
          <a:xfrm>
            <a:off x="245250" y="270754"/>
            <a:ext cx="11032825" cy="4604005"/>
            <a:chOff x="245250" y="270754"/>
            <a:chExt cx="11032825" cy="4604005"/>
          </a:xfrm>
        </p:grpSpPr>
        <p:sp>
          <p:nvSpPr>
            <p:cNvPr id="151" name="Google Shape;151;p6"/>
            <p:cNvSpPr/>
            <p:nvPr/>
          </p:nvSpPr>
          <p:spPr>
            <a:xfrm>
              <a:off x="8583175" y="1580125"/>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6"/>
            <p:cNvGrpSpPr/>
            <p:nvPr/>
          </p:nvGrpSpPr>
          <p:grpSpPr>
            <a:xfrm>
              <a:off x="245250" y="2629538"/>
              <a:ext cx="116700" cy="2245222"/>
              <a:chOff x="245250" y="2629538"/>
              <a:chExt cx="116700" cy="2245222"/>
            </a:xfrm>
          </p:grpSpPr>
          <p:sp>
            <p:nvSpPr>
              <p:cNvPr id="153" name="Google Shape;153;p6"/>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6"/>
            <p:cNvGrpSpPr/>
            <p:nvPr/>
          </p:nvGrpSpPr>
          <p:grpSpPr>
            <a:xfrm rot="-5400000">
              <a:off x="7489325" y="1427825"/>
              <a:ext cx="2606788" cy="292646"/>
              <a:chOff x="5823975" y="3462600"/>
              <a:chExt cx="2606788" cy="292646"/>
            </a:xfrm>
          </p:grpSpPr>
          <p:sp>
            <p:nvSpPr>
              <p:cNvPr id="162" name="Google Shape;162;p6"/>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2" name="Google Shape;192;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extLst>
    <p:ext uri="{DCECCB84-F9BA-43D5-87BE-67443E8EF086}">
      <p15:sldGuideLst>
        <p15:guide id="1" pos="5612">
          <p15:clr>
            <a:srgbClr val="E46962"/>
          </p15:clr>
        </p15:guide>
        <p15:guide id="2" pos="136">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3" name="Shape 193"/>
        <p:cNvGrpSpPr/>
        <p:nvPr/>
      </p:nvGrpSpPr>
      <p:grpSpPr>
        <a:xfrm>
          <a:off x="0" y="0"/>
          <a:ext cx="0" cy="0"/>
          <a:chOff x="0" y="0"/>
          <a:chExt cx="0" cy="0"/>
        </a:xfrm>
      </p:grpSpPr>
      <p:sp>
        <p:nvSpPr>
          <p:cNvPr id="194" name="Google Shape;194;p7"/>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 name="Google Shape;195;p7"/>
          <p:cNvSpPr txBox="1"/>
          <p:nvPr>
            <p:ph idx="1" type="subTitle"/>
          </p:nvPr>
        </p:nvSpPr>
        <p:spPr>
          <a:xfrm>
            <a:off x="1945350" y="1624100"/>
            <a:ext cx="5260200" cy="185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Nunito Light"/>
              <a:buChar char="●"/>
              <a:defRPr/>
            </a:lvl1pPr>
            <a:lvl2pPr lvl="1" rtl="0" algn="ctr">
              <a:lnSpc>
                <a:spcPct val="100000"/>
              </a:lnSpc>
              <a:spcBef>
                <a:spcPts val="100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196" name="Google Shape;196;p7"/>
          <p:cNvGrpSpPr/>
          <p:nvPr/>
        </p:nvGrpSpPr>
        <p:grpSpPr>
          <a:xfrm>
            <a:off x="0" y="861400"/>
            <a:ext cx="10758050" cy="4111963"/>
            <a:chOff x="0" y="861400"/>
            <a:chExt cx="10758050" cy="4111963"/>
          </a:xfrm>
        </p:grpSpPr>
        <p:sp>
          <p:nvSpPr>
            <p:cNvPr id="197" name="Google Shape;197;p7"/>
            <p:cNvSpPr/>
            <p:nvPr/>
          </p:nvSpPr>
          <p:spPr>
            <a:xfrm rot="-5400000">
              <a:off x="2906550" y="1426700"/>
              <a:ext cx="541500" cy="635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7"/>
            <p:cNvGrpSpPr/>
            <p:nvPr/>
          </p:nvGrpSpPr>
          <p:grpSpPr>
            <a:xfrm rot="5400000">
              <a:off x="6758000" y="3300600"/>
              <a:ext cx="738738" cy="2606788"/>
              <a:chOff x="1365575" y="1126950"/>
              <a:chExt cx="738738" cy="2606788"/>
            </a:xfrm>
          </p:grpSpPr>
          <p:sp>
            <p:nvSpPr>
              <p:cNvPr id="199" name="Google Shape;199;p7"/>
              <p:cNvSpPr/>
              <p:nvPr/>
            </p:nvSpPr>
            <p:spPr>
              <a:xfrm>
                <a:off x="1365575" y="112695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1588621" y="112695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1811667" y="112695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2034713" y="112695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1365575" y="130817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1588621" y="130817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1811667" y="130817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2034713" y="130817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1365575" y="148940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1588621" y="148940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1811667" y="148940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2034713" y="148940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1365575" y="167063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1588621" y="167063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1811667" y="167063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2034713" y="167063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1365575" y="185186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1588621" y="185186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a:off x="1811667" y="185186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2034713" y="185186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1365575" y="2033089"/>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1588621" y="2033089"/>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1811667" y="2033089"/>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2034713" y="2033089"/>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1365575" y="221431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1588621" y="221431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1811667" y="221431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2034713" y="221431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1365575" y="2395544"/>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1588621" y="2395544"/>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1811667" y="2395544"/>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2034713" y="2395544"/>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1365575" y="2576772"/>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1588621" y="2576772"/>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1811667" y="2576772"/>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2034713" y="2576772"/>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1365575" y="27580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1588621" y="27580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1811667" y="27580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2034713" y="27580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1365575" y="2939227"/>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1588621" y="2939227"/>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1811667" y="2939227"/>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2034713" y="2939227"/>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1365575" y="312045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1588621" y="312045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1811667" y="312045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2034713" y="312045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1365575" y="330168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1588621" y="330168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1811667" y="330168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2034713" y="330168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1365575" y="348291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1588621" y="348291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1811667" y="348291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2034713" y="348291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1365575" y="366413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1588621" y="366413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1811667" y="366413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2034713" y="366413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7"/>
            <p:cNvSpPr/>
            <p:nvPr/>
          </p:nvSpPr>
          <p:spPr>
            <a:xfrm>
              <a:off x="8063150" y="861400"/>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7"/>
            <p:cNvGrpSpPr/>
            <p:nvPr/>
          </p:nvGrpSpPr>
          <p:grpSpPr>
            <a:xfrm>
              <a:off x="467750" y="1449138"/>
              <a:ext cx="490949" cy="2245222"/>
              <a:chOff x="624100" y="1857475"/>
              <a:chExt cx="490949" cy="2245222"/>
            </a:xfrm>
          </p:grpSpPr>
          <p:sp>
            <p:nvSpPr>
              <p:cNvPr id="261" name="Google Shape;261;p7"/>
              <p:cNvSpPr/>
              <p:nvPr/>
            </p:nvSpPr>
            <p:spPr>
              <a:xfrm>
                <a:off x="624100" y="33778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998349" y="33778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624100" y="368192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998349" y="368192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624100" y="3985997"/>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998349" y="3985997"/>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624100" y="307377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998349" y="307377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624100" y="276970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998349" y="276970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624100" y="246562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998349" y="246562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624100" y="21615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998349" y="21615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24100" y="185747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998349" y="1857475"/>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7" name="Shape 277"/>
        <p:cNvGrpSpPr/>
        <p:nvPr/>
      </p:nvGrpSpPr>
      <p:grpSpPr>
        <a:xfrm>
          <a:off x="0" y="0"/>
          <a:ext cx="0" cy="0"/>
          <a:chOff x="0" y="0"/>
          <a:chExt cx="0" cy="0"/>
        </a:xfrm>
      </p:grpSpPr>
      <p:sp>
        <p:nvSpPr>
          <p:cNvPr id="278" name="Google Shape;278;p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79" name="Google Shape;279;p8"/>
          <p:cNvGrpSpPr/>
          <p:nvPr/>
        </p:nvGrpSpPr>
        <p:grpSpPr>
          <a:xfrm>
            <a:off x="245250" y="270754"/>
            <a:ext cx="11032825" cy="4604005"/>
            <a:chOff x="245250" y="270754"/>
            <a:chExt cx="11032825" cy="4604005"/>
          </a:xfrm>
        </p:grpSpPr>
        <p:sp>
          <p:nvSpPr>
            <p:cNvPr id="280" name="Google Shape;280;p8"/>
            <p:cNvSpPr/>
            <p:nvPr/>
          </p:nvSpPr>
          <p:spPr>
            <a:xfrm>
              <a:off x="8583175" y="1580125"/>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8"/>
            <p:cNvGrpSpPr/>
            <p:nvPr/>
          </p:nvGrpSpPr>
          <p:grpSpPr>
            <a:xfrm>
              <a:off x="245250" y="2629538"/>
              <a:ext cx="116700" cy="2245222"/>
              <a:chOff x="245250" y="2629538"/>
              <a:chExt cx="116700" cy="2245222"/>
            </a:xfrm>
          </p:grpSpPr>
          <p:sp>
            <p:nvSpPr>
              <p:cNvPr id="282" name="Google Shape;282;p8"/>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8"/>
            <p:cNvGrpSpPr/>
            <p:nvPr/>
          </p:nvGrpSpPr>
          <p:grpSpPr>
            <a:xfrm rot="-5400000">
              <a:off x="7489325" y="1427825"/>
              <a:ext cx="2606788" cy="292646"/>
              <a:chOff x="5823975" y="3462600"/>
              <a:chExt cx="2606788" cy="292646"/>
            </a:xfrm>
          </p:grpSpPr>
          <p:sp>
            <p:nvSpPr>
              <p:cNvPr id="291" name="Google Shape;291;p8"/>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1" name="Shape 321"/>
        <p:cNvGrpSpPr/>
        <p:nvPr/>
      </p:nvGrpSpPr>
      <p:grpSpPr>
        <a:xfrm>
          <a:off x="0" y="0"/>
          <a:ext cx="0" cy="0"/>
          <a:chOff x="0" y="0"/>
          <a:chExt cx="0" cy="0"/>
        </a:xfrm>
      </p:grpSpPr>
      <p:sp>
        <p:nvSpPr>
          <p:cNvPr id="322" name="Google Shape;322;p9"/>
          <p:cNvSpPr txBox="1"/>
          <p:nvPr>
            <p:ph type="title"/>
          </p:nvPr>
        </p:nvSpPr>
        <p:spPr>
          <a:xfrm>
            <a:off x="2135550" y="1655488"/>
            <a:ext cx="48729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3" name="Google Shape;323;p9"/>
          <p:cNvSpPr txBox="1"/>
          <p:nvPr>
            <p:ph idx="1" type="subTitle"/>
          </p:nvPr>
        </p:nvSpPr>
        <p:spPr>
          <a:xfrm>
            <a:off x="2135550" y="2816913"/>
            <a:ext cx="48729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4" name="Google Shape;324;p9"/>
          <p:cNvGrpSpPr/>
          <p:nvPr/>
        </p:nvGrpSpPr>
        <p:grpSpPr>
          <a:xfrm>
            <a:off x="-2134075" y="270738"/>
            <a:ext cx="11043500" cy="6113838"/>
            <a:chOff x="-2134075" y="270738"/>
            <a:chExt cx="11043500" cy="6113838"/>
          </a:xfrm>
        </p:grpSpPr>
        <p:sp>
          <p:nvSpPr>
            <p:cNvPr id="325" name="Google Shape;325;p9"/>
            <p:cNvSpPr/>
            <p:nvPr/>
          </p:nvSpPr>
          <p:spPr>
            <a:xfrm>
              <a:off x="-2134075" y="3689675"/>
              <a:ext cx="2694900" cy="2694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9"/>
            <p:cNvGrpSpPr/>
            <p:nvPr/>
          </p:nvGrpSpPr>
          <p:grpSpPr>
            <a:xfrm>
              <a:off x="8792725" y="270738"/>
              <a:ext cx="116700" cy="2245222"/>
              <a:chOff x="245250" y="2629538"/>
              <a:chExt cx="116700" cy="2245222"/>
            </a:xfrm>
          </p:grpSpPr>
          <p:sp>
            <p:nvSpPr>
              <p:cNvPr id="327" name="Google Shape;327;p9"/>
              <p:cNvSpPr/>
              <p:nvPr/>
            </p:nvSpPr>
            <p:spPr>
              <a:xfrm>
                <a:off x="245250" y="41499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a:off x="245250" y="4453986"/>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a:off x="245250" y="4758059"/>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245250" y="38458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245250" y="354176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245250" y="323768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
              <p:cNvSpPr/>
              <p:nvPr/>
            </p:nvSpPr>
            <p:spPr>
              <a:xfrm>
                <a:off x="245250" y="293361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245250" y="2629538"/>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9"/>
            <p:cNvGrpSpPr/>
            <p:nvPr/>
          </p:nvGrpSpPr>
          <p:grpSpPr>
            <a:xfrm rot="10800000">
              <a:off x="361950" y="4728425"/>
              <a:ext cx="2606788" cy="292646"/>
              <a:chOff x="5823975" y="3462600"/>
              <a:chExt cx="2606788" cy="292646"/>
            </a:xfrm>
          </p:grpSpPr>
          <p:sp>
            <p:nvSpPr>
              <p:cNvPr id="336" name="Google Shape;336;p9"/>
              <p:cNvSpPr/>
              <p:nvPr/>
            </p:nvSpPr>
            <p:spPr>
              <a:xfrm rot="5400000">
                <a:off x="836116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rot="5400000">
                <a:off x="836116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5400000">
                <a:off x="817993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5400000">
                <a:off x="817993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rot="5400000">
                <a:off x="799870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rot="5400000">
                <a:off x="799870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rot="5400000">
                <a:off x="781748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rot="5400000">
                <a:off x="781748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rot="5400000">
                <a:off x="7636252"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rot="5400000">
                <a:off x="7636252"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rot="5400000">
                <a:off x="745502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rot="5400000">
                <a:off x="745502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rot="5400000">
                <a:off x="7273797"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rot="5400000">
                <a:off x="7273797"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rot="5400000">
                <a:off x="7092569"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rot="5400000">
                <a:off x="7092569"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rot="5400000">
                <a:off x="6911341"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rot="5400000">
                <a:off x="6911341"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rot="5400000">
                <a:off x="6730114"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rot="5400000">
                <a:off x="6730114"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rot="5400000">
                <a:off x="6548886"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rot="5400000">
                <a:off x="6548886"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rot="5400000">
                <a:off x="6367658"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rot="5400000">
                <a:off x="6367658"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rot="5400000">
                <a:off x="6186430"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rot="5400000">
                <a:off x="6186430"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rot="5400000">
                <a:off x="6005203"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rot="5400000">
                <a:off x="6005203"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rot="5400000">
                <a:off x="5823975" y="34626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rot="5400000">
                <a:off x="5823975" y="368564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6" name="Shape 366"/>
        <p:cNvGrpSpPr/>
        <p:nvPr/>
      </p:nvGrpSpPr>
      <p:grpSpPr>
        <a:xfrm>
          <a:off x="0" y="0"/>
          <a:ext cx="0" cy="0"/>
          <a:chOff x="0" y="0"/>
          <a:chExt cx="0" cy="0"/>
        </a:xfrm>
      </p:grpSpPr>
      <p:sp>
        <p:nvSpPr>
          <p:cNvPr id="367" name="Google Shape;367;p10"/>
          <p:cNvSpPr/>
          <p:nvPr>
            <p:ph idx="2" type="pic"/>
          </p:nvPr>
        </p:nvSpPr>
        <p:spPr>
          <a:xfrm>
            <a:off x="-25" y="-13725"/>
            <a:ext cx="9144000" cy="5157300"/>
          </a:xfrm>
          <a:prstGeom prst="rect">
            <a:avLst/>
          </a:prstGeom>
          <a:noFill/>
          <a:ln>
            <a:noFill/>
          </a:ln>
        </p:spPr>
      </p:sp>
      <p:sp>
        <p:nvSpPr>
          <p:cNvPr id="368" name="Google Shape;368;p10"/>
          <p:cNvSpPr txBox="1"/>
          <p:nvPr>
            <p:ph type="title"/>
          </p:nvPr>
        </p:nvSpPr>
        <p:spPr>
          <a:xfrm>
            <a:off x="720000" y="4014450"/>
            <a:ext cx="7704000" cy="572700"/>
          </a:xfrm>
          <a:prstGeom prst="rect">
            <a:avLst/>
          </a:prstGeom>
          <a:solidFill>
            <a:schemeClr val="lt2"/>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nybody"/>
              <a:buNone/>
              <a:defRPr b="1" sz="3500">
                <a:solidFill>
                  <a:schemeClr val="dk1"/>
                </a:solidFill>
                <a:latin typeface="Anybody"/>
                <a:ea typeface="Anybody"/>
                <a:cs typeface="Anybody"/>
                <a:sym typeface="Anybody"/>
              </a:defRPr>
            </a:lvl1pPr>
            <a:lvl2pPr lvl="1" rtl="0">
              <a:spcBef>
                <a:spcPts val="0"/>
              </a:spcBef>
              <a:spcAft>
                <a:spcPts val="0"/>
              </a:spcAft>
              <a:buClr>
                <a:schemeClr val="dk1"/>
              </a:buClr>
              <a:buSzPts val="3500"/>
              <a:buFont typeface="Anybody"/>
              <a:buNone/>
              <a:defRPr b="1" sz="3500">
                <a:solidFill>
                  <a:schemeClr val="dk1"/>
                </a:solidFill>
                <a:latin typeface="Anybody"/>
                <a:ea typeface="Anybody"/>
                <a:cs typeface="Anybody"/>
                <a:sym typeface="Anybody"/>
              </a:defRPr>
            </a:lvl2pPr>
            <a:lvl3pPr lvl="2" rtl="0">
              <a:spcBef>
                <a:spcPts val="0"/>
              </a:spcBef>
              <a:spcAft>
                <a:spcPts val="0"/>
              </a:spcAft>
              <a:buClr>
                <a:schemeClr val="dk1"/>
              </a:buClr>
              <a:buSzPts val="3500"/>
              <a:buFont typeface="Anybody"/>
              <a:buNone/>
              <a:defRPr b="1" sz="3500">
                <a:solidFill>
                  <a:schemeClr val="dk1"/>
                </a:solidFill>
                <a:latin typeface="Anybody"/>
                <a:ea typeface="Anybody"/>
                <a:cs typeface="Anybody"/>
                <a:sym typeface="Anybody"/>
              </a:defRPr>
            </a:lvl3pPr>
            <a:lvl4pPr lvl="3" rtl="0">
              <a:spcBef>
                <a:spcPts val="0"/>
              </a:spcBef>
              <a:spcAft>
                <a:spcPts val="0"/>
              </a:spcAft>
              <a:buClr>
                <a:schemeClr val="dk1"/>
              </a:buClr>
              <a:buSzPts val="3500"/>
              <a:buFont typeface="Anybody"/>
              <a:buNone/>
              <a:defRPr b="1" sz="3500">
                <a:solidFill>
                  <a:schemeClr val="dk1"/>
                </a:solidFill>
                <a:latin typeface="Anybody"/>
                <a:ea typeface="Anybody"/>
                <a:cs typeface="Anybody"/>
                <a:sym typeface="Anybody"/>
              </a:defRPr>
            </a:lvl4pPr>
            <a:lvl5pPr lvl="4" rtl="0">
              <a:spcBef>
                <a:spcPts val="0"/>
              </a:spcBef>
              <a:spcAft>
                <a:spcPts val="0"/>
              </a:spcAft>
              <a:buClr>
                <a:schemeClr val="dk1"/>
              </a:buClr>
              <a:buSzPts val="3500"/>
              <a:buFont typeface="Anybody"/>
              <a:buNone/>
              <a:defRPr b="1" sz="3500">
                <a:solidFill>
                  <a:schemeClr val="dk1"/>
                </a:solidFill>
                <a:latin typeface="Anybody"/>
                <a:ea typeface="Anybody"/>
                <a:cs typeface="Anybody"/>
                <a:sym typeface="Anybody"/>
              </a:defRPr>
            </a:lvl5pPr>
            <a:lvl6pPr lvl="5" rtl="0">
              <a:spcBef>
                <a:spcPts val="0"/>
              </a:spcBef>
              <a:spcAft>
                <a:spcPts val="0"/>
              </a:spcAft>
              <a:buClr>
                <a:schemeClr val="dk1"/>
              </a:buClr>
              <a:buSzPts val="3500"/>
              <a:buFont typeface="Anybody"/>
              <a:buNone/>
              <a:defRPr b="1" sz="3500">
                <a:solidFill>
                  <a:schemeClr val="dk1"/>
                </a:solidFill>
                <a:latin typeface="Anybody"/>
                <a:ea typeface="Anybody"/>
                <a:cs typeface="Anybody"/>
                <a:sym typeface="Anybody"/>
              </a:defRPr>
            </a:lvl6pPr>
            <a:lvl7pPr lvl="6" rtl="0">
              <a:spcBef>
                <a:spcPts val="0"/>
              </a:spcBef>
              <a:spcAft>
                <a:spcPts val="0"/>
              </a:spcAft>
              <a:buClr>
                <a:schemeClr val="dk1"/>
              </a:buClr>
              <a:buSzPts val="3500"/>
              <a:buFont typeface="Anybody"/>
              <a:buNone/>
              <a:defRPr b="1" sz="3500">
                <a:solidFill>
                  <a:schemeClr val="dk1"/>
                </a:solidFill>
                <a:latin typeface="Anybody"/>
                <a:ea typeface="Anybody"/>
                <a:cs typeface="Anybody"/>
                <a:sym typeface="Anybody"/>
              </a:defRPr>
            </a:lvl7pPr>
            <a:lvl8pPr lvl="7" rtl="0">
              <a:spcBef>
                <a:spcPts val="0"/>
              </a:spcBef>
              <a:spcAft>
                <a:spcPts val="0"/>
              </a:spcAft>
              <a:buClr>
                <a:schemeClr val="dk1"/>
              </a:buClr>
              <a:buSzPts val="3500"/>
              <a:buFont typeface="Anybody"/>
              <a:buNone/>
              <a:defRPr b="1" sz="3500">
                <a:solidFill>
                  <a:schemeClr val="dk1"/>
                </a:solidFill>
                <a:latin typeface="Anybody"/>
                <a:ea typeface="Anybody"/>
                <a:cs typeface="Anybody"/>
                <a:sym typeface="Anybody"/>
              </a:defRPr>
            </a:lvl8pPr>
            <a:lvl9pPr lvl="8" rtl="0">
              <a:spcBef>
                <a:spcPts val="0"/>
              </a:spcBef>
              <a:spcAft>
                <a:spcPts val="0"/>
              </a:spcAft>
              <a:buClr>
                <a:schemeClr val="dk1"/>
              </a:buClr>
              <a:buSzPts val="3500"/>
              <a:buFont typeface="Anybody"/>
              <a:buNone/>
              <a:defRPr b="1" sz="3500">
                <a:solidFill>
                  <a:schemeClr val="dk1"/>
                </a:solidFill>
                <a:latin typeface="Anybody"/>
                <a:ea typeface="Anybody"/>
                <a:cs typeface="Anybody"/>
                <a:sym typeface="Anybod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9"/>
          <p:cNvSpPr txBox="1"/>
          <p:nvPr>
            <p:ph type="ctrTitle"/>
          </p:nvPr>
        </p:nvSpPr>
        <p:spPr>
          <a:xfrm>
            <a:off x="1124225" y="1615050"/>
            <a:ext cx="6895800" cy="19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100"/>
              <a:t>Predicting Company Outperformance</a:t>
            </a:r>
            <a:endParaRPr sz="5100"/>
          </a:p>
        </p:txBody>
      </p:sp>
      <p:sp>
        <p:nvSpPr>
          <p:cNvPr id="695" name="Google Shape;695;p19"/>
          <p:cNvSpPr/>
          <p:nvPr/>
        </p:nvSpPr>
        <p:spPr>
          <a:xfrm>
            <a:off x="-419100" y="3433100"/>
            <a:ext cx="2399700" cy="232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6" name="Google Shape;696;p19"/>
          <p:cNvGrpSpPr/>
          <p:nvPr/>
        </p:nvGrpSpPr>
        <p:grpSpPr>
          <a:xfrm>
            <a:off x="343850" y="1126950"/>
            <a:ext cx="738738" cy="2606788"/>
            <a:chOff x="1365575" y="1126950"/>
            <a:chExt cx="738738" cy="2606788"/>
          </a:xfrm>
        </p:grpSpPr>
        <p:sp>
          <p:nvSpPr>
            <p:cNvPr id="697" name="Google Shape;697;p19"/>
            <p:cNvSpPr/>
            <p:nvPr/>
          </p:nvSpPr>
          <p:spPr>
            <a:xfrm>
              <a:off x="1365575" y="112695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9"/>
            <p:cNvSpPr/>
            <p:nvPr/>
          </p:nvSpPr>
          <p:spPr>
            <a:xfrm>
              <a:off x="1588621" y="112695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9"/>
            <p:cNvSpPr/>
            <p:nvPr/>
          </p:nvSpPr>
          <p:spPr>
            <a:xfrm>
              <a:off x="1811667" y="112695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9"/>
            <p:cNvSpPr/>
            <p:nvPr/>
          </p:nvSpPr>
          <p:spPr>
            <a:xfrm>
              <a:off x="2034713" y="112695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9"/>
            <p:cNvSpPr/>
            <p:nvPr/>
          </p:nvSpPr>
          <p:spPr>
            <a:xfrm>
              <a:off x="1365575" y="130817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9"/>
            <p:cNvSpPr/>
            <p:nvPr/>
          </p:nvSpPr>
          <p:spPr>
            <a:xfrm>
              <a:off x="1588621" y="130817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9"/>
            <p:cNvSpPr/>
            <p:nvPr/>
          </p:nvSpPr>
          <p:spPr>
            <a:xfrm>
              <a:off x="1811667" y="130817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9"/>
            <p:cNvSpPr/>
            <p:nvPr/>
          </p:nvSpPr>
          <p:spPr>
            <a:xfrm>
              <a:off x="2034713" y="130817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9"/>
            <p:cNvSpPr/>
            <p:nvPr/>
          </p:nvSpPr>
          <p:spPr>
            <a:xfrm>
              <a:off x="1365575" y="148940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9"/>
            <p:cNvSpPr/>
            <p:nvPr/>
          </p:nvSpPr>
          <p:spPr>
            <a:xfrm>
              <a:off x="1588621" y="148940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9"/>
            <p:cNvSpPr/>
            <p:nvPr/>
          </p:nvSpPr>
          <p:spPr>
            <a:xfrm>
              <a:off x="1811667" y="148940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9"/>
            <p:cNvSpPr/>
            <p:nvPr/>
          </p:nvSpPr>
          <p:spPr>
            <a:xfrm>
              <a:off x="2034713" y="148940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9"/>
            <p:cNvSpPr/>
            <p:nvPr/>
          </p:nvSpPr>
          <p:spPr>
            <a:xfrm>
              <a:off x="1365575" y="167063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9"/>
            <p:cNvSpPr/>
            <p:nvPr/>
          </p:nvSpPr>
          <p:spPr>
            <a:xfrm>
              <a:off x="1588621" y="167063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9"/>
            <p:cNvSpPr/>
            <p:nvPr/>
          </p:nvSpPr>
          <p:spPr>
            <a:xfrm>
              <a:off x="1811667" y="167063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9"/>
            <p:cNvSpPr/>
            <p:nvPr/>
          </p:nvSpPr>
          <p:spPr>
            <a:xfrm>
              <a:off x="2034713" y="167063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9"/>
            <p:cNvSpPr/>
            <p:nvPr/>
          </p:nvSpPr>
          <p:spPr>
            <a:xfrm>
              <a:off x="1365575" y="185186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9"/>
            <p:cNvSpPr/>
            <p:nvPr/>
          </p:nvSpPr>
          <p:spPr>
            <a:xfrm>
              <a:off x="1588621" y="185186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9"/>
            <p:cNvSpPr/>
            <p:nvPr/>
          </p:nvSpPr>
          <p:spPr>
            <a:xfrm>
              <a:off x="1811667" y="185186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9"/>
            <p:cNvSpPr/>
            <p:nvPr/>
          </p:nvSpPr>
          <p:spPr>
            <a:xfrm>
              <a:off x="2034713" y="185186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9"/>
            <p:cNvSpPr/>
            <p:nvPr/>
          </p:nvSpPr>
          <p:spPr>
            <a:xfrm>
              <a:off x="1365575" y="2033089"/>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9"/>
            <p:cNvSpPr/>
            <p:nvPr/>
          </p:nvSpPr>
          <p:spPr>
            <a:xfrm>
              <a:off x="1588621" y="2033089"/>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9"/>
            <p:cNvSpPr/>
            <p:nvPr/>
          </p:nvSpPr>
          <p:spPr>
            <a:xfrm>
              <a:off x="1811667" y="2033089"/>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9"/>
            <p:cNvSpPr/>
            <p:nvPr/>
          </p:nvSpPr>
          <p:spPr>
            <a:xfrm>
              <a:off x="2034713" y="2033089"/>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9"/>
            <p:cNvSpPr/>
            <p:nvPr/>
          </p:nvSpPr>
          <p:spPr>
            <a:xfrm>
              <a:off x="1365575" y="221431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9"/>
            <p:cNvSpPr/>
            <p:nvPr/>
          </p:nvSpPr>
          <p:spPr>
            <a:xfrm>
              <a:off x="1588621" y="221431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9"/>
            <p:cNvSpPr/>
            <p:nvPr/>
          </p:nvSpPr>
          <p:spPr>
            <a:xfrm>
              <a:off x="1811667" y="221431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9"/>
            <p:cNvSpPr/>
            <p:nvPr/>
          </p:nvSpPr>
          <p:spPr>
            <a:xfrm>
              <a:off x="2034713" y="2214316"/>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9"/>
            <p:cNvSpPr/>
            <p:nvPr/>
          </p:nvSpPr>
          <p:spPr>
            <a:xfrm>
              <a:off x="1365575" y="2395544"/>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9"/>
            <p:cNvSpPr/>
            <p:nvPr/>
          </p:nvSpPr>
          <p:spPr>
            <a:xfrm>
              <a:off x="1588621" y="2395544"/>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9"/>
            <p:cNvSpPr/>
            <p:nvPr/>
          </p:nvSpPr>
          <p:spPr>
            <a:xfrm>
              <a:off x="1811667" y="2395544"/>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9"/>
            <p:cNvSpPr/>
            <p:nvPr/>
          </p:nvSpPr>
          <p:spPr>
            <a:xfrm>
              <a:off x="2034713" y="2395544"/>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9"/>
            <p:cNvSpPr/>
            <p:nvPr/>
          </p:nvSpPr>
          <p:spPr>
            <a:xfrm>
              <a:off x="1365575" y="2576772"/>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9"/>
            <p:cNvSpPr/>
            <p:nvPr/>
          </p:nvSpPr>
          <p:spPr>
            <a:xfrm>
              <a:off x="1588621" y="2576772"/>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9"/>
            <p:cNvSpPr/>
            <p:nvPr/>
          </p:nvSpPr>
          <p:spPr>
            <a:xfrm>
              <a:off x="1811667" y="2576772"/>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9"/>
            <p:cNvSpPr/>
            <p:nvPr/>
          </p:nvSpPr>
          <p:spPr>
            <a:xfrm>
              <a:off x="2034713" y="2576772"/>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9"/>
            <p:cNvSpPr/>
            <p:nvPr/>
          </p:nvSpPr>
          <p:spPr>
            <a:xfrm>
              <a:off x="1365575" y="27580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a:off x="1588621" y="27580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a:off x="1811667" y="27580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9"/>
            <p:cNvSpPr/>
            <p:nvPr/>
          </p:nvSpPr>
          <p:spPr>
            <a:xfrm>
              <a:off x="2034713" y="2758000"/>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9"/>
            <p:cNvSpPr/>
            <p:nvPr/>
          </p:nvSpPr>
          <p:spPr>
            <a:xfrm>
              <a:off x="1365575" y="2939227"/>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9"/>
            <p:cNvSpPr/>
            <p:nvPr/>
          </p:nvSpPr>
          <p:spPr>
            <a:xfrm>
              <a:off x="1588621" y="2939227"/>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9"/>
            <p:cNvSpPr/>
            <p:nvPr/>
          </p:nvSpPr>
          <p:spPr>
            <a:xfrm>
              <a:off x="1811667" y="2939227"/>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2034713" y="2939227"/>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9"/>
            <p:cNvSpPr/>
            <p:nvPr/>
          </p:nvSpPr>
          <p:spPr>
            <a:xfrm>
              <a:off x="1365575" y="312045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9"/>
            <p:cNvSpPr/>
            <p:nvPr/>
          </p:nvSpPr>
          <p:spPr>
            <a:xfrm>
              <a:off x="1588621" y="312045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9"/>
            <p:cNvSpPr/>
            <p:nvPr/>
          </p:nvSpPr>
          <p:spPr>
            <a:xfrm>
              <a:off x="1811667" y="312045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2034713" y="3120455"/>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1365575" y="330168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1588621" y="330168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
            <p:cNvSpPr/>
            <p:nvPr/>
          </p:nvSpPr>
          <p:spPr>
            <a:xfrm>
              <a:off x="1811667" y="330168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9"/>
            <p:cNvSpPr/>
            <p:nvPr/>
          </p:nvSpPr>
          <p:spPr>
            <a:xfrm>
              <a:off x="2034713" y="3301683"/>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9"/>
            <p:cNvSpPr/>
            <p:nvPr/>
          </p:nvSpPr>
          <p:spPr>
            <a:xfrm>
              <a:off x="1365575" y="348291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9"/>
            <p:cNvSpPr/>
            <p:nvPr/>
          </p:nvSpPr>
          <p:spPr>
            <a:xfrm>
              <a:off x="1588621" y="348291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
            <p:cNvSpPr/>
            <p:nvPr/>
          </p:nvSpPr>
          <p:spPr>
            <a:xfrm>
              <a:off x="1811667" y="348291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9"/>
            <p:cNvSpPr/>
            <p:nvPr/>
          </p:nvSpPr>
          <p:spPr>
            <a:xfrm>
              <a:off x="2034713" y="3482911"/>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9"/>
            <p:cNvSpPr/>
            <p:nvPr/>
          </p:nvSpPr>
          <p:spPr>
            <a:xfrm>
              <a:off x="1365575" y="366413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9"/>
            <p:cNvSpPr/>
            <p:nvPr/>
          </p:nvSpPr>
          <p:spPr>
            <a:xfrm>
              <a:off x="1588621" y="366413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1811667" y="366413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9"/>
            <p:cNvSpPr/>
            <p:nvPr/>
          </p:nvSpPr>
          <p:spPr>
            <a:xfrm>
              <a:off x="2034713" y="3664138"/>
              <a:ext cx="69600" cy="69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19"/>
          <p:cNvSpPr/>
          <p:nvPr/>
        </p:nvSpPr>
        <p:spPr>
          <a:xfrm rot="-5400000">
            <a:off x="5695875" y="-2637800"/>
            <a:ext cx="541500" cy="6354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8" name="Google Shape;758;p19"/>
          <p:cNvGrpSpPr/>
          <p:nvPr/>
        </p:nvGrpSpPr>
        <p:grpSpPr>
          <a:xfrm>
            <a:off x="6817075" y="3879150"/>
            <a:ext cx="1613697" cy="724847"/>
            <a:chOff x="6817075" y="3879150"/>
            <a:chExt cx="1613697" cy="724847"/>
          </a:xfrm>
        </p:grpSpPr>
        <p:sp>
          <p:nvSpPr>
            <p:cNvPr id="759" name="Google Shape;759;p19"/>
            <p:cNvSpPr/>
            <p:nvPr/>
          </p:nvSpPr>
          <p:spPr>
            <a:xfrm>
              <a:off x="7191325" y="38791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7565574" y="38791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a:off x="7939823" y="38791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8314072" y="38791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7191325" y="418322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7565574" y="418322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a:off x="7939823" y="418322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a:off x="8314072" y="418322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a:off x="7191325" y="4487297"/>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565574" y="4487297"/>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939823" y="4487297"/>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8314072" y="4487297"/>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a:off x="6817075" y="3879150"/>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6817075" y="4183223"/>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a:off x="6817075" y="4487297"/>
              <a:ext cx="116700" cy="11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19"/>
          <p:cNvSpPr txBox="1"/>
          <p:nvPr/>
        </p:nvSpPr>
        <p:spPr>
          <a:xfrm>
            <a:off x="2422400" y="3654050"/>
            <a:ext cx="4284300" cy="10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nybody"/>
                <a:ea typeface="Anybody"/>
                <a:cs typeface="Anybody"/>
                <a:sym typeface="Anybody"/>
              </a:rPr>
              <a:t>By: Sameer Ahmed, Trevor Allison, Madeleine Cope, Sanyam Jain, Teagan Milford, and  Laurenz Pehl</a:t>
            </a:r>
            <a:endParaRPr>
              <a:latin typeface="Anybody"/>
              <a:ea typeface="Anybody"/>
              <a:cs typeface="Anybody"/>
              <a:sym typeface="Anybod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2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a:p>
            <a:pPr indent="0" lvl="0" marL="0" rtl="0" algn="ctr">
              <a:spcBef>
                <a:spcPts val="0"/>
              </a:spcBef>
              <a:spcAft>
                <a:spcPts val="0"/>
              </a:spcAft>
              <a:buNone/>
            </a:pPr>
            <a:r>
              <a:rPr b="0" lang="en" sz="5200"/>
              <a:t>Questions?</a:t>
            </a:r>
            <a:endParaRPr b="0"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20"/>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80" name="Google Shape;780;p20"/>
          <p:cNvSpPr txBox="1"/>
          <p:nvPr>
            <p:ph idx="1" type="subTitle"/>
          </p:nvPr>
        </p:nvSpPr>
        <p:spPr>
          <a:xfrm>
            <a:off x="1190850" y="1154500"/>
            <a:ext cx="6762300" cy="249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700" u="sng"/>
              <a:t>Goal</a:t>
            </a:r>
            <a:r>
              <a:rPr lang="en"/>
              <a:t>: </a:t>
            </a:r>
            <a:endParaRPr/>
          </a:p>
          <a:p>
            <a:pPr indent="-330200" lvl="1" marL="742950" rtl="0" algn="l">
              <a:spcBef>
                <a:spcPts val="0"/>
              </a:spcBef>
              <a:spcAft>
                <a:spcPts val="0"/>
              </a:spcAft>
              <a:buClr>
                <a:schemeClr val="dk1"/>
              </a:buClr>
              <a:buSzPts val="1600"/>
              <a:buChar char="○"/>
            </a:pPr>
            <a:r>
              <a:rPr lang="en"/>
              <a:t>Scrape text data from 10-K filing, 7A-</a:t>
            </a:r>
            <a:r>
              <a:rPr lang="en"/>
              <a:t>Management</a:t>
            </a:r>
            <a:r>
              <a:rPr lang="en"/>
              <a:t> Discussion Section from 10-15 companies in the Industrial sector over 10 years.</a:t>
            </a:r>
            <a:endParaRPr/>
          </a:p>
          <a:p>
            <a:pPr indent="-330200" lvl="1" marL="742950" rtl="0" algn="l">
              <a:spcBef>
                <a:spcPts val="0"/>
              </a:spcBef>
              <a:spcAft>
                <a:spcPts val="0"/>
              </a:spcAft>
              <a:buClr>
                <a:schemeClr val="dk1"/>
              </a:buClr>
              <a:buSzPts val="1600"/>
              <a:buChar char="○"/>
            </a:pPr>
            <a:r>
              <a:rPr lang="en"/>
              <a:t>Wanted see if the topics talked about by certain companies over time predicted high stock return</a:t>
            </a:r>
            <a:endParaRPr/>
          </a:p>
          <a:p>
            <a:pPr indent="0" lvl="0" marL="914400" rtl="0" algn="l">
              <a:spcBef>
                <a:spcPts val="0"/>
              </a:spcBef>
              <a:spcAft>
                <a:spcPts val="0"/>
              </a:spcAft>
              <a:buNone/>
            </a:pPr>
            <a:r>
              <a:t/>
            </a:r>
            <a:endParaRPr/>
          </a:p>
          <a:p>
            <a:pPr indent="-349250" lvl="0" marL="457200" rtl="0" algn="l">
              <a:spcBef>
                <a:spcPts val="1000"/>
              </a:spcBef>
              <a:spcAft>
                <a:spcPts val="0"/>
              </a:spcAft>
              <a:buSzPts val="1900"/>
              <a:buChar char="●"/>
            </a:pPr>
            <a:r>
              <a:rPr lang="en" sz="1700" u="sng"/>
              <a:t>Why it Matters:</a:t>
            </a:r>
            <a:endParaRPr sz="1700" u="sng"/>
          </a:p>
          <a:p>
            <a:pPr indent="-330200" lvl="1" marL="742950" rtl="0" algn="l">
              <a:spcBef>
                <a:spcPts val="0"/>
              </a:spcBef>
              <a:spcAft>
                <a:spcPts val="0"/>
              </a:spcAft>
              <a:buClr>
                <a:schemeClr val="dk1"/>
              </a:buClr>
              <a:buSzPts val="1600"/>
              <a:buChar char="○"/>
            </a:pPr>
            <a:r>
              <a:rPr lang="en"/>
              <a:t>Stock analysts look for many ways to gain a </a:t>
            </a:r>
            <a:r>
              <a:rPr lang="en"/>
              <a:t>competitive</a:t>
            </a:r>
            <a:r>
              <a:rPr lang="en"/>
              <a:t> advantage in predicting future price movements.</a:t>
            </a:r>
            <a:endParaRPr/>
          </a:p>
          <a:p>
            <a:pPr indent="-330200" lvl="1" marL="742950" rtl="0" algn="l">
              <a:spcBef>
                <a:spcPts val="0"/>
              </a:spcBef>
              <a:spcAft>
                <a:spcPts val="0"/>
              </a:spcAft>
              <a:buClr>
                <a:schemeClr val="dk1"/>
              </a:buClr>
              <a:buSzPts val="1600"/>
              <a:buChar char="○"/>
            </a:pPr>
            <a:r>
              <a:rPr lang="en"/>
              <a:t>With every firm </a:t>
            </a:r>
            <a:r>
              <a:rPr lang="en"/>
              <a:t>receiving the same information, creative models/solutions are key to gaining an advantage over competitors.</a:t>
            </a:r>
            <a:endParaRPr/>
          </a:p>
        </p:txBody>
      </p:sp>
      <p:sp>
        <p:nvSpPr>
          <p:cNvPr id="781" name="Google Shape;781;p20"/>
          <p:cNvSpPr/>
          <p:nvPr/>
        </p:nvSpPr>
        <p:spPr>
          <a:xfrm>
            <a:off x="310525" y="1154500"/>
            <a:ext cx="867900" cy="2723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21"/>
          <p:cNvSpPr txBox="1"/>
          <p:nvPr>
            <p:ph type="title"/>
          </p:nvPr>
        </p:nvSpPr>
        <p:spPr>
          <a:xfrm>
            <a:off x="2135550" y="1655488"/>
            <a:ext cx="4872900" cy="116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200"/>
              <a:t>Hypothesis</a:t>
            </a:r>
            <a:endParaRPr sz="5200"/>
          </a:p>
        </p:txBody>
      </p:sp>
      <p:sp>
        <p:nvSpPr>
          <p:cNvPr id="787" name="Google Shape;787;p21"/>
          <p:cNvSpPr txBox="1"/>
          <p:nvPr>
            <p:ph idx="1" type="subTitle"/>
          </p:nvPr>
        </p:nvSpPr>
        <p:spPr>
          <a:xfrm>
            <a:off x="2135550" y="2816913"/>
            <a:ext cx="4872900" cy="6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Companies that are more dynamic will have higher stock return over time</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1" name="Shape 791"/>
        <p:cNvGrpSpPr/>
        <p:nvPr/>
      </p:nvGrpSpPr>
      <p:grpSpPr>
        <a:xfrm>
          <a:off x="0" y="0"/>
          <a:ext cx="0" cy="0"/>
          <a:chOff x="0" y="0"/>
          <a:chExt cx="0" cy="0"/>
        </a:xfrm>
      </p:grpSpPr>
      <p:sp>
        <p:nvSpPr>
          <p:cNvPr id="792" name="Google Shape;792;p22"/>
          <p:cNvSpPr/>
          <p:nvPr/>
        </p:nvSpPr>
        <p:spPr>
          <a:xfrm>
            <a:off x="315400" y="1213100"/>
            <a:ext cx="849300" cy="262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93" name="Google Shape;793;p22"/>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Methods</a:t>
            </a:r>
            <a:endParaRPr/>
          </a:p>
        </p:txBody>
      </p:sp>
      <p:pic>
        <p:nvPicPr>
          <p:cNvPr id="794" name="Google Shape;794;p22"/>
          <p:cNvPicPr preferRelativeResize="0"/>
          <p:nvPr/>
        </p:nvPicPr>
        <p:blipFill>
          <a:blip r:embed="rId3">
            <a:alphaModFix/>
          </a:blip>
          <a:stretch>
            <a:fillRect/>
          </a:stretch>
        </p:blipFill>
        <p:spPr>
          <a:xfrm>
            <a:off x="572688" y="331875"/>
            <a:ext cx="7805774" cy="4390751"/>
          </a:xfrm>
          <a:prstGeom prst="rect">
            <a:avLst/>
          </a:prstGeom>
          <a:noFill/>
          <a:ln>
            <a:noFill/>
          </a:ln>
        </p:spPr>
      </p:pic>
      <p:sp>
        <p:nvSpPr>
          <p:cNvPr id="795" name="Google Shape;795;p22"/>
          <p:cNvSpPr/>
          <p:nvPr/>
        </p:nvSpPr>
        <p:spPr>
          <a:xfrm>
            <a:off x="3493250" y="3556000"/>
            <a:ext cx="84300" cy="137100"/>
          </a:xfrm>
          <a:prstGeom prst="roundRect">
            <a:avLst>
              <a:gd fmla="val 16667" name="adj"/>
            </a:avLst>
          </a:prstGeom>
          <a:solidFill>
            <a:srgbClr val="2B2A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23"/>
          <p:cNvSpPr txBox="1"/>
          <p:nvPr>
            <p:ph type="title"/>
          </p:nvPr>
        </p:nvSpPr>
        <p:spPr>
          <a:xfrm>
            <a:off x="716550" y="2952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Compound Returns</a:t>
            </a:r>
            <a:endParaRPr/>
          </a:p>
        </p:txBody>
      </p:sp>
      <p:pic>
        <p:nvPicPr>
          <p:cNvPr id="801" name="Google Shape;801;p23"/>
          <p:cNvPicPr preferRelativeResize="0"/>
          <p:nvPr/>
        </p:nvPicPr>
        <p:blipFill>
          <a:blip r:embed="rId3">
            <a:alphaModFix/>
          </a:blip>
          <a:stretch>
            <a:fillRect/>
          </a:stretch>
        </p:blipFill>
        <p:spPr>
          <a:xfrm>
            <a:off x="351925" y="1270850"/>
            <a:ext cx="4241976" cy="2864550"/>
          </a:xfrm>
          <a:prstGeom prst="rect">
            <a:avLst/>
          </a:prstGeom>
          <a:noFill/>
          <a:ln>
            <a:noFill/>
          </a:ln>
        </p:spPr>
      </p:pic>
      <p:pic>
        <p:nvPicPr>
          <p:cNvPr id="802" name="Google Shape;802;p23"/>
          <p:cNvPicPr preferRelativeResize="0"/>
          <p:nvPr/>
        </p:nvPicPr>
        <p:blipFill>
          <a:blip r:embed="rId4">
            <a:alphaModFix/>
          </a:blip>
          <a:stretch>
            <a:fillRect/>
          </a:stretch>
        </p:blipFill>
        <p:spPr>
          <a:xfrm>
            <a:off x="4745275" y="1270850"/>
            <a:ext cx="4081225" cy="2816100"/>
          </a:xfrm>
          <a:prstGeom prst="rect">
            <a:avLst/>
          </a:prstGeom>
          <a:noFill/>
          <a:ln>
            <a:noFill/>
          </a:ln>
        </p:spPr>
      </p:pic>
      <p:sp>
        <p:nvSpPr>
          <p:cNvPr id="803" name="Google Shape;803;p23"/>
          <p:cNvSpPr txBox="1"/>
          <p:nvPr/>
        </p:nvSpPr>
        <p:spPr>
          <a:xfrm>
            <a:off x="1580550" y="945950"/>
            <a:ext cx="178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ybody"/>
                <a:ea typeface="Anybody"/>
                <a:cs typeface="Anybody"/>
                <a:sym typeface="Anybody"/>
              </a:rPr>
              <a:t>Individual Returns</a:t>
            </a:r>
            <a:endParaRPr>
              <a:latin typeface="Anybody"/>
              <a:ea typeface="Anybody"/>
              <a:cs typeface="Anybody"/>
              <a:sym typeface="Anybody"/>
            </a:endParaRPr>
          </a:p>
        </p:txBody>
      </p:sp>
      <p:sp>
        <p:nvSpPr>
          <p:cNvPr id="804" name="Google Shape;804;p23"/>
          <p:cNvSpPr txBox="1"/>
          <p:nvPr/>
        </p:nvSpPr>
        <p:spPr>
          <a:xfrm>
            <a:off x="6046854" y="945950"/>
            <a:ext cx="19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ybody"/>
                <a:ea typeface="Anybody"/>
                <a:cs typeface="Anybody"/>
                <a:sym typeface="Anybody"/>
              </a:rPr>
              <a:t>Industry Returns</a:t>
            </a:r>
            <a:endParaRPr>
              <a:latin typeface="Anybody"/>
              <a:ea typeface="Anybody"/>
              <a:cs typeface="Anybody"/>
              <a:sym typeface="Anybod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24"/>
          <p:cNvSpPr txBox="1"/>
          <p:nvPr>
            <p:ph type="title"/>
          </p:nvPr>
        </p:nvSpPr>
        <p:spPr>
          <a:xfrm>
            <a:off x="720000" y="12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Cosine Similarity</a:t>
            </a:r>
            <a:endParaRPr/>
          </a:p>
        </p:txBody>
      </p:sp>
      <p:sp>
        <p:nvSpPr>
          <p:cNvPr id="810" name="Google Shape;810;p24"/>
          <p:cNvSpPr txBox="1"/>
          <p:nvPr>
            <p:ph idx="3" type="subTitle"/>
          </p:nvPr>
        </p:nvSpPr>
        <p:spPr>
          <a:xfrm>
            <a:off x="5043000" y="830550"/>
            <a:ext cx="2505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TF-IDF</a:t>
            </a:r>
            <a:endParaRPr/>
          </a:p>
        </p:txBody>
      </p:sp>
      <p:sp>
        <p:nvSpPr>
          <p:cNvPr id="811" name="Google Shape;811;p24"/>
          <p:cNvSpPr txBox="1"/>
          <p:nvPr>
            <p:ph idx="4" type="subTitle"/>
          </p:nvPr>
        </p:nvSpPr>
        <p:spPr>
          <a:xfrm>
            <a:off x="1558750" y="830550"/>
            <a:ext cx="2505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Spacy</a:t>
            </a:r>
            <a:endParaRPr/>
          </a:p>
        </p:txBody>
      </p:sp>
      <p:graphicFrame>
        <p:nvGraphicFramePr>
          <p:cNvPr id="812" name="Google Shape;812;p24"/>
          <p:cNvGraphicFramePr/>
          <p:nvPr/>
        </p:nvGraphicFramePr>
        <p:xfrm>
          <a:off x="1644675" y="1305750"/>
          <a:ext cx="3000000" cy="3000000"/>
        </p:xfrm>
        <a:graphic>
          <a:graphicData uri="http://schemas.openxmlformats.org/drawingml/2006/table">
            <a:tbl>
              <a:tblPr>
                <a:noFill/>
                <a:tableStyleId>{A3E2177F-6D7D-46D2-B862-043822FBF4EF}</a:tableStyleId>
              </a:tblPr>
              <a:tblGrid>
                <a:gridCol w="1252800"/>
                <a:gridCol w="1252800"/>
              </a:tblGrid>
              <a:tr h="124750">
                <a:tc>
                  <a:txBody>
                    <a:bodyPr/>
                    <a:lstStyle/>
                    <a:p>
                      <a:pPr indent="0" lvl="0" marL="0" rtl="0" algn="l">
                        <a:spcBef>
                          <a:spcPts val="0"/>
                        </a:spcBef>
                        <a:spcAft>
                          <a:spcPts val="0"/>
                        </a:spcAft>
                        <a:buNone/>
                      </a:pPr>
                      <a:r>
                        <a:rPr b="1" lang="en">
                          <a:latin typeface="Anybody"/>
                          <a:ea typeface="Anybody"/>
                          <a:cs typeface="Anybody"/>
                          <a:sym typeface="Anybody"/>
                        </a:rPr>
                        <a:t>ADP</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0.990319</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BA</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0.992253</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DE</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solidFill>
                            <a:srgbClr val="1D1C1D"/>
                          </a:solidFill>
                          <a:highlight>
                            <a:srgbClr val="F8F8F8"/>
                          </a:highlight>
                          <a:latin typeface="Anybody"/>
                          <a:ea typeface="Anybody"/>
                          <a:cs typeface="Anybody"/>
                          <a:sym typeface="Anybody"/>
                        </a:rPr>
                        <a:t>0.879401</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EFX</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0.998288</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GE</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solidFill>
                            <a:srgbClr val="1D1C1D"/>
                          </a:solidFill>
                          <a:highlight>
                            <a:srgbClr val="F8F8F8"/>
                          </a:highlight>
                          <a:latin typeface="Anybody"/>
                          <a:ea typeface="Anybody"/>
                          <a:cs typeface="Anybody"/>
                          <a:sym typeface="Anybody"/>
                        </a:rPr>
                        <a:t>0.868859</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HON</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0.998801</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ITW</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0.988852</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LMT</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0.996967</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UPS</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0.996183</a:t>
                      </a:r>
                      <a:endParaRPr>
                        <a:latin typeface="Anybody"/>
                        <a:ea typeface="Anybody"/>
                        <a:cs typeface="Anybody"/>
                        <a:sym typeface="Anybody"/>
                      </a:endParaRPr>
                    </a:p>
                  </a:txBody>
                  <a:tcPr marT="91425" marB="91425" marR="91425" marL="91425"/>
                </a:tc>
              </a:tr>
            </a:tbl>
          </a:graphicData>
        </a:graphic>
      </p:graphicFrame>
      <p:graphicFrame>
        <p:nvGraphicFramePr>
          <p:cNvPr id="813" name="Google Shape;813;p24"/>
          <p:cNvGraphicFramePr/>
          <p:nvPr/>
        </p:nvGraphicFramePr>
        <p:xfrm>
          <a:off x="5043000" y="1305750"/>
          <a:ext cx="3000000" cy="3000000"/>
        </p:xfrm>
        <a:graphic>
          <a:graphicData uri="http://schemas.openxmlformats.org/drawingml/2006/table">
            <a:tbl>
              <a:tblPr>
                <a:noFill/>
                <a:tableStyleId>{A3E2177F-6D7D-46D2-B862-043822FBF4EF}</a:tableStyleId>
              </a:tblPr>
              <a:tblGrid>
                <a:gridCol w="1252800"/>
                <a:gridCol w="1252800"/>
              </a:tblGrid>
              <a:tr h="124750">
                <a:tc>
                  <a:txBody>
                    <a:bodyPr/>
                    <a:lstStyle/>
                    <a:p>
                      <a:pPr indent="0" lvl="0" marL="0" rtl="0" algn="l">
                        <a:spcBef>
                          <a:spcPts val="0"/>
                        </a:spcBef>
                        <a:spcAft>
                          <a:spcPts val="0"/>
                        </a:spcAft>
                        <a:buNone/>
                      </a:pPr>
                      <a:r>
                        <a:rPr b="1" lang="en">
                          <a:latin typeface="Anybody"/>
                          <a:ea typeface="Anybody"/>
                          <a:cs typeface="Anybody"/>
                          <a:sym typeface="Anybody"/>
                        </a:rPr>
                        <a:t>ADP</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0.911459</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BA</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0.9253109</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DE</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solidFill>
                            <a:srgbClr val="1D1C1D"/>
                          </a:solidFill>
                          <a:highlight>
                            <a:srgbClr val="F8F8F8"/>
                          </a:highlight>
                          <a:latin typeface="Anybody"/>
                          <a:ea typeface="Anybody"/>
                          <a:cs typeface="Anybody"/>
                          <a:sym typeface="Anybody"/>
                        </a:rPr>
                        <a:t>0.684378</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EFX</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0.9509628</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GE</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solidFill>
                            <a:srgbClr val="1D1C1D"/>
                          </a:solidFill>
                          <a:highlight>
                            <a:srgbClr val="F8F8F8"/>
                          </a:highlight>
                          <a:latin typeface="Anybody"/>
                          <a:ea typeface="Anybody"/>
                          <a:cs typeface="Anybody"/>
                          <a:sym typeface="Anybody"/>
                        </a:rPr>
                        <a:t>0.586411</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HON</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0.9523259</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ITW</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0.8832493</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LMT</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0.9635099</a:t>
                      </a:r>
                      <a:endParaRPr>
                        <a:latin typeface="Anybody"/>
                        <a:ea typeface="Anybody"/>
                        <a:cs typeface="Anybody"/>
                        <a:sym typeface="Anybody"/>
                      </a:endParaRPr>
                    </a:p>
                  </a:txBody>
                  <a:tcPr marT="91425" marB="91425" marR="91425" marL="91425"/>
                </a:tc>
              </a:tr>
              <a:tr h="124750">
                <a:tc>
                  <a:txBody>
                    <a:bodyPr/>
                    <a:lstStyle/>
                    <a:p>
                      <a:pPr indent="0" lvl="0" marL="0" rtl="0" algn="l">
                        <a:spcBef>
                          <a:spcPts val="0"/>
                        </a:spcBef>
                        <a:spcAft>
                          <a:spcPts val="0"/>
                        </a:spcAft>
                        <a:buNone/>
                      </a:pPr>
                      <a:r>
                        <a:rPr b="1" lang="en">
                          <a:latin typeface="Anybody"/>
                          <a:ea typeface="Anybody"/>
                          <a:cs typeface="Anybody"/>
                          <a:sym typeface="Anybody"/>
                        </a:rPr>
                        <a:t>UPS</a:t>
                      </a:r>
                      <a:endParaRPr b="1">
                        <a:latin typeface="Anybody"/>
                        <a:ea typeface="Anybody"/>
                        <a:cs typeface="Anybody"/>
                        <a:sym typeface="Anybody"/>
                      </a:endParaRPr>
                    </a:p>
                  </a:txBody>
                  <a:tcPr marT="91425" marB="91425" marR="91425" marL="91425"/>
                </a:tc>
                <a:tc>
                  <a:txBody>
                    <a:bodyPr/>
                    <a:lstStyle/>
                    <a:p>
                      <a:pPr indent="0" lvl="0" marL="0" rtl="0" algn="l">
                        <a:spcBef>
                          <a:spcPts val="0"/>
                        </a:spcBef>
                        <a:spcAft>
                          <a:spcPts val="0"/>
                        </a:spcAft>
                        <a:buNone/>
                      </a:pPr>
                      <a:r>
                        <a:rPr lang="en">
                          <a:latin typeface="Anybody"/>
                          <a:ea typeface="Anybody"/>
                          <a:cs typeface="Anybody"/>
                          <a:sym typeface="Anybody"/>
                        </a:rPr>
                        <a:t>0.9413465</a:t>
                      </a:r>
                      <a:endParaRPr>
                        <a:latin typeface="Anybody"/>
                        <a:ea typeface="Anybody"/>
                        <a:cs typeface="Anybody"/>
                        <a:sym typeface="Anybody"/>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25"/>
          <p:cNvSpPr txBox="1"/>
          <p:nvPr>
            <p:ph type="title"/>
          </p:nvPr>
        </p:nvSpPr>
        <p:spPr>
          <a:xfrm>
            <a:off x="720000" y="3109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819" name="Google Shape;819;p25"/>
          <p:cNvPicPr preferRelativeResize="0"/>
          <p:nvPr/>
        </p:nvPicPr>
        <p:blipFill>
          <a:blip r:embed="rId3">
            <a:alphaModFix/>
          </a:blip>
          <a:stretch>
            <a:fillRect/>
          </a:stretch>
        </p:blipFill>
        <p:spPr>
          <a:xfrm>
            <a:off x="2099950" y="1002725"/>
            <a:ext cx="4604325" cy="374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26"/>
          <p:cNvSpPr txBox="1"/>
          <p:nvPr>
            <p:ph idx="4294967295" type="body"/>
          </p:nvPr>
        </p:nvSpPr>
        <p:spPr>
          <a:xfrm>
            <a:off x="872400" y="1520550"/>
            <a:ext cx="7704000" cy="11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results indicate that a higher compound factor was positively correlated with a higher cosine similarity, or companies that were less dynamic.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this is the inverse result of our hypothesis, it still yields important predictive insights.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Potential uses of this data may be for:</a:t>
            </a:r>
            <a:endParaRPr/>
          </a:p>
          <a:p>
            <a:pPr indent="-317500" lvl="0" marL="457200" rtl="0" algn="l">
              <a:spcBef>
                <a:spcPts val="0"/>
              </a:spcBef>
              <a:spcAft>
                <a:spcPts val="0"/>
              </a:spcAft>
              <a:buSzPts val="1400"/>
              <a:buChar char="●"/>
            </a:pPr>
            <a:r>
              <a:rPr lang="en"/>
              <a:t>Stock trading</a:t>
            </a:r>
            <a:endParaRPr/>
          </a:p>
          <a:p>
            <a:pPr indent="-317500" lvl="0" marL="457200" rtl="0" algn="l">
              <a:spcBef>
                <a:spcPts val="0"/>
              </a:spcBef>
              <a:spcAft>
                <a:spcPts val="0"/>
              </a:spcAft>
              <a:buSzPts val="1400"/>
              <a:buChar char="●"/>
            </a:pPr>
            <a:r>
              <a:rPr lang="en"/>
              <a:t>Derivatives trading (options, futures, etc)</a:t>
            </a:r>
            <a:endParaRPr/>
          </a:p>
          <a:p>
            <a:pPr indent="-317500" lvl="0" marL="457200" rtl="0" algn="l">
              <a:spcBef>
                <a:spcPts val="0"/>
              </a:spcBef>
              <a:spcAft>
                <a:spcPts val="0"/>
              </a:spcAft>
              <a:buSzPts val="1400"/>
              <a:buChar char="●"/>
            </a:pPr>
            <a:r>
              <a:rPr lang="en"/>
              <a:t>Company management</a:t>
            </a:r>
            <a:endParaRPr/>
          </a:p>
        </p:txBody>
      </p:sp>
      <p:sp>
        <p:nvSpPr>
          <p:cNvPr id="825" name="Google Shape;825;p26"/>
          <p:cNvSpPr txBox="1"/>
          <p:nvPr>
            <p:ph type="title"/>
          </p:nvPr>
        </p:nvSpPr>
        <p:spPr>
          <a:xfrm>
            <a:off x="720000" y="764750"/>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Analysis</a:t>
            </a:r>
            <a:endParaRPr sz="3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2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Moving forward</a:t>
            </a:r>
            <a:endParaRPr/>
          </a:p>
        </p:txBody>
      </p:sp>
      <p:sp>
        <p:nvSpPr>
          <p:cNvPr id="831" name="Google Shape;831;p27"/>
          <p:cNvSpPr txBox="1"/>
          <p:nvPr>
            <p:ph idx="1" type="subTitle"/>
          </p:nvPr>
        </p:nvSpPr>
        <p:spPr>
          <a:xfrm>
            <a:off x="2097600" y="1427988"/>
            <a:ext cx="4509600" cy="89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t>Results</a:t>
            </a:r>
            <a:r>
              <a:rPr b="1" i="1" lang="en"/>
              <a:t>: </a:t>
            </a:r>
            <a:endParaRPr b="1" i="1"/>
          </a:p>
          <a:p>
            <a:pPr indent="-317500" lvl="0" marL="457200" rtl="0" algn="l">
              <a:spcBef>
                <a:spcPts val="0"/>
              </a:spcBef>
              <a:spcAft>
                <a:spcPts val="0"/>
              </a:spcAft>
              <a:buSzPts val="1400"/>
              <a:buChar char="●"/>
            </a:pPr>
            <a:r>
              <a:rPr lang="en"/>
              <a:t>Hypothesis proven wrong– but we found an interesting trend</a:t>
            </a:r>
            <a:endParaRPr/>
          </a:p>
        </p:txBody>
      </p:sp>
      <p:sp>
        <p:nvSpPr>
          <p:cNvPr id="832" name="Google Shape;832;p27"/>
          <p:cNvSpPr txBox="1"/>
          <p:nvPr>
            <p:ph idx="2" type="subTitle"/>
          </p:nvPr>
        </p:nvSpPr>
        <p:spPr>
          <a:xfrm>
            <a:off x="2097600" y="2460338"/>
            <a:ext cx="4509600" cy="16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t>Recommendations</a:t>
            </a:r>
            <a:r>
              <a:rPr b="1" i="1" lang="en"/>
              <a:t>:</a:t>
            </a:r>
            <a:endParaRPr b="1" i="1"/>
          </a:p>
          <a:p>
            <a:pPr indent="-317500" lvl="0" marL="457200" rtl="0" algn="l">
              <a:spcBef>
                <a:spcPts val="0"/>
              </a:spcBef>
              <a:spcAft>
                <a:spcPts val="0"/>
              </a:spcAft>
              <a:buSzPts val="1400"/>
              <a:buChar char="●"/>
            </a:pPr>
            <a:r>
              <a:rPr lang="en"/>
              <a:t>This gives us insight on which stocks perform robustly over time</a:t>
            </a:r>
            <a:endParaRPr/>
          </a:p>
          <a:p>
            <a:pPr indent="-317500" lvl="0" marL="457200" rtl="0" algn="l">
              <a:spcBef>
                <a:spcPts val="0"/>
              </a:spcBef>
              <a:spcAft>
                <a:spcPts val="0"/>
              </a:spcAft>
              <a:buSzPts val="1400"/>
              <a:buChar char="●"/>
            </a:pPr>
            <a:r>
              <a:rPr lang="en"/>
              <a:t>Better insight on how to invest in the future</a:t>
            </a:r>
            <a:endParaRPr/>
          </a:p>
          <a:p>
            <a:pPr indent="-317500" lvl="0" marL="457200" rtl="0" algn="l">
              <a:spcBef>
                <a:spcPts val="0"/>
              </a:spcBef>
              <a:spcAft>
                <a:spcPts val="0"/>
              </a:spcAft>
              <a:buSzPts val="1400"/>
              <a:buChar char="●"/>
            </a:pPr>
            <a:r>
              <a:rPr lang="en"/>
              <a:t>Future Research:</a:t>
            </a:r>
            <a:endParaRPr/>
          </a:p>
          <a:p>
            <a:pPr indent="0" lvl="0" marL="914400" rtl="0" algn="l">
              <a:spcBef>
                <a:spcPts val="0"/>
              </a:spcBef>
              <a:spcAft>
                <a:spcPts val="0"/>
              </a:spcAft>
              <a:buNone/>
            </a:pPr>
            <a:r>
              <a:rPr lang="en"/>
              <a:t>-View different industries</a:t>
            </a:r>
            <a:endParaRPr/>
          </a:p>
          <a:p>
            <a:pPr indent="0" lvl="0" marL="914400" rtl="0" algn="l">
              <a:spcBef>
                <a:spcPts val="0"/>
              </a:spcBef>
              <a:spcAft>
                <a:spcPts val="0"/>
              </a:spcAft>
              <a:buNone/>
            </a:pPr>
            <a:r>
              <a:rPr lang="en"/>
              <a:t>-Longer time horizons</a:t>
            </a:r>
            <a:endParaRPr/>
          </a:p>
          <a:p>
            <a:pPr indent="0" lvl="0" marL="914400" rtl="0" algn="l">
              <a:spcBef>
                <a:spcPts val="0"/>
              </a:spcBef>
              <a:spcAft>
                <a:spcPts val="0"/>
              </a:spcAft>
              <a:buNone/>
            </a:pPr>
            <a:r>
              <a:rPr lang="en"/>
              <a:t>-More companies</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w to Multiply Matrices by Slidesgo">
  <a:themeElements>
    <a:clrScheme name="Simple Light">
      <a:dk1>
        <a:srgbClr val="333333"/>
      </a:dk1>
      <a:lt1>
        <a:srgbClr val="F5F5F5"/>
      </a:lt1>
      <a:dk2>
        <a:srgbClr val="E6B937"/>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