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84" r:id="rId3"/>
    <p:sldId id="293" r:id="rId4"/>
    <p:sldId id="287" r:id="rId5"/>
    <p:sldId id="295" r:id="rId6"/>
    <p:sldId id="286" r:id="rId7"/>
    <p:sldId id="291" r:id="rId8"/>
    <p:sldId id="289" r:id="rId9"/>
    <p:sldId id="290" r:id="rId10"/>
    <p:sldId id="292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0099"/>
    <a:srgbClr val="CC3300"/>
    <a:srgbClr val="1D6D19"/>
    <a:srgbClr val="CC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CD419-37DD-40F2-929D-2E4D776046A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870B39-7147-4C10-9D5F-364205808A0C}">
      <dgm:prSet phldrT="[Text]"/>
      <dgm:spPr/>
      <dgm:t>
        <a:bodyPr/>
        <a:lstStyle/>
        <a:p>
          <a:r>
            <a:rPr lang="en-IN" b="1" dirty="0" smtClean="0"/>
            <a:t>PARTICIPANTS</a:t>
          </a:r>
          <a:endParaRPr lang="en-IN" b="1" dirty="0"/>
        </a:p>
      </dgm:t>
    </dgm:pt>
    <dgm:pt modelId="{D03AE177-2954-4275-8401-044F063B9B19}" type="parTrans" cxnId="{42446398-67AA-41BD-9744-E21E541FA260}">
      <dgm:prSet/>
      <dgm:spPr/>
      <dgm:t>
        <a:bodyPr/>
        <a:lstStyle/>
        <a:p>
          <a:endParaRPr lang="en-IN"/>
        </a:p>
      </dgm:t>
    </dgm:pt>
    <dgm:pt modelId="{BDE3B4E2-2F8F-4605-AF38-EAABD4BD1BBB}" type="sibTrans" cxnId="{42446398-67AA-41BD-9744-E21E541FA260}">
      <dgm:prSet/>
      <dgm:spPr/>
      <dgm:t>
        <a:bodyPr/>
        <a:lstStyle/>
        <a:p>
          <a:endParaRPr lang="en-IN"/>
        </a:p>
      </dgm:t>
    </dgm:pt>
    <dgm:pt modelId="{135C13E0-6AAB-4506-AB4A-D65CF8047AD7}">
      <dgm:prSet phldrT="[Text]"/>
      <dgm:spPr/>
      <dgm:t>
        <a:bodyPr/>
        <a:lstStyle/>
        <a:p>
          <a:r>
            <a:rPr lang="en-IN" b="1" dirty="0" smtClean="0"/>
            <a:t>TEAMS</a:t>
          </a:r>
          <a:endParaRPr lang="en-IN" b="1" dirty="0"/>
        </a:p>
      </dgm:t>
    </dgm:pt>
    <dgm:pt modelId="{4A883A4D-02A1-49AA-8021-0182AE96ABCA}" type="parTrans" cxnId="{7B9CA288-F76F-4922-9384-C6FA4E4D40DE}">
      <dgm:prSet/>
      <dgm:spPr/>
      <dgm:t>
        <a:bodyPr/>
        <a:lstStyle/>
        <a:p>
          <a:endParaRPr lang="en-IN"/>
        </a:p>
      </dgm:t>
    </dgm:pt>
    <dgm:pt modelId="{0801D119-EE64-48A1-B2EB-8DB3D5CCB9E0}" type="sibTrans" cxnId="{7B9CA288-F76F-4922-9384-C6FA4E4D40DE}">
      <dgm:prSet/>
      <dgm:spPr/>
      <dgm:t>
        <a:bodyPr/>
        <a:lstStyle/>
        <a:p>
          <a:endParaRPr lang="en-IN"/>
        </a:p>
      </dgm:t>
    </dgm:pt>
    <dgm:pt modelId="{EC6374FA-327C-42C8-9982-8A161C282454}">
      <dgm:prSet phldrT="[Text]"/>
      <dgm:spPr/>
      <dgm:t>
        <a:bodyPr/>
        <a:lstStyle/>
        <a:p>
          <a:r>
            <a:rPr lang="en-IN" b="1" dirty="0" smtClean="0"/>
            <a:t>DAYS</a:t>
          </a:r>
          <a:endParaRPr lang="en-IN" b="1" dirty="0"/>
        </a:p>
      </dgm:t>
    </dgm:pt>
    <dgm:pt modelId="{7AD90FFB-D7B7-4C55-90FE-5186499F17CC}" type="parTrans" cxnId="{20AC1448-963C-49DA-820B-5B7976D7E5B1}">
      <dgm:prSet/>
      <dgm:spPr/>
      <dgm:t>
        <a:bodyPr/>
        <a:lstStyle/>
        <a:p>
          <a:endParaRPr lang="en-IN"/>
        </a:p>
      </dgm:t>
    </dgm:pt>
    <dgm:pt modelId="{2995EA16-7DDB-489F-BA68-F2B1EBEF7067}" type="sibTrans" cxnId="{20AC1448-963C-49DA-820B-5B7976D7E5B1}">
      <dgm:prSet/>
      <dgm:spPr/>
      <dgm:t>
        <a:bodyPr/>
        <a:lstStyle/>
        <a:p>
          <a:endParaRPr lang="en-IN"/>
        </a:p>
      </dgm:t>
    </dgm:pt>
    <dgm:pt modelId="{416B7BBF-F32A-4341-86AF-93149E1FE543}">
      <dgm:prSet phldrT="[Text]"/>
      <dgm:spPr/>
      <dgm:t>
        <a:bodyPr/>
        <a:lstStyle/>
        <a:p>
          <a:r>
            <a:rPr lang="en-IN" b="1" dirty="0" smtClean="0"/>
            <a:t>WINNERS</a:t>
          </a:r>
          <a:endParaRPr lang="en-IN" b="1" dirty="0"/>
        </a:p>
      </dgm:t>
    </dgm:pt>
    <dgm:pt modelId="{A794124F-6E3A-497E-B2F3-6EA93F58CECD}" type="parTrans" cxnId="{AF1DA4D4-6218-406D-877A-58FA418F64B7}">
      <dgm:prSet/>
      <dgm:spPr/>
      <dgm:t>
        <a:bodyPr/>
        <a:lstStyle/>
        <a:p>
          <a:endParaRPr lang="en-IN"/>
        </a:p>
      </dgm:t>
    </dgm:pt>
    <dgm:pt modelId="{A307EAE7-6A89-451C-BA3A-D72DDCBAC31A}" type="sibTrans" cxnId="{AF1DA4D4-6218-406D-877A-58FA418F64B7}">
      <dgm:prSet/>
      <dgm:spPr/>
      <dgm:t>
        <a:bodyPr/>
        <a:lstStyle/>
        <a:p>
          <a:endParaRPr lang="en-IN"/>
        </a:p>
      </dgm:t>
    </dgm:pt>
    <dgm:pt modelId="{8272DF07-0D51-4B13-BA08-C8E69F7849E7}">
      <dgm:prSet phldrT="[Text]"/>
      <dgm:spPr/>
      <dgm:t>
        <a:bodyPr/>
        <a:lstStyle/>
        <a:p>
          <a:r>
            <a:rPr lang="en-IN" b="1" dirty="0" smtClean="0"/>
            <a:t>MATCHES</a:t>
          </a:r>
          <a:endParaRPr lang="en-IN" b="1" dirty="0"/>
        </a:p>
      </dgm:t>
    </dgm:pt>
    <dgm:pt modelId="{5DC0BE39-3C1E-4252-87AD-D613AFED3805}" type="parTrans" cxnId="{011F4A3D-B53D-4661-B119-F93BB0E668C7}">
      <dgm:prSet/>
      <dgm:spPr/>
      <dgm:t>
        <a:bodyPr/>
        <a:lstStyle/>
        <a:p>
          <a:endParaRPr lang="en-IN"/>
        </a:p>
      </dgm:t>
    </dgm:pt>
    <dgm:pt modelId="{631AA389-34DF-4737-99B0-3FA59895A7E3}" type="sibTrans" cxnId="{011F4A3D-B53D-4661-B119-F93BB0E668C7}">
      <dgm:prSet/>
      <dgm:spPr/>
      <dgm:t>
        <a:bodyPr/>
        <a:lstStyle/>
        <a:p>
          <a:endParaRPr lang="en-IN"/>
        </a:p>
      </dgm:t>
    </dgm:pt>
    <dgm:pt modelId="{40B6A94B-2D34-4657-92E0-6EA1654B1E91}" type="pres">
      <dgm:prSet presAssocID="{7C1CD419-37DD-40F2-929D-2E4D776046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6834F6-B3AD-4697-B2DA-368662BC2DC1}" type="pres">
      <dgm:prSet presAssocID="{4C870B39-7147-4C10-9D5F-364205808A0C}" presName="compNode" presStyleCnt="0"/>
      <dgm:spPr/>
    </dgm:pt>
    <dgm:pt modelId="{9227625A-F5DC-4188-AF98-4FA441902F17}" type="pres">
      <dgm:prSet presAssocID="{4C870B39-7147-4C10-9D5F-364205808A0C}" presName="pictRect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67B6641-44E0-43B9-9068-98296D656DA1}" type="pres">
      <dgm:prSet presAssocID="{4C870B39-7147-4C10-9D5F-364205808A0C}" presName="textRec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2E9490-6DD9-4437-BDCD-17D0C51ED950}" type="pres">
      <dgm:prSet presAssocID="{BDE3B4E2-2F8F-4605-AF38-EAABD4BD1BBB}" presName="sibTrans" presStyleLbl="sibTrans2D1" presStyleIdx="0" presStyleCnt="0"/>
      <dgm:spPr/>
      <dgm:t>
        <a:bodyPr/>
        <a:lstStyle/>
        <a:p>
          <a:endParaRPr lang="en-IN"/>
        </a:p>
      </dgm:t>
    </dgm:pt>
    <dgm:pt modelId="{342E3D8A-3CDB-4CB6-87F8-652C27BDD5FD}" type="pres">
      <dgm:prSet presAssocID="{135C13E0-6AAB-4506-AB4A-D65CF8047AD7}" presName="compNode" presStyleCnt="0"/>
      <dgm:spPr/>
    </dgm:pt>
    <dgm:pt modelId="{63727FB2-E072-4789-9085-BD70AE861236}" type="pres">
      <dgm:prSet presAssocID="{135C13E0-6AAB-4506-AB4A-D65CF8047AD7}" presName="pictRect" presStyleLbl="nod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3119FF1-B38D-4FAA-BF1B-4C92A28B62E9}" type="pres">
      <dgm:prSet presAssocID="{135C13E0-6AAB-4506-AB4A-D65CF8047AD7}" presName="textRec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7687F6-A291-4178-B32B-C797A856EAE4}" type="pres">
      <dgm:prSet presAssocID="{0801D119-EE64-48A1-B2EB-8DB3D5CCB9E0}" presName="sibTrans" presStyleLbl="sibTrans2D1" presStyleIdx="0" presStyleCnt="0"/>
      <dgm:spPr/>
      <dgm:t>
        <a:bodyPr/>
        <a:lstStyle/>
        <a:p>
          <a:endParaRPr lang="en-IN"/>
        </a:p>
      </dgm:t>
    </dgm:pt>
    <dgm:pt modelId="{FC0927D3-A732-4725-BDBF-8BA7811D514E}" type="pres">
      <dgm:prSet presAssocID="{EC6374FA-327C-42C8-9982-8A161C282454}" presName="compNode" presStyleCnt="0"/>
      <dgm:spPr/>
    </dgm:pt>
    <dgm:pt modelId="{94003FF8-012A-43C0-9391-779C07FBAFAB}" type="pres">
      <dgm:prSet presAssocID="{EC6374FA-327C-42C8-9982-8A161C282454}" presName="pictRect" presStyleLbl="nod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B6FC0C9-9B38-48D9-9A80-E2CD51F48854}" type="pres">
      <dgm:prSet presAssocID="{EC6374FA-327C-42C8-9982-8A161C282454}" presName="textRec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7A5FD0-D8BD-4572-8F48-AA1946B27E2F}" type="pres">
      <dgm:prSet presAssocID="{2995EA16-7DDB-489F-BA68-F2B1EBEF7067}" presName="sibTrans" presStyleLbl="sibTrans2D1" presStyleIdx="0" presStyleCnt="0"/>
      <dgm:spPr/>
      <dgm:t>
        <a:bodyPr/>
        <a:lstStyle/>
        <a:p>
          <a:endParaRPr lang="en-IN"/>
        </a:p>
      </dgm:t>
    </dgm:pt>
    <dgm:pt modelId="{FE08C578-9DC1-4D20-A09E-38B9BA218E7B}" type="pres">
      <dgm:prSet presAssocID="{8272DF07-0D51-4B13-BA08-C8E69F7849E7}" presName="compNode" presStyleCnt="0"/>
      <dgm:spPr/>
    </dgm:pt>
    <dgm:pt modelId="{3923BD0A-993E-44C2-9544-F2AD22B67E08}" type="pres">
      <dgm:prSet presAssocID="{8272DF07-0D51-4B13-BA08-C8E69F7849E7}" presName="pictRect" presStyleLbl="nod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C5E16AB-5383-463D-9C8B-91D58C86E815}" type="pres">
      <dgm:prSet presAssocID="{8272DF07-0D51-4B13-BA08-C8E69F7849E7}" presName="textRec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4C895F-EA4C-48FA-820A-1B6C72AA9EE8}" type="pres">
      <dgm:prSet presAssocID="{631AA389-34DF-4737-99B0-3FA59895A7E3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FBA9291-32DE-4FC7-BBEE-F6678E0ACBA1}" type="pres">
      <dgm:prSet presAssocID="{416B7BBF-F32A-4341-86AF-93149E1FE543}" presName="compNode" presStyleCnt="0"/>
      <dgm:spPr/>
    </dgm:pt>
    <dgm:pt modelId="{71C6B6B6-DD71-44E0-8F16-29D2A46AB535}" type="pres">
      <dgm:prSet presAssocID="{416B7BBF-F32A-4341-86AF-93149E1FE543}" presName="pictRect" presStyleLbl="nod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1BE930A6-6D78-4BAD-80B5-173839B192F7}" type="pres">
      <dgm:prSet presAssocID="{416B7BBF-F32A-4341-86AF-93149E1FE543}" presName="textRec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23D42F4-7841-416D-A1A3-D9763F70E7F0}" type="presOf" srcId="{EC6374FA-327C-42C8-9982-8A161C282454}" destId="{6B6FC0C9-9B38-48D9-9A80-E2CD51F48854}" srcOrd="0" destOrd="0" presId="urn:microsoft.com/office/officeart/2005/8/layout/pList1"/>
    <dgm:cxn modelId="{7B9CA288-F76F-4922-9384-C6FA4E4D40DE}" srcId="{7C1CD419-37DD-40F2-929D-2E4D776046A6}" destId="{135C13E0-6AAB-4506-AB4A-D65CF8047AD7}" srcOrd="1" destOrd="0" parTransId="{4A883A4D-02A1-49AA-8021-0182AE96ABCA}" sibTransId="{0801D119-EE64-48A1-B2EB-8DB3D5CCB9E0}"/>
    <dgm:cxn modelId="{C74A4E84-10DF-4C6A-BF72-A830966594A4}" type="presOf" srcId="{BDE3B4E2-2F8F-4605-AF38-EAABD4BD1BBB}" destId="{ED2E9490-6DD9-4437-BDCD-17D0C51ED950}" srcOrd="0" destOrd="0" presId="urn:microsoft.com/office/officeart/2005/8/layout/pList1"/>
    <dgm:cxn modelId="{33A8F3C2-2AD0-4252-AAED-928392BF3CAF}" type="presOf" srcId="{631AA389-34DF-4737-99B0-3FA59895A7E3}" destId="{FA4C895F-EA4C-48FA-820A-1B6C72AA9EE8}" srcOrd="0" destOrd="0" presId="urn:microsoft.com/office/officeart/2005/8/layout/pList1"/>
    <dgm:cxn modelId="{AF1DA4D4-6218-406D-877A-58FA418F64B7}" srcId="{7C1CD419-37DD-40F2-929D-2E4D776046A6}" destId="{416B7BBF-F32A-4341-86AF-93149E1FE543}" srcOrd="4" destOrd="0" parTransId="{A794124F-6E3A-497E-B2F3-6EA93F58CECD}" sibTransId="{A307EAE7-6A89-451C-BA3A-D72DDCBAC31A}"/>
    <dgm:cxn modelId="{01BA158F-F605-4E10-8032-BC16E37A95E0}" type="presOf" srcId="{416B7BBF-F32A-4341-86AF-93149E1FE543}" destId="{1BE930A6-6D78-4BAD-80B5-173839B192F7}" srcOrd="0" destOrd="0" presId="urn:microsoft.com/office/officeart/2005/8/layout/pList1"/>
    <dgm:cxn modelId="{AF520E86-A0AE-4A88-AD2F-6234B3F34441}" type="presOf" srcId="{135C13E0-6AAB-4506-AB4A-D65CF8047AD7}" destId="{C3119FF1-B38D-4FAA-BF1B-4C92A28B62E9}" srcOrd="0" destOrd="0" presId="urn:microsoft.com/office/officeart/2005/8/layout/pList1"/>
    <dgm:cxn modelId="{45F5E333-C61B-4071-B95A-A4EC2B984072}" type="presOf" srcId="{0801D119-EE64-48A1-B2EB-8DB3D5CCB9E0}" destId="{477687F6-A291-4178-B32B-C797A856EAE4}" srcOrd="0" destOrd="0" presId="urn:microsoft.com/office/officeart/2005/8/layout/pList1"/>
    <dgm:cxn modelId="{A29D9586-7807-483E-80FE-5FA287AB92D4}" type="presOf" srcId="{8272DF07-0D51-4B13-BA08-C8E69F7849E7}" destId="{9C5E16AB-5383-463D-9C8B-91D58C86E815}" srcOrd="0" destOrd="0" presId="urn:microsoft.com/office/officeart/2005/8/layout/pList1"/>
    <dgm:cxn modelId="{011F4A3D-B53D-4661-B119-F93BB0E668C7}" srcId="{7C1CD419-37DD-40F2-929D-2E4D776046A6}" destId="{8272DF07-0D51-4B13-BA08-C8E69F7849E7}" srcOrd="3" destOrd="0" parTransId="{5DC0BE39-3C1E-4252-87AD-D613AFED3805}" sibTransId="{631AA389-34DF-4737-99B0-3FA59895A7E3}"/>
    <dgm:cxn modelId="{0A8CDCA5-6D5D-42FC-B1FA-97C0E15E7FE9}" type="presOf" srcId="{2995EA16-7DDB-489F-BA68-F2B1EBEF7067}" destId="{137A5FD0-D8BD-4572-8F48-AA1946B27E2F}" srcOrd="0" destOrd="0" presId="urn:microsoft.com/office/officeart/2005/8/layout/pList1"/>
    <dgm:cxn modelId="{20AC1448-963C-49DA-820B-5B7976D7E5B1}" srcId="{7C1CD419-37DD-40F2-929D-2E4D776046A6}" destId="{EC6374FA-327C-42C8-9982-8A161C282454}" srcOrd="2" destOrd="0" parTransId="{7AD90FFB-D7B7-4C55-90FE-5186499F17CC}" sibTransId="{2995EA16-7DDB-489F-BA68-F2B1EBEF7067}"/>
    <dgm:cxn modelId="{F8D5BB24-30DC-47DD-8F9A-8F857A72C942}" type="presOf" srcId="{4C870B39-7147-4C10-9D5F-364205808A0C}" destId="{067B6641-44E0-43B9-9068-98296D656DA1}" srcOrd="0" destOrd="0" presId="urn:microsoft.com/office/officeart/2005/8/layout/pList1"/>
    <dgm:cxn modelId="{A68BF461-7C63-4AB8-AE36-863C813C79DC}" type="presOf" srcId="{7C1CD419-37DD-40F2-929D-2E4D776046A6}" destId="{40B6A94B-2D34-4657-92E0-6EA1654B1E91}" srcOrd="0" destOrd="0" presId="urn:microsoft.com/office/officeart/2005/8/layout/pList1"/>
    <dgm:cxn modelId="{42446398-67AA-41BD-9744-E21E541FA260}" srcId="{7C1CD419-37DD-40F2-929D-2E4D776046A6}" destId="{4C870B39-7147-4C10-9D5F-364205808A0C}" srcOrd="0" destOrd="0" parTransId="{D03AE177-2954-4275-8401-044F063B9B19}" sibTransId="{BDE3B4E2-2F8F-4605-AF38-EAABD4BD1BBB}"/>
    <dgm:cxn modelId="{B2A819C0-B77E-4AB0-888C-FEDDE57DC392}" type="presParOf" srcId="{40B6A94B-2D34-4657-92E0-6EA1654B1E91}" destId="{446834F6-B3AD-4697-B2DA-368662BC2DC1}" srcOrd="0" destOrd="0" presId="urn:microsoft.com/office/officeart/2005/8/layout/pList1"/>
    <dgm:cxn modelId="{91985AF9-AF5A-4FD2-ABED-26452AD55052}" type="presParOf" srcId="{446834F6-B3AD-4697-B2DA-368662BC2DC1}" destId="{9227625A-F5DC-4188-AF98-4FA441902F17}" srcOrd="0" destOrd="0" presId="urn:microsoft.com/office/officeart/2005/8/layout/pList1"/>
    <dgm:cxn modelId="{3168FAA1-743E-4B2B-93C6-B297D26BFFAD}" type="presParOf" srcId="{446834F6-B3AD-4697-B2DA-368662BC2DC1}" destId="{067B6641-44E0-43B9-9068-98296D656DA1}" srcOrd="1" destOrd="0" presId="urn:microsoft.com/office/officeart/2005/8/layout/pList1"/>
    <dgm:cxn modelId="{D73781BA-3F6B-4EA0-8323-2DDB2983FC5F}" type="presParOf" srcId="{40B6A94B-2D34-4657-92E0-6EA1654B1E91}" destId="{ED2E9490-6DD9-4437-BDCD-17D0C51ED950}" srcOrd="1" destOrd="0" presId="urn:microsoft.com/office/officeart/2005/8/layout/pList1"/>
    <dgm:cxn modelId="{92F0F86D-4881-48B7-B269-5C55B0ED9A86}" type="presParOf" srcId="{40B6A94B-2D34-4657-92E0-6EA1654B1E91}" destId="{342E3D8A-3CDB-4CB6-87F8-652C27BDD5FD}" srcOrd="2" destOrd="0" presId="urn:microsoft.com/office/officeart/2005/8/layout/pList1"/>
    <dgm:cxn modelId="{72F83CE2-D6B8-423A-9DB2-D5268BF2F2A4}" type="presParOf" srcId="{342E3D8A-3CDB-4CB6-87F8-652C27BDD5FD}" destId="{63727FB2-E072-4789-9085-BD70AE861236}" srcOrd="0" destOrd="0" presId="urn:microsoft.com/office/officeart/2005/8/layout/pList1"/>
    <dgm:cxn modelId="{87103605-C627-4F84-A97F-9DFCA63D0F75}" type="presParOf" srcId="{342E3D8A-3CDB-4CB6-87F8-652C27BDD5FD}" destId="{C3119FF1-B38D-4FAA-BF1B-4C92A28B62E9}" srcOrd="1" destOrd="0" presId="urn:microsoft.com/office/officeart/2005/8/layout/pList1"/>
    <dgm:cxn modelId="{83357979-3ED1-4415-9D7E-08F6A73E6494}" type="presParOf" srcId="{40B6A94B-2D34-4657-92E0-6EA1654B1E91}" destId="{477687F6-A291-4178-B32B-C797A856EAE4}" srcOrd="3" destOrd="0" presId="urn:microsoft.com/office/officeart/2005/8/layout/pList1"/>
    <dgm:cxn modelId="{E534B1A2-0AE3-4222-9D9B-7031F7BE9284}" type="presParOf" srcId="{40B6A94B-2D34-4657-92E0-6EA1654B1E91}" destId="{FC0927D3-A732-4725-BDBF-8BA7811D514E}" srcOrd="4" destOrd="0" presId="urn:microsoft.com/office/officeart/2005/8/layout/pList1"/>
    <dgm:cxn modelId="{FA85AB13-186A-483C-B3F5-4D09D064FA1E}" type="presParOf" srcId="{FC0927D3-A732-4725-BDBF-8BA7811D514E}" destId="{94003FF8-012A-43C0-9391-779C07FBAFAB}" srcOrd="0" destOrd="0" presId="urn:microsoft.com/office/officeart/2005/8/layout/pList1"/>
    <dgm:cxn modelId="{536CFEC9-5F0F-469F-9073-2D66AF62F6DB}" type="presParOf" srcId="{FC0927D3-A732-4725-BDBF-8BA7811D514E}" destId="{6B6FC0C9-9B38-48D9-9A80-E2CD51F48854}" srcOrd="1" destOrd="0" presId="urn:microsoft.com/office/officeart/2005/8/layout/pList1"/>
    <dgm:cxn modelId="{1334A1BA-E0E1-4CCF-935F-974B557157F5}" type="presParOf" srcId="{40B6A94B-2D34-4657-92E0-6EA1654B1E91}" destId="{137A5FD0-D8BD-4572-8F48-AA1946B27E2F}" srcOrd="5" destOrd="0" presId="urn:microsoft.com/office/officeart/2005/8/layout/pList1"/>
    <dgm:cxn modelId="{3A978292-AD86-4E82-A469-64D996D4552B}" type="presParOf" srcId="{40B6A94B-2D34-4657-92E0-6EA1654B1E91}" destId="{FE08C578-9DC1-4D20-A09E-38B9BA218E7B}" srcOrd="6" destOrd="0" presId="urn:microsoft.com/office/officeart/2005/8/layout/pList1"/>
    <dgm:cxn modelId="{E5C85F03-DE98-43CC-A254-F142CF5D77D5}" type="presParOf" srcId="{FE08C578-9DC1-4D20-A09E-38B9BA218E7B}" destId="{3923BD0A-993E-44C2-9544-F2AD22B67E08}" srcOrd="0" destOrd="0" presId="urn:microsoft.com/office/officeart/2005/8/layout/pList1"/>
    <dgm:cxn modelId="{927A89AC-FC3F-404A-AEA2-74F50D368D34}" type="presParOf" srcId="{FE08C578-9DC1-4D20-A09E-38B9BA218E7B}" destId="{9C5E16AB-5383-463D-9C8B-91D58C86E815}" srcOrd="1" destOrd="0" presId="urn:microsoft.com/office/officeart/2005/8/layout/pList1"/>
    <dgm:cxn modelId="{A148A12F-4718-4584-B7BD-91053D149D29}" type="presParOf" srcId="{40B6A94B-2D34-4657-92E0-6EA1654B1E91}" destId="{FA4C895F-EA4C-48FA-820A-1B6C72AA9EE8}" srcOrd="7" destOrd="0" presId="urn:microsoft.com/office/officeart/2005/8/layout/pList1"/>
    <dgm:cxn modelId="{2177BDD5-D9FA-46E6-83DD-1FC808D8BD2F}" type="presParOf" srcId="{40B6A94B-2D34-4657-92E0-6EA1654B1E91}" destId="{6FBA9291-32DE-4FC7-BBEE-F6678E0ACBA1}" srcOrd="8" destOrd="0" presId="urn:microsoft.com/office/officeart/2005/8/layout/pList1"/>
    <dgm:cxn modelId="{7BD50F2D-9C82-487F-B915-BDC8464D357F}" type="presParOf" srcId="{6FBA9291-32DE-4FC7-BBEE-F6678E0ACBA1}" destId="{71C6B6B6-DD71-44E0-8F16-29D2A46AB535}" srcOrd="0" destOrd="0" presId="urn:microsoft.com/office/officeart/2005/8/layout/pList1"/>
    <dgm:cxn modelId="{FD3EAEFF-9373-4ADB-A7B7-8CD8EDEFFCFC}" type="presParOf" srcId="{6FBA9291-32DE-4FC7-BBEE-F6678E0ACBA1}" destId="{1BE930A6-6D78-4BAD-80B5-173839B192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56C7C-4C98-4403-A114-94F6EE0A019D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7BEF34-D56F-4E8D-8EDB-7EADE6B09357}">
      <dgm:prSet phldrT="[Text]"/>
      <dgm:spPr/>
      <dgm:t>
        <a:bodyPr/>
        <a:lstStyle/>
        <a:p>
          <a:pPr algn="ctr"/>
          <a:r>
            <a:rPr lang="en-IN" b="1" dirty="0" smtClean="0"/>
            <a:t>Men’s Singles</a:t>
          </a:r>
          <a:endParaRPr lang="en-IN" b="1" dirty="0"/>
        </a:p>
      </dgm:t>
    </dgm:pt>
    <dgm:pt modelId="{B8033CA4-701D-4D03-8DFA-247AA3FBFA31}" type="parTrans" cxnId="{0472B251-77A8-418D-BBC7-264973A7BE4C}">
      <dgm:prSet/>
      <dgm:spPr/>
      <dgm:t>
        <a:bodyPr/>
        <a:lstStyle/>
        <a:p>
          <a:endParaRPr lang="en-IN"/>
        </a:p>
      </dgm:t>
    </dgm:pt>
    <dgm:pt modelId="{C58A4D75-C967-4F9C-B444-E7548FC78CAF}" type="sibTrans" cxnId="{0472B251-77A8-418D-BBC7-264973A7BE4C}">
      <dgm:prSet/>
      <dgm:spPr/>
      <dgm:t>
        <a:bodyPr/>
        <a:lstStyle/>
        <a:p>
          <a:endParaRPr lang="en-IN"/>
        </a:p>
      </dgm:t>
    </dgm:pt>
    <dgm:pt modelId="{89E7596E-B79A-4CE3-AF02-764CE93EE628}">
      <dgm:prSet phldrT="[Text]"/>
      <dgm:spPr/>
      <dgm:t>
        <a:bodyPr/>
        <a:lstStyle/>
        <a:p>
          <a:pPr algn="ctr"/>
          <a:r>
            <a:rPr lang="en-IN" b="1" dirty="0" smtClean="0"/>
            <a:t>Doubles (M+W)</a:t>
          </a:r>
          <a:endParaRPr lang="en-IN" b="1" dirty="0"/>
        </a:p>
      </dgm:t>
    </dgm:pt>
    <dgm:pt modelId="{6B008B45-8F2E-4BF6-B86A-D060C576E975}" type="parTrans" cxnId="{1D9129ED-5932-4B51-8ADF-16D4D03B95EE}">
      <dgm:prSet/>
      <dgm:spPr/>
      <dgm:t>
        <a:bodyPr/>
        <a:lstStyle/>
        <a:p>
          <a:endParaRPr lang="en-IN"/>
        </a:p>
      </dgm:t>
    </dgm:pt>
    <dgm:pt modelId="{5C0F9A1E-A7E3-401E-A097-BA3F8C1E6083}" type="sibTrans" cxnId="{1D9129ED-5932-4B51-8ADF-16D4D03B95EE}">
      <dgm:prSet/>
      <dgm:spPr/>
      <dgm:t>
        <a:bodyPr/>
        <a:lstStyle/>
        <a:p>
          <a:endParaRPr lang="en-IN"/>
        </a:p>
      </dgm:t>
    </dgm:pt>
    <dgm:pt modelId="{9F22B131-0618-4D25-B84C-CAA84D4D88E7}" type="pres">
      <dgm:prSet presAssocID="{FBB56C7C-4C98-4403-A114-94F6EE0A019D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4338A918-2138-4F9D-8FF4-C6D5B8EB77F0}" type="pres">
      <dgm:prSet presAssocID="{317BEF34-D56F-4E8D-8EDB-7EADE6B09357}" presName="composite" presStyleCnt="0"/>
      <dgm:spPr/>
    </dgm:pt>
    <dgm:pt modelId="{5D5E6B8C-3970-4D82-9D38-3282D666ACF5}" type="pres">
      <dgm:prSet presAssocID="{317BEF34-D56F-4E8D-8EDB-7EADE6B09357}" presName="rect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C440F-0893-4F5F-8D69-80A4BCB12848}" type="pres">
      <dgm:prSet presAssocID="{317BEF34-D56F-4E8D-8EDB-7EADE6B09357}" presName="rect1" presStyleLbl="align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09497E8-E66D-4824-BC7B-4B384D5DC8AC}" type="pres">
      <dgm:prSet presAssocID="{C58A4D75-C967-4F9C-B444-E7548FC78CAF}" presName="sibTrans" presStyleCnt="0"/>
      <dgm:spPr/>
    </dgm:pt>
    <dgm:pt modelId="{FB721579-13BC-411C-A117-2386BFB2EDAF}" type="pres">
      <dgm:prSet presAssocID="{89E7596E-B79A-4CE3-AF02-764CE93EE628}" presName="composite" presStyleCnt="0"/>
      <dgm:spPr/>
    </dgm:pt>
    <dgm:pt modelId="{0DCE3E92-C83F-4442-8ACB-CCE2C44C78F0}" type="pres">
      <dgm:prSet presAssocID="{89E7596E-B79A-4CE3-AF02-764CE93EE628}" presName="rec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F29684-A4B5-45AF-B271-9B14EDBE5C9C}" type="pres">
      <dgm:prSet presAssocID="{89E7596E-B79A-4CE3-AF02-764CE93EE628}" presName="rect1" presStyleLbl="alignImgPlace1" presStyleIdx="1" presStyleCnt="2" custScaleX="12383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1D9129ED-5932-4B51-8ADF-16D4D03B95EE}" srcId="{FBB56C7C-4C98-4403-A114-94F6EE0A019D}" destId="{89E7596E-B79A-4CE3-AF02-764CE93EE628}" srcOrd="1" destOrd="0" parTransId="{6B008B45-8F2E-4BF6-B86A-D060C576E975}" sibTransId="{5C0F9A1E-A7E3-401E-A097-BA3F8C1E6083}"/>
    <dgm:cxn modelId="{2B222924-D00A-41ED-86C7-AA42388498CF}" type="presOf" srcId="{89E7596E-B79A-4CE3-AF02-764CE93EE628}" destId="{0DCE3E92-C83F-4442-8ACB-CCE2C44C78F0}" srcOrd="0" destOrd="0" presId="urn:microsoft.com/office/officeart/2008/layout/PictureGrid"/>
    <dgm:cxn modelId="{0472B251-77A8-418D-BBC7-264973A7BE4C}" srcId="{FBB56C7C-4C98-4403-A114-94F6EE0A019D}" destId="{317BEF34-D56F-4E8D-8EDB-7EADE6B09357}" srcOrd="0" destOrd="0" parTransId="{B8033CA4-701D-4D03-8DFA-247AA3FBFA31}" sibTransId="{C58A4D75-C967-4F9C-B444-E7548FC78CAF}"/>
    <dgm:cxn modelId="{BDC05DD6-6AE8-4710-BE3D-7F535A264FB0}" type="presOf" srcId="{FBB56C7C-4C98-4403-A114-94F6EE0A019D}" destId="{9F22B131-0618-4D25-B84C-CAA84D4D88E7}" srcOrd="0" destOrd="0" presId="urn:microsoft.com/office/officeart/2008/layout/PictureGrid"/>
    <dgm:cxn modelId="{A3096E2B-49B8-4BED-A297-EE92DCF69C41}" type="presOf" srcId="{317BEF34-D56F-4E8D-8EDB-7EADE6B09357}" destId="{5D5E6B8C-3970-4D82-9D38-3282D666ACF5}" srcOrd="0" destOrd="0" presId="urn:microsoft.com/office/officeart/2008/layout/PictureGrid"/>
    <dgm:cxn modelId="{CB8B0553-F48C-4C1A-AC20-9DABBBECDED0}" type="presParOf" srcId="{9F22B131-0618-4D25-B84C-CAA84D4D88E7}" destId="{4338A918-2138-4F9D-8FF4-C6D5B8EB77F0}" srcOrd="0" destOrd="0" presId="urn:microsoft.com/office/officeart/2008/layout/PictureGrid"/>
    <dgm:cxn modelId="{295E5BB3-1DFC-47BF-AC1C-E9309393590B}" type="presParOf" srcId="{4338A918-2138-4F9D-8FF4-C6D5B8EB77F0}" destId="{5D5E6B8C-3970-4D82-9D38-3282D666ACF5}" srcOrd="0" destOrd="0" presId="urn:microsoft.com/office/officeart/2008/layout/PictureGrid"/>
    <dgm:cxn modelId="{B13A03C7-5146-4946-A080-9DAF9F848734}" type="presParOf" srcId="{4338A918-2138-4F9D-8FF4-C6D5B8EB77F0}" destId="{6CBC440F-0893-4F5F-8D69-80A4BCB12848}" srcOrd="1" destOrd="0" presId="urn:microsoft.com/office/officeart/2008/layout/PictureGrid"/>
    <dgm:cxn modelId="{574417A3-2ED2-45D2-B176-B7FF9C2C1080}" type="presParOf" srcId="{9F22B131-0618-4D25-B84C-CAA84D4D88E7}" destId="{509497E8-E66D-4824-BC7B-4B384D5DC8AC}" srcOrd="1" destOrd="0" presId="urn:microsoft.com/office/officeart/2008/layout/PictureGrid"/>
    <dgm:cxn modelId="{2081F955-50C0-4B6D-92DB-C1D3DE009EE9}" type="presParOf" srcId="{9F22B131-0618-4D25-B84C-CAA84D4D88E7}" destId="{FB721579-13BC-411C-A117-2386BFB2EDAF}" srcOrd="2" destOrd="0" presId="urn:microsoft.com/office/officeart/2008/layout/PictureGrid"/>
    <dgm:cxn modelId="{FB4039C9-CF67-4A5B-A876-888B38B65689}" type="presParOf" srcId="{FB721579-13BC-411C-A117-2386BFB2EDAF}" destId="{0DCE3E92-C83F-4442-8ACB-CCE2C44C78F0}" srcOrd="0" destOrd="0" presId="urn:microsoft.com/office/officeart/2008/layout/PictureGrid"/>
    <dgm:cxn modelId="{F99A21FA-8530-42EA-8515-E2C81C090D56}" type="presParOf" srcId="{FB721579-13BC-411C-A117-2386BFB2EDAF}" destId="{81F29684-A4B5-45AF-B271-9B14EDBE5C9C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25E52-DD54-4EAD-A9AD-5BE481BBC2AD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C09673-4F99-492E-9E9A-4999166315FB}">
      <dgm:prSet phldrT="[Text]"/>
      <dgm:spPr/>
      <dgm:t>
        <a:bodyPr/>
        <a:lstStyle/>
        <a:p>
          <a:r>
            <a:rPr lang="en-IN" b="1" dirty="0" smtClean="0"/>
            <a:t>Women’s Singles</a:t>
          </a:r>
          <a:endParaRPr lang="en-IN" b="1" dirty="0"/>
        </a:p>
      </dgm:t>
    </dgm:pt>
    <dgm:pt modelId="{061CAF48-61B4-438E-BEFD-D35E263EC832}" type="parTrans" cxnId="{8C072A00-711A-4449-8CC8-A174FE6744E0}">
      <dgm:prSet/>
      <dgm:spPr/>
      <dgm:t>
        <a:bodyPr/>
        <a:lstStyle/>
        <a:p>
          <a:endParaRPr lang="en-IN"/>
        </a:p>
      </dgm:t>
    </dgm:pt>
    <dgm:pt modelId="{F7E22475-0D93-4E9A-B378-68B837B22867}" type="sibTrans" cxnId="{8C072A00-711A-4449-8CC8-A174FE6744E0}">
      <dgm:prSet/>
      <dgm:spPr/>
      <dgm:t>
        <a:bodyPr/>
        <a:lstStyle/>
        <a:p>
          <a:endParaRPr lang="en-IN"/>
        </a:p>
      </dgm:t>
    </dgm:pt>
    <dgm:pt modelId="{769DAE3C-97C2-4880-96A5-8C636F5F0FE7}" type="pres">
      <dgm:prSet presAssocID="{4AC25E52-DD54-4EAD-A9AD-5BE481BBC2AD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0DF4ACB2-61FA-4C56-8E57-969569C8927F}" type="pres">
      <dgm:prSet presAssocID="{58C09673-4F99-492E-9E9A-4999166315FB}" presName="composite" presStyleCnt="0"/>
      <dgm:spPr/>
    </dgm:pt>
    <dgm:pt modelId="{627D30BD-63F4-4FD6-8AB8-176586BA3F3E}" type="pres">
      <dgm:prSet presAssocID="{58C09673-4F99-492E-9E9A-4999166315FB}" presName="rect2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2BB471-1641-4DE4-80BF-3DE66F3DC1AA}" type="pres">
      <dgm:prSet presAssocID="{58C09673-4F99-492E-9E9A-4999166315FB}" presName="rect1" presStyleLbl="align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C072A00-711A-4449-8CC8-A174FE6744E0}" srcId="{4AC25E52-DD54-4EAD-A9AD-5BE481BBC2AD}" destId="{58C09673-4F99-492E-9E9A-4999166315FB}" srcOrd="0" destOrd="0" parTransId="{061CAF48-61B4-438E-BEFD-D35E263EC832}" sibTransId="{F7E22475-0D93-4E9A-B378-68B837B22867}"/>
    <dgm:cxn modelId="{4E29D203-D1E9-44B0-950E-4CFFB50FDCCA}" type="presOf" srcId="{58C09673-4F99-492E-9E9A-4999166315FB}" destId="{627D30BD-63F4-4FD6-8AB8-176586BA3F3E}" srcOrd="0" destOrd="0" presId="urn:microsoft.com/office/officeart/2008/layout/PictureGrid"/>
    <dgm:cxn modelId="{EE6E62AF-8E05-43F3-9AB9-B07F53567AD9}" type="presOf" srcId="{4AC25E52-DD54-4EAD-A9AD-5BE481BBC2AD}" destId="{769DAE3C-97C2-4880-96A5-8C636F5F0FE7}" srcOrd="0" destOrd="0" presId="urn:microsoft.com/office/officeart/2008/layout/PictureGrid"/>
    <dgm:cxn modelId="{C9CA410D-0AA5-425F-9606-01A8482170DB}" type="presParOf" srcId="{769DAE3C-97C2-4880-96A5-8C636F5F0FE7}" destId="{0DF4ACB2-61FA-4C56-8E57-969569C8927F}" srcOrd="0" destOrd="0" presId="urn:microsoft.com/office/officeart/2008/layout/PictureGrid"/>
    <dgm:cxn modelId="{83CD6B85-6402-4BBE-8543-2988FC3196F6}" type="presParOf" srcId="{0DF4ACB2-61FA-4C56-8E57-969569C8927F}" destId="{627D30BD-63F4-4FD6-8AB8-176586BA3F3E}" srcOrd="0" destOrd="0" presId="urn:microsoft.com/office/officeart/2008/layout/PictureGrid"/>
    <dgm:cxn modelId="{2488237E-5940-453A-ABBF-7AB68BD77910}" type="presParOf" srcId="{0DF4ACB2-61FA-4C56-8E57-969569C8927F}" destId="{592BB471-1641-4DE4-80BF-3DE66F3DC1AA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D94F88-7C24-4876-AF32-B7EA7821DF2E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307A361-EA69-4077-A2DE-929C61F80C66}">
      <dgm:prSet phldrT="[Text]"/>
      <dgm:spPr/>
      <dgm:t>
        <a:bodyPr/>
        <a:lstStyle/>
        <a:p>
          <a:r>
            <a:rPr lang="en-IN" dirty="0" smtClean="0"/>
            <a:t>Vijay Goyal</a:t>
          </a:r>
          <a:endParaRPr lang="en-IN" dirty="0"/>
        </a:p>
      </dgm:t>
    </dgm:pt>
    <dgm:pt modelId="{54DC0EE9-A4A3-4532-BEE4-261C4D150C7A}" type="parTrans" cxnId="{C0A4DAA0-4706-4173-80E8-2458101EA325}">
      <dgm:prSet/>
      <dgm:spPr/>
      <dgm:t>
        <a:bodyPr/>
        <a:lstStyle/>
        <a:p>
          <a:endParaRPr lang="en-IN"/>
        </a:p>
      </dgm:t>
    </dgm:pt>
    <dgm:pt modelId="{224B6898-46D4-4264-B6EA-978EFEA08315}" type="sibTrans" cxnId="{C0A4DAA0-4706-4173-80E8-2458101EA325}">
      <dgm:prSet/>
      <dgm:spPr/>
      <dgm:t>
        <a:bodyPr/>
        <a:lstStyle/>
        <a:p>
          <a:endParaRPr lang="en-IN"/>
        </a:p>
      </dgm:t>
    </dgm:pt>
    <dgm:pt modelId="{BD9685F9-58B3-4266-9AB6-DE4BF1647445}">
      <dgm:prSet phldrT="[Text]"/>
      <dgm:spPr/>
      <dgm:t>
        <a:bodyPr/>
        <a:lstStyle/>
        <a:p>
          <a:r>
            <a:rPr lang="en-IN" dirty="0" smtClean="0"/>
            <a:t>Manu Garg</a:t>
          </a:r>
          <a:endParaRPr lang="en-IN" dirty="0"/>
        </a:p>
      </dgm:t>
    </dgm:pt>
    <dgm:pt modelId="{CE172148-97BF-4AF8-ADA9-3E0AF6E7ED32}" type="parTrans" cxnId="{4845F485-8F5E-4474-BA1C-00E83AEA90D5}">
      <dgm:prSet/>
      <dgm:spPr/>
      <dgm:t>
        <a:bodyPr/>
        <a:lstStyle/>
        <a:p>
          <a:endParaRPr lang="en-IN"/>
        </a:p>
      </dgm:t>
    </dgm:pt>
    <dgm:pt modelId="{92F6CFFB-4ECD-43A4-ADAC-2BF50D09990D}" type="sibTrans" cxnId="{4845F485-8F5E-4474-BA1C-00E83AEA90D5}">
      <dgm:prSet/>
      <dgm:spPr/>
      <dgm:t>
        <a:bodyPr/>
        <a:lstStyle/>
        <a:p>
          <a:endParaRPr lang="en-IN"/>
        </a:p>
      </dgm:t>
    </dgm:pt>
    <dgm:pt modelId="{8838E0C9-14E9-4FEE-B6CF-9D3DB1C8B486}">
      <dgm:prSet phldrT="[Text]"/>
      <dgm:spPr/>
      <dgm:t>
        <a:bodyPr/>
        <a:lstStyle/>
        <a:p>
          <a:r>
            <a:rPr lang="en-IN" dirty="0" smtClean="0"/>
            <a:t>Pradeep Singh</a:t>
          </a:r>
          <a:endParaRPr lang="en-IN" dirty="0"/>
        </a:p>
      </dgm:t>
    </dgm:pt>
    <dgm:pt modelId="{EBE53653-8F15-4787-A105-BF669F45AA1D}" type="parTrans" cxnId="{57C33DF1-E8FD-44CD-9AB6-2534AD5E62FE}">
      <dgm:prSet/>
      <dgm:spPr/>
      <dgm:t>
        <a:bodyPr/>
        <a:lstStyle/>
        <a:p>
          <a:endParaRPr lang="en-IN"/>
        </a:p>
      </dgm:t>
    </dgm:pt>
    <dgm:pt modelId="{09C4F424-4193-4C87-A671-28BC56619411}" type="sibTrans" cxnId="{57C33DF1-E8FD-44CD-9AB6-2534AD5E62FE}">
      <dgm:prSet/>
      <dgm:spPr/>
      <dgm:t>
        <a:bodyPr/>
        <a:lstStyle/>
        <a:p>
          <a:endParaRPr lang="en-IN"/>
        </a:p>
      </dgm:t>
    </dgm:pt>
    <dgm:pt modelId="{FFEE2701-EB2E-4A00-8F95-E28D45DCEF34}">
      <dgm:prSet phldrT="[Text]"/>
      <dgm:spPr/>
      <dgm:t>
        <a:bodyPr/>
        <a:lstStyle/>
        <a:p>
          <a:r>
            <a:rPr lang="en-IN" dirty="0" smtClean="0"/>
            <a:t>Sanyam Kamat</a:t>
          </a:r>
          <a:endParaRPr lang="en-IN" dirty="0"/>
        </a:p>
      </dgm:t>
    </dgm:pt>
    <dgm:pt modelId="{13C4136A-1D4C-40F9-969B-32752C4A3E24}" type="parTrans" cxnId="{324B2E96-4EA1-4F7F-94DD-2CE06D079F99}">
      <dgm:prSet/>
      <dgm:spPr/>
      <dgm:t>
        <a:bodyPr/>
        <a:lstStyle/>
        <a:p>
          <a:endParaRPr lang="en-IN"/>
        </a:p>
      </dgm:t>
    </dgm:pt>
    <dgm:pt modelId="{BE4A8EDB-B5E5-4E0C-A4A6-C3C62A11161F}" type="sibTrans" cxnId="{324B2E96-4EA1-4F7F-94DD-2CE06D079F99}">
      <dgm:prSet/>
      <dgm:spPr/>
      <dgm:t>
        <a:bodyPr/>
        <a:lstStyle/>
        <a:p>
          <a:endParaRPr lang="en-IN"/>
        </a:p>
      </dgm:t>
    </dgm:pt>
    <dgm:pt modelId="{7EA1C700-4F1D-4B9C-88CC-406C5BB5BE80}" type="pres">
      <dgm:prSet presAssocID="{C3D94F88-7C24-4876-AF32-B7EA7821DF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078034-EE0E-4C73-82E4-775D6CF0CF65}" type="pres">
      <dgm:prSet presAssocID="{F307A361-EA69-4077-A2DE-929C61F80C66}" presName="node" presStyleLbl="node1" presStyleIdx="0" presStyleCnt="4" custScaleX="3259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AD43E1-4634-4AC4-BD44-F7400A065F3E}" type="pres">
      <dgm:prSet presAssocID="{224B6898-46D4-4264-B6EA-978EFEA08315}" presName="sibTrans" presStyleCnt="0"/>
      <dgm:spPr/>
    </dgm:pt>
    <dgm:pt modelId="{40D6D583-CBFD-4844-A010-8185586AFBA9}" type="pres">
      <dgm:prSet presAssocID="{BD9685F9-58B3-4266-9AB6-DE4BF1647445}" presName="node" presStyleLbl="node1" presStyleIdx="1" presStyleCnt="4" custScaleX="3259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B0A469-1DE0-4D43-B57B-59887F02E921}" type="pres">
      <dgm:prSet presAssocID="{92F6CFFB-4ECD-43A4-ADAC-2BF50D09990D}" presName="sibTrans" presStyleCnt="0"/>
      <dgm:spPr/>
    </dgm:pt>
    <dgm:pt modelId="{CA034C6F-50DF-4F4A-9A52-BCA65677ECBD}" type="pres">
      <dgm:prSet presAssocID="{8838E0C9-14E9-4FEE-B6CF-9D3DB1C8B486}" presName="node" presStyleLbl="node1" presStyleIdx="2" presStyleCnt="4" custScaleX="3259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862590-C61E-4A65-846A-1ABBD319171B}" type="pres">
      <dgm:prSet presAssocID="{09C4F424-4193-4C87-A671-28BC56619411}" presName="sibTrans" presStyleCnt="0"/>
      <dgm:spPr/>
    </dgm:pt>
    <dgm:pt modelId="{02D2513D-1CEF-4718-8C53-4A96E808B76E}" type="pres">
      <dgm:prSet presAssocID="{FFEE2701-EB2E-4A00-8F95-E28D45DCEF34}" presName="node" presStyleLbl="node1" presStyleIdx="3" presStyleCnt="4" custScaleX="3259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521902B-D1B1-4CB2-91A8-964450DC9996}" type="presOf" srcId="{F307A361-EA69-4077-A2DE-929C61F80C66}" destId="{8D078034-EE0E-4C73-82E4-775D6CF0CF65}" srcOrd="0" destOrd="0" presId="urn:microsoft.com/office/officeart/2005/8/layout/default"/>
    <dgm:cxn modelId="{324B2E96-4EA1-4F7F-94DD-2CE06D079F99}" srcId="{C3D94F88-7C24-4876-AF32-B7EA7821DF2E}" destId="{FFEE2701-EB2E-4A00-8F95-E28D45DCEF34}" srcOrd="3" destOrd="0" parTransId="{13C4136A-1D4C-40F9-969B-32752C4A3E24}" sibTransId="{BE4A8EDB-B5E5-4E0C-A4A6-C3C62A11161F}"/>
    <dgm:cxn modelId="{B4370A67-FFF1-44FE-BB4A-3969B10C41CC}" type="presOf" srcId="{C3D94F88-7C24-4876-AF32-B7EA7821DF2E}" destId="{7EA1C700-4F1D-4B9C-88CC-406C5BB5BE80}" srcOrd="0" destOrd="0" presId="urn:microsoft.com/office/officeart/2005/8/layout/default"/>
    <dgm:cxn modelId="{00F7D28C-157C-4AD1-B683-53CACCD82374}" type="presOf" srcId="{FFEE2701-EB2E-4A00-8F95-E28D45DCEF34}" destId="{02D2513D-1CEF-4718-8C53-4A96E808B76E}" srcOrd="0" destOrd="0" presId="urn:microsoft.com/office/officeart/2005/8/layout/default"/>
    <dgm:cxn modelId="{81F0D7A8-9122-41AA-9C7D-BE383F37519E}" type="presOf" srcId="{8838E0C9-14E9-4FEE-B6CF-9D3DB1C8B486}" destId="{CA034C6F-50DF-4F4A-9A52-BCA65677ECBD}" srcOrd="0" destOrd="0" presId="urn:microsoft.com/office/officeart/2005/8/layout/default"/>
    <dgm:cxn modelId="{4845F485-8F5E-4474-BA1C-00E83AEA90D5}" srcId="{C3D94F88-7C24-4876-AF32-B7EA7821DF2E}" destId="{BD9685F9-58B3-4266-9AB6-DE4BF1647445}" srcOrd="1" destOrd="0" parTransId="{CE172148-97BF-4AF8-ADA9-3E0AF6E7ED32}" sibTransId="{92F6CFFB-4ECD-43A4-ADAC-2BF50D09990D}"/>
    <dgm:cxn modelId="{C0A4DAA0-4706-4173-80E8-2458101EA325}" srcId="{C3D94F88-7C24-4876-AF32-B7EA7821DF2E}" destId="{F307A361-EA69-4077-A2DE-929C61F80C66}" srcOrd="0" destOrd="0" parTransId="{54DC0EE9-A4A3-4532-BEE4-261C4D150C7A}" sibTransId="{224B6898-46D4-4264-B6EA-978EFEA08315}"/>
    <dgm:cxn modelId="{D5F8EF63-5CBA-4523-8B06-3C90DBB652D4}" type="presOf" srcId="{BD9685F9-58B3-4266-9AB6-DE4BF1647445}" destId="{40D6D583-CBFD-4844-A010-8185586AFBA9}" srcOrd="0" destOrd="0" presId="urn:microsoft.com/office/officeart/2005/8/layout/default"/>
    <dgm:cxn modelId="{57C33DF1-E8FD-44CD-9AB6-2534AD5E62FE}" srcId="{C3D94F88-7C24-4876-AF32-B7EA7821DF2E}" destId="{8838E0C9-14E9-4FEE-B6CF-9D3DB1C8B486}" srcOrd="2" destOrd="0" parTransId="{EBE53653-8F15-4787-A105-BF669F45AA1D}" sibTransId="{09C4F424-4193-4C87-A671-28BC56619411}"/>
    <dgm:cxn modelId="{6E451BD1-B959-4CF2-B568-659E3BA117A9}" type="presParOf" srcId="{7EA1C700-4F1D-4B9C-88CC-406C5BB5BE80}" destId="{8D078034-EE0E-4C73-82E4-775D6CF0CF65}" srcOrd="0" destOrd="0" presId="urn:microsoft.com/office/officeart/2005/8/layout/default"/>
    <dgm:cxn modelId="{1A2746C4-553C-401F-A3E0-CFE37ADCB364}" type="presParOf" srcId="{7EA1C700-4F1D-4B9C-88CC-406C5BB5BE80}" destId="{64AD43E1-4634-4AC4-BD44-F7400A065F3E}" srcOrd="1" destOrd="0" presId="urn:microsoft.com/office/officeart/2005/8/layout/default"/>
    <dgm:cxn modelId="{F7EB004E-EC7C-4377-BD4F-CED517CF712B}" type="presParOf" srcId="{7EA1C700-4F1D-4B9C-88CC-406C5BB5BE80}" destId="{40D6D583-CBFD-4844-A010-8185586AFBA9}" srcOrd="2" destOrd="0" presId="urn:microsoft.com/office/officeart/2005/8/layout/default"/>
    <dgm:cxn modelId="{F5DC113C-44DE-44D2-8230-7E607FE61CB7}" type="presParOf" srcId="{7EA1C700-4F1D-4B9C-88CC-406C5BB5BE80}" destId="{69B0A469-1DE0-4D43-B57B-59887F02E921}" srcOrd="3" destOrd="0" presId="urn:microsoft.com/office/officeart/2005/8/layout/default"/>
    <dgm:cxn modelId="{F09AC300-4042-43FE-9115-28531F11D291}" type="presParOf" srcId="{7EA1C700-4F1D-4B9C-88CC-406C5BB5BE80}" destId="{CA034C6F-50DF-4F4A-9A52-BCA65677ECBD}" srcOrd="4" destOrd="0" presId="urn:microsoft.com/office/officeart/2005/8/layout/default"/>
    <dgm:cxn modelId="{92D7BD06-7CBC-42F3-B94E-072AB1ABFA31}" type="presParOf" srcId="{7EA1C700-4F1D-4B9C-88CC-406C5BB5BE80}" destId="{F4862590-C61E-4A65-846A-1ABBD319171B}" srcOrd="5" destOrd="0" presId="urn:microsoft.com/office/officeart/2005/8/layout/default"/>
    <dgm:cxn modelId="{C9BCBEE7-9E2C-4459-8355-6B4FCF1A8FB4}" type="presParOf" srcId="{7EA1C700-4F1D-4B9C-88CC-406C5BB5BE80}" destId="{02D2513D-1CEF-4718-8C53-4A96E808B76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8D66C8-0BA3-4CE7-AF35-402EA3215A15}" type="doc">
      <dgm:prSet loTypeId="urn:microsoft.com/office/officeart/2005/8/layout/v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85A589-160E-4B48-B1D9-B51AF3E05DDD}">
      <dgm:prSet phldrT="[Text]" custT="1"/>
      <dgm:spPr/>
      <dgm:t>
        <a:bodyPr/>
        <a:lstStyle/>
        <a:p>
          <a:r>
            <a:rPr lang="en-IN" sz="1600" b="1" dirty="0" smtClean="0"/>
            <a:t>Men’s Singles Winner</a:t>
          </a:r>
          <a:endParaRPr lang="en-IN" sz="1600" b="1" dirty="0"/>
        </a:p>
      </dgm:t>
    </dgm:pt>
    <dgm:pt modelId="{5EBEC431-4B2A-4382-88C3-F3DBE4A91313}" type="parTrans" cxnId="{810E7C43-2DB2-4D7A-BE3F-0C20AC9E7CB3}">
      <dgm:prSet/>
      <dgm:spPr/>
      <dgm:t>
        <a:bodyPr/>
        <a:lstStyle/>
        <a:p>
          <a:endParaRPr lang="en-IN"/>
        </a:p>
      </dgm:t>
    </dgm:pt>
    <dgm:pt modelId="{023084C9-32FC-427F-AF99-A5EF910E2EEB}" type="sibTrans" cxnId="{810E7C43-2DB2-4D7A-BE3F-0C20AC9E7CB3}">
      <dgm:prSet/>
      <dgm:spPr/>
      <dgm:t>
        <a:bodyPr/>
        <a:lstStyle/>
        <a:p>
          <a:endParaRPr lang="en-IN"/>
        </a:p>
      </dgm:t>
    </dgm:pt>
    <dgm:pt modelId="{8C5C0C4E-7F34-4559-B500-CAB145F55FE9}">
      <dgm:prSet phldrT="[Text]"/>
      <dgm:spPr/>
      <dgm:t>
        <a:bodyPr/>
        <a:lstStyle/>
        <a:p>
          <a:r>
            <a:rPr lang="en-IN" dirty="0" smtClean="0"/>
            <a:t>1 trophy</a:t>
          </a:r>
          <a:endParaRPr lang="en-IN" dirty="0"/>
        </a:p>
      </dgm:t>
    </dgm:pt>
    <dgm:pt modelId="{E49075CD-E733-414C-8E61-2ABF1AFC7075}" type="parTrans" cxnId="{74A6EED7-7EC6-44CE-8DE7-F7F2F48070CE}">
      <dgm:prSet/>
      <dgm:spPr/>
      <dgm:t>
        <a:bodyPr/>
        <a:lstStyle/>
        <a:p>
          <a:endParaRPr lang="en-IN"/>
        </a:p>
      </dgm:t>
    </dgm:pt>
    <dgm:pt modelId="{93954540-B758-4D26-BF28-644BA9409681}" type="sibTrans" cxnId="{74A6EED7-7EC6-44CE-8DE7-F7F2F48070CE}">
      <dgm:prSet/>
      <dgm:spPr/>
      <dgm:t>
        <a:bodyPr/>
        <a:lstStyle/>
        <a:p>
          <a:endParaRPr lang="en-IN"/>
        </a:p>
      </dgm:t>
    </dgm:pt>
    <dgm:pt modelId="{2B3065C9-9DEC-4CA7-88CD-08C8BAA796E0}">
      <dgm:prSet phldrT="[Text]"/>
      <dgm:spPr/>
      <dgm:t>
        <a:bodyPr/>
        <a:lstStyle/>
        <a:p>
          <a:r>
            <a:rPr lang="en-IN" dirty="0" smtClean="0"/>
            <a:t>INR 750</a:t>
          </a:r>
          <a:endParaRPr lang="en-IN" dirty="0"/>
        </a:p>
      </dgm:t>
    </dgm:pt>
    <dgm:pt modelId="{D3E41CAD-4E91-4D91-ABBF-8ABE6B44B02C}" type="parTrans" cxnId="{FA5804A1-ED07-476D-BE87-A57F8FE75CCB}">
      <dgm:prSet/>
      <dgm:spPr/>
      <dgm:t>
        <a:bodyPr/>
        <a:lstStyle/>
        <a:p>
          <a:endParaRPr lang="en-IN"/>
        </a:p>
      </dgm:t>
    </dgm:pt>
    <dgm:pt modelId="{05DDE8B8-B877-44B6-B2DC-550BAE12EED8}" type="sibTrans" cxnId="{FA5804A1-ED07-476D-BE87-A57F8FE75CCB}">
      <dgm:prSet/>
      <dgm:spPr/>
      <dgm:t>
        <a:bodyPr/>
        <a:lstStyle/>
        <a:p>
          <a:endParaRPr lang="en-IN"/>
        </a:p>
      </dgm:t>
    </dgm:pt>
    <dgm:pt modelId="{ABADE4B6-629C-4F8D-AB00-AE8B4B78D09E}">
      <dgm:prSet phldrT="[Text]" custT="1"/>
      <dgm:spPr/>
      <dgm:t>
        <a:bodyPr/>
        <a:lstStyle/>
        <a:p>
          <a:r>
            <a:rPr lang="en-IN" sz="1600" b="1" dirty="0" smtClean="0"/>
            <a:t>Men’s Singles Runners Up</a:t>
          </a:r>
          <a:endParaRPr lang="en-IN" sz="1600" b="1" dirty="0"/>
        </a:p>
      </dgm:t>
    </dgm:pt>
    <dgm:pt modelId="{22B76038-62C9-4A2A-87AA-3A0AAFED2871}" type="parTrans" cxnId="{E0351EBC-42DE-4202-9A64-D22CE6B38308}">
      <dgm:prSet/>
      <dgm:spPr/>
      <dgm:t>
        <a:bodyPr/>
        <a:lstStyle/>
        <a:p>
          <a:endParaRPr lang="en-IN"/>
        </a:p>
      </dgm:t>
    </dgm:pt>
    <dgm:pt modelId="{67D38A68-4918-4B73-ADFD-B0C6AAC81353}" type="sibTrans" cxnId="{E0351EBC-42DE-4202-9A64-D22CE6B38308}">
      <dgm:prSet/>
      <dgm:spPr/>
      <dgm:t>
        <a:bodyPr/>
        <a:lstStyle/>
        <a:p>
          <a:endParaRPr lang="en-IN"/>
        </a:p>
      </dgm:t>
    </dgm:pt>
    <dgm:pt modelId="{D45B517D-C328-4625-BDEC-6A695CE5725B}">
      <dgm:prSet phldrT="[Text]"/>
      <dgm:spPr/>
      <dgm:t>
        <a:bodyPr/>
        <a:lstStyle/>
        <a:p>
          <a:r>
            <a:rPr lang="en-IN" dirty="0" smtClean="0"/>
            <a:t>1 trophy</a:t>
          </a:r>
          <a:endParaRPr lang="en-IN" dirty="0"/>
        </a:p>
      </dgm:t>
    </dgm:pt>
    <dgm:pt modelId="{D875B64C-056B-4AAC-AC66-171C608EF01F}" type="parTrans" cxnId="{7D473566-A54F-4E48-BD7F-97F8889D3966}">
      <dgm:prSet/>
      <dgm:spPr/>
      <dgm:t>
        <a:bodyPr/>
        <a:lstStyle/>
        <a:p>
          <a:endParaRPr lang="en-IN"/>
        </a:p>
      </dgm:t>
    </dgm:pt>
    <dgm:pt modelId="{B7528189-4728-44F9-90BA-0C1E10B260E6}" type="sibTrans" cxnId="{7D473566-A54F-4E48-BD7F-97F8889D3966}">
      <dgm:prSet/>
      <dgm:spPr/>
      <dgm:t>
        <a:bodyPr/>
        <a:lstStyle/>
        <a:p>
          <a:endParaRPr lang="en-IN"/>
        </a:p>
      </dgm:t>
    </dgm:pt>
    <dgm:pt modelId="{C328737E-FFAA-4E08-AB07-F6D91973312D}">
      <dgm:prSet phldrT="[Text]"/>
      <dgm:spPr/>
      <dgm:t>
        <a:bodyPr/>
        <a:lstStyle/>
        <a:p>
          <a:r>
            <a:rPr lang="en-IN" dirty="0" smtClean="0"/>
            <a:t>INR 500</a:t>
          </a:r>
          <a:endParaRPr lang="en-IN" dirty="0"/>
        </a:p>
      </dgm:t>
    </dgm:pt>
    <dgm:pt modelId="{1D8379DD-4FBD-4C98-8845-745DA6ACFD5C}" type="parTrans" cxnId="{2FB3AF9F-5100-4D8A-98D6-B9E6175629EA}">
      <dgm:prSet/>
      <dgm:spPr/>
      <dgm:t>
        <a:bodyPr/>
        <a:lstStyle/>
        <a:p>
          <a:endParaRPr lang="en-IN"/>
        </a:p>
      </dgm:t>
    </dgm:pt>
    <dgm:pt modelId="{99F7B099-F1C0-42C6-915A-68EFD598BA50}" type="sibTrans" cxnId="{2FB3AF9F-5100-4D8A-98D6-B9E6175629EA}">
      <dgm:prSet/>
      <dgm:spPr/>
      <dgm:t>
        <a:bodyPr/>
        <a:lstStyle/>
        <a:p>
          <a:endParaRPr lang="en-IN"/>
        </a:p>
      </dgm:t>
    </dgm:pt>
    <dgm:pt modelId="{351CC955-C1C2-4C76-BD69-890119B05397}" type="pres">
      <dgm:prSet presAssocID="{4D8D66C8-0BA3-4CE7-AF35-402EA3215A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DED438C-E785-458E-BCD5-F952A23F3CA8}" type="pres">
      <dgm:prSet presAssocID="{6F85A589-160E-4B48-B1D9-B51AF3E05DDD}" presName="linNode" presStyleCnt="0"/>
      <dgm:spPr/>
    </dgm:pt>
    <dgm:pt modelId="{225A81A1-EC74-4C0C-8E5B-244285D6B649}" type="pres">
      <dgm:prSet presAssocID="{6F85A589-160E-4B48-B1D9-B51AF3E05DDD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9B44E2-7111-4C31-B01C-96F1C6F33351}" type="pres">
      <dgm:prSet presAssocID="{6F85A589-160E-4B48-B1D9-B51AF3E05DD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6171E6-5DDA-4AC6-9431-C29FC9BA975A}" type="pres">
      <dgm:prSet presAssocID="{023084C9-32FC-427F-AF99-A5EF910E2EEB}" presName="spacing" presStyleCnt="0"/>
      <dgm:spPr/>
    </dgm:pt>
    <dgm:pt modelId="{0BFED833-7F0F-449A-854E-A92F4ABFD0CF}" type="pres">
      <dgm:prSet presAssocID="{ABADE4B6-629C-4F8D-AB00-AE8B4B78D09E}" presName="linNode" presStyleCnt="0"/>
      <dgm:spPr/>
    </dgm:pt>
    <dgm:pt modelId="{E91D9DB6-50C1-4FF9-87D2-7F90932167C6}" type="pres">
      <dgm:prSet presAssocID="{ABADE4B6-629C-4F8D-AB00-AE8B4B78D09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677FB4-AB20-4B68-A36C-9FC2D0268CDE}" type="pres">
      <dgm:prSet presAssocID="{ABADE4B6-629C-4F8D-AB00-AE8B4B78D09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3E500ED-7850-4A9A-8F49-B05D5A344CA6}" type="presOf" srcId="{8C5C0C4E-7F34-4559-B500-CAB145F55FE9}" destId="{409B44E2-7111-4C31-B01C-96F1C6F33351}" srcOrd="0" destOrd="0" presId="urn:microsoft.com/office/officeart/2005/8/layout/vList6"/>
    <dgm:cxn modelId="{2FB3AF9F-5100-4D8A-98D6-B9E6175629EA}" srcId="{ABADE4B6-629C-4F8D-AB00-AE8B4B78D09E}" destId="{C328737E-FFAA-4E08-AB07-F6D91973312D}" srcOrd="1" destOrd="0" parTransId="{1D8379DD-4FBD-4C98-8845-745DA6ACFD5C}" sibTransId="{99F7B099-F1C0-42C6-915A-68EFD598BA50}"/>
    <dgm:cxn modelId="{FA5804A1-ED07-476D-BE87-A57F8FE75CCB}" srcId="{6F85A589-160E-4B48-B1D9-B51AF3E05DDD}" destId="{2B3065C9-9DEC-4CA7-88CD-08C8BAA796E0}" srcOrd="1" destOrd="0" parTransId="{D3E41CAD-4E91-4D91-ABBF-8ABE6B44B02C}" sibTransId="{05DDE8B8-B877-44B6-B2DC-550BAE12EED8}"/>
    <dgm:cxn modelId="{B97995E7-3AC1-4E59-B199-045FDABFCB3F}" type="presOf" srcId="{6F85A589-160E-4B48-B1D9-B51AF3E05DDD}" destId="{225A81A1-EC74-4C0C-8E5B-244285D6B649}" srcOrd="0" destOrd="0" presId="urn:microsoft.com/office/officeart/2005/8/layout/vList6"/>
    <dgm:cxn modelId="{C1F5EE05-399B-4CB0-B696-9D9AB179C41F}" type="presOf" srcId="{2B3065C9-9DEC-4CA7-88CD-08C8BAA796E0}" destId="{409B44E2-7111-4C31-B01C-96F1C6F33351}" srcOrd="0" destOrd="1" presId="urn:microsoft.com/office/officeart/2005/8/layout/vList6"/>
    <dgm:cxn modelId="{39F09B39-F790-46D9-9FA0-A3008ED247C9}" type="presOf" srcId="{ABADE4B6-629C-4F8D-AB00-AE8B4B78D09E}" destId="{E91D9DB6-50C1-4FF9-87D2-7F90932167C6}" srcOrd="0" destOrd="0" presId="urn:microsoft.com/office/officeart/2005/8/layout/vList6"/>
    <dgm:cxn modelId="{EB7A0284-EF0D-47EE-852F-C02F37DA1D1E}" type="presOf" srcId="{4D8D66C8-0BA3-4CE7-AF35-402EA3215A15}" destId="{351CC955-C1C2-4C76-BD69-890119B05397}" srcOrd="0" destOrd="0" presId="urn:microsoft.com/office/officeart/2005/8/layout/vList6"/>
    <dgm:cxn modelId="{E0351EBC-42DE-4202-9A64-D22CE6B38308}" srcId="{4D8D66C8-0BA3-4CE7-AF35-402EA3215A15}" destId="{ABADE4B6-629C-4F8D-AB00-AE8B4B78D09E}" srcOrd="1" destOrd="0" parTransId="{22B76038-62C9-4A2A-87AA-3A0AAFED2871}" sibTransId="{67D38A68-4918-4B73-ADFD-B0C6AAC81353}"/>
    <dgm:cxn modelId="{FBD6CB37-8063-4508-8FDE-0190ABDA112E}" type="presOf" srcId="{C328737E-FFAA-4E08-AB07-F6D91973312D}" destId="{4B677FB4-AB20-4B68-A36C-9FC2D0268CDE}" srcOrd="0" destOrd="1" presId="urn:microsoft.com/office/officeart/2005/8/layout/vList6"/>
    <dgm:cxn modelId="{74A6EED7-7EC6-44CE-8DE7-F7F2F48070CE}" srcId="{6F85A589-160E-4B48-B1D9-B51AF3E05DDD}" destId="{8C5C0C4E-7F34-4559-B500-CAB145F55FE9}" srcOrd="0" destOrd="0" parTransId="{E49075CD-E733-414C-8E61-2ABF1AFC7075}" sibTransId="{93954540-B758-4D26-BF28-644BA9409681}"/>
    <dgm:cxn modelId="{32A0A514-798A-4C8C-99EB-C1D09C2A3F59}" type="presOf" srcId="{D45B517D-C328-4625-BDEC-6A695CE5725B}" destId="{4B677FB4-AB20-4B68-A36C-9FC2D0268CDE}" srcOrd="0" destOrd="0" presId="urn:microsoft.com/office/officeart/2005/8/layout/vList6"/>
    <dgm:cxn modelId="{7D473566-A54F-4E48-BD7F-97F8889D3966}" srcId="{ABADE4B6-629C-4F8D-AB00-AE8B4B78D09E}" destId="{D45B517D-C328-4625-BDEC-6A695CE5725B}" srcOrd="0" destOrd="0" parTransId="{D875B64C-056B-4AAC-AC66-171C608EF01F}" sibTransId="{B7528189-4728-44F9-90BA-0C1E10B260E6}"/>
    <dgm:cxn modelId="{810E7C43-2DB2-4D7A-BE3F-0C20AC9E7CB3}" srcId="{4D8D66C8-0BA3-4CE7-AF35-402EA3215A15}" destId="{6F85A589-160E-4B48-B1D9-B51AF3E05DDD}" srcOrd="0" destOrd="0" parTransId="{5EBEC431-4B2A-4382-88C3-F3DBE4A91313}" sibTransId="{023084C9-32FC-427F-AF99-A5EF910E2EEB}"/>
    <dgm:cxn modelId="{0A50FE12-0C18-4BF4-B8E5-820379F784B8}" type="presParOf" srcId="{351CC955-C1C2-4C76-BD69-890119B05397}" destId="{2DED438C-E785-458E-BCD5-F952A23F3CA8}" srcOrd="0" destOrd="0" presId="urn:microsoft.com/office/officeart/2005/8/layout/vList6"/>
    <dgm:cxn modelId="{887762D4-5DBC-4498-A186-51546E8A4007}" type="presParOf" srcId="{2DED438C-E785-458E-BCD5-F952A23F3CA8}" destId="{225A81A1-EC74-4C0C-8E5B-244285D6B649}" srcOrd="0" destOrd="0" presId="urn:microsoft.com/office/officeart/2005/8/layout/vList6"/>
    <dgm:cxn modelId="{2A3FE8BA-D37D-45C9-BABA-51B84130AFD8}" type="presParOf" srcId="{2DED438C-E785-458E-BCD5-F952A23F3CA8}" destId="{409B44E2-7111-4C31-B01C-96F1C6F33351}" srcOrd="1" destOrd="0" presId="urn:microsoft.com/office/officeart/2005/8/layout/vList6"/>
    <dgm:cxn modelId="{4A2D259C-5901-431A-9B7D-4DB2B3DF1D84}" type="presParOf" srcId="{351CC955-C1C2-4C76-BD69-890119B05397}" destId="{0E6171E6-5DDA-4AC6-9431-C29FC9BA975A}" srcOrd="1" destOrd="0" presId="urn:microsoft.com/office/officeart/2005/8/layout/vList6"/>
    <dgm:cxn modelId="{F2EABE56-BCD6-414A-85A4-220D61C8AA83}" type="presParOf" srcId="{351CC955-C1C2-4C76-BD69-890119B05397}" destId="{0BFED833-7F0F-449A-854E-A92F4ABFD0CF}" srcOrd="2" destOrd="0" presId="urn:microsoft.com/office/officeart/2005/8/layout/vList6"/>
    <dgm:cxn modelId="{67959460-8BB2-42D2-A041-BAB52655E6CB}" type="presParOf" srcId="{0BFED833-7F0F-449A-854E-A92F4ABFD0CF}" destId="{E91D9DB6-50C1-4FF9-87D2-7F90932167C6}" srcOrd="0" destOrd="0" presId="urn:microsoft.com/office/officeart/2005/8/layout/vList6"/>
    <dgm:cxn modelId="{AE51F8B5-C637-4E15-9326-A62DAD002AF6}" type="presParOf" srcId="{0BFED833-7F0F-449A-854E-A92F4ABFD0CF}" destId="{4B677FB4-AB20-4B68-A36C-9FC2D0268CD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8D66C8-0BA3-4CE7-AF35-402EA3215A15}" type="doc">
      <dgm:prSet loTypeId="urn:microsoft.com/office/officeart/2005/8/layout/vList6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6F85A589-160E-4B48-B1D9-B51AF3E05DDD}">
      <dgm:prSet phldrT="[Text]"/>
      <dgm:spPr/>
      <dgm:t>
        <a:bodyPr/>
        <a:lstStyle/>
        <a:p>
          <a:r>
            <a:rPr lang="en-IN" b="1" dirty="0" smtClean="0"/>
            <a:t>Women’s Singles Winner</a:t>
          </a:r>
          <a:endParaRPr lang="en-IN" b="1" dirty="0"/>
        </a:p>
      </dgm:t>
    </dgm:pt>
    <dgm:pt modelId="{5EBEC431-4B2A-4382-88C3-F3DBE4A91313}" type="parTrans" cxnId="{810E7C43-2DB2-4D7A-BE3F-0C20AC9E7CB3}">
      <dgm:prSet/>
      <dgm:spPr/>
      <dgm:t>
        <a:bodyPr/>
        <a:lstStyle/>
        <a:p>
          <a:endParaRPr lang="en-IN"/>
        </a:p>
      </dgm:t>
    </dgm:pt>
    <dgm:pt modelId="{023084C9-32FC-427F-AF99-A5EF910E2EEB}" type="sibTrans" cxnId="{810E7C43-2DB2-4D7A-BE3F-0C20AC9E7CB3}">
      <dgm:prSet/>
      <dgm:spPr/>
      <dgm:t>
        <a:bodyPr/>
        <a:lstStyle/>
        <a:p>
          <a:endParaRPr lang="en-IN"/>
        </a:p>
      </dgm:t>
    </dgm:pt>
    <dgm:pt modelId="{8C5C0C4E-7F34-4559-B500-CAB145F55FE9}">
      <dgm:prSet phldrT="[Text]"/>
      <dgm:spPr/>
      <dgm:t>
        <a:bodyPr/>
        <a:lstStyle/>
        <a:p>
          <a:r>
            <a:rPr lang="en-IN" dirty="0" smtClean="0"/>
            <a:t>1 trophy</a:t>
          </a:r>
          <a:endParaRPr lang="en-IN" dirty="0"/>
        </a:p>
      </dgm:t>
    </dgm:pt>
    <dgm:pt modelId="{E49075CD-E733-414C-8E61-2ABF1AFC7075}" type="parTrans" cxnId="{74A6EED7-7EC6-44CE-8DE7-F7F2F48070CE}">
      <dgm:prSet/>
      <dgm:spPr/>
      <dgm:t>
        <a:bodyPr/>
        <a:lstStyle/>
        <a:p>
          <a:endParaRPr lang="en-IN"/>
        </a:p>
      </dgm:t>
    </dgm:pt>
    <dgm:pt modelId="{93954540-B758-4D26-BF28-644BA9409681}" type="sibTrans" cxnId="{74A6EED7-7EC6-44CE-8DE7-F7F2F48070CE}">
      <dgm:prSet/>
      <dgm:spPr/>
      <dgm:t>
        <a:bodyPr/>
        <a:lstStyle/>
        <a:p>
          <a:endParaRPr lang="en-IN"/>
        </a:p>
      </dgm:t>
    </dgm:pt>
    <dgm:pt modelId="{2B3065C9-9DEC-4CA7-88CD-08C8BAA796E0}">
      <dgm:prSet phldrT="[Text]"/>
      <dgm:spPr/>
      <dgm:t>
        <a:bodyPr/>
        <a:lstStyle/>
        <a:p>
          <a:r>
            <a:rPr lang="en-IN" dirty="0" smtClean="0"/>
            <a:t>INR 750</a:t>
          </a:r>
          <a:endParaRPr lang="en-IN" dirty="0"/>
        </a:p>
      </dgm:t>
    </dgm:pt>
    <dgm:pt modelId="{D3E41CAD-4E91-4D91-ABBF-8ABE6B44B02C}" type="parTrans" cxnId="{FA5804A1-ED07-476D-BE87-A57F8FE75CCB}">
      <dgm:prSet/>
      <dgm:spPr/>
      <dgm:t>
        <a:bodyPr/>
        <a:lstStyle/>
        <a:p>
          <a:endParaRPr lang="en-IN"/>
        </a:p>
      </dgm:t>
    </dgm:pt>
    <dgm:pt modelId="{05DDE8B8-B877-44B6-B2DC-550BAE12EED8}" type="sibTrans" cxnId="{FA5804A1-ED07-476D-BE87-A57F8FE75CCB}">
      <dgm:prSet/>
      <dgm:spPr/>
      <dgm:t>
        <a:bodyPr/>
        <a:lstStyle/>
        <a:p>
          <a:endParaRPr lang="en-IN"/>
        </a:p>
      </dgm:t>
    </dgm:pt>
    <dgm:pt modelId="{ABADE4B6-629C-4F8D-AB00-AE8B4B78D09E}">
      <dgm:prSet phldrT="[Text]"/>
      <dgm:spPr/>
      <dgm:t>
        <a:bodyPr/>
        <a:lstStyle/>
        <a:p>
          <a:r>
            <a:rPr lang="en-IN" b="1" dirty="0" smtClean="0"/>
            <a:t>Women’s Singles Runners UP</a:t>
          </a:r>
          <a:endParaRPr lang="en-IN" b="1" dirty="0"/>
        </a:p>
      </dgm:t>
    </dgm:pt>
    <dgm:pt modelId="{22B76038-62C9-4A2A-87AA-3A0AAFED2871}" type="parTrans" cxnId="{E0351EBC-42DE-4202-9A64-D22CE6B38308}">
      <dgm:prSet/>
      <dgm:spPr/>
      <dgm:t>
        <a:bodyPr/>
        <a:lstStyle/>
        <a:p>
          <a:endParaRPr lang="en-IN"/>
        </a:p>
      </dgm:t>
    </dgm:pt>
    <dgm:pt modelId="{67D38A68-4918-4B73-ADFD-B0C6AAC81353}" type="sibTrans" cxnId="{E0351EBC-42DE-4202-9A64-D22CE6B38308}">
      <dgm:prSet/>
      <dgm:spPr/>
      <dgm:t>
        <a:bodyPr/>
        <a:lstStyle/>
        <a:p>
          <a:endParaRPr lang="en-IN"/>
        </a:p>
      </dgm:t>
    </dgm:pt>
    <dgm:pt modelId="{D45B517D-C328-4625-BDEC-6A695CE5725B}">
      <dgm:prSet phldrT="[Text]"/>
      <dgm:spPr/>
      <dgm:t>
        <a:bodyPr/>
        <a:lstStyle/>
        <a:p>
          <a:r>
            <a:rPr lang="en-IN" dirty="0" smtClean="0"/>
            <a:t>1 trophy</a:t>
          </a:r>
          <a:endParaRPr lang="en-IN" dirty="0"/>
        </a:p>
      </dgm:t>
    </dgm:pt>
    <dgm:pt modelId="{D875B64C-056B-4AAC-AC66-171C608EF01F}" type="parTrans" cxnId="{7D473566-A54F-4E48-BD7F-97F8889D3966}">
      <dgm:prSet/>
      <dgm:spPr/>
      <dgm:t>
        <a:bodyPr/>
        <a:lstStyle/>
        <a:p>
          <a:endParaRPr lang="en-IN"/>
        </a:p>
      </dgm:t>
    </dgm:pt>
    <dgm:pt modelId="{B7528189-4728-44F9-90BA-0C1E10B260E6}" type="sibTrans" cxnId="{7D473566-A54F-4E48-BD7F-97F8889D3966}">
      <dgm:prSet/>
      <dgm:spPr/>
      <dgm:t>
        <a:bodyPr/>
        <a:lstStyle/>
        <a:p>
          <a:endParaRPr lang="en-IN"/>
        </a:p>
      </dgm:t>
    </dgm:pt>
    <dgm:pt modelId="{C328737E-FFAA-4E08-AB07-F6D91973312D}">
      <dgm:prSet phldrT="[Text]"/>
      <dgm:spPr/>
      <dgm:t>
        <a:bodyPr/>
        <a:lstStyle/>
        <a:p>
          <a:r>
            <a:rPr lang="en-IN" dirty="0" smtClean="0"/>
            <a:t>INR 500</a:t>
          </a:r>
          <a:endParaRPr lang="en-IN" dirty="0"/>
        </a:p>
      </dgm:t>
    </dgm:pt>
    <dgm:pt modelId="{1D8379DD-4FBD-4C98-8845-745DA6ACFD5C}" type="parTrans" cxnId="{2FB3AF9F-5100-4D8A-98D6-B9E6175629EA}">
      <dgm:prSet/>
      <dgm:spPr/>
      <dgm:t>
        <a:bodyPr/>
        <a:lstStyle/>
        <a:p>
          <a:endParaRPr lang="en-IN"/>
        </a:p>
      </dgm:t>
    </dgm:pt>
    <dgm:pt modelId="{99F7B099-F1C0-42C6-915A-68EFD598BA50}" type="sibTrans" cxnId="{2FB3AF9F-5100-4D8A-98D6-B9E6175629EA}">
      <dgm:prSet/>
      <dgm:spPr/>
      <dgm:t>
        <a:bodyPr/>
        <a:lstStyle/>
        <a:p>
          <a:endParaRPr lang="en-IN"/>
        </a:p>
      </dgm:t>
    </dgm:pt>
    <dgm:pt modelId="{351CC955-C1C2-4C76-BD69-890119B05397}" type="pres">
      <dgm:prSet presAssocID="{4D8D66C8-0BA3-4CE7-AF35-402EA3215A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DED438C-E785-458E-BCD5-F952A23F3CA8}" type="pres">
      <dgm:prSet presAssocID="{6F85A589-160E-4B48-B1D9-B51AF3E05DDD}" presName="linNode" presStyleCnt="0"/>
      <dgm:spPr/>
    </dgm:pt>
    <dgm:pt modelId="{225A81A1-EC74-4C0C-8E5B-244285D6B649}" type="pres">
      <dgm:prSet presAssocID="{6F85A589-160E-4B48-B1D9-B51AF3E05DDD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9B44E2-7111-4C31-B01C-96F1C6F33351}" type="pres">
      <dgm:prSet presAssocID="{6F85A589-160E-4B48-B1D9-B51AF3E05DD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6171E6-5DDA-4AC6-9431-C29FC9BA975A}" type="pres">
      <dgm:prSet presAssocID="{023084C9-32FC-427F-AF99-A5EF910E2EEB}" presName="spacing" presStyleCnt="0"/>
      <dgm:spPr/>
    </dgm:pt>
    <dgm:pt modelId="{0BFED833-7F0F-449A-854E-A92F4ABFD0CF}" type="pres">
      <dgm:prSet presAssocID="{ABADE4B6-629C-4F8D-AB00-AE8B4B78D09E}" presName="linNode" presStyleCnt="0"/>
      <dgm:spPr/>
    </dgm:pt>
    <dgm:pt modelId="{E91D9DB6-50C1-4FF9-87D2-7F90932167C6}" type="pres">
      <dgm:prSet presAssocID="{ABADE4B6-629C-4F8D-AB00-AE8B4B78D09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677FB4-AB20-4B68-A36C-9FC2D0268CDE}" type="pres">
      <dgm:prSet presAssocID="{ABADE4B6-629C-4F8D-AB00-AE8B4B78D09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953943-FA01-4599-9805-FD53D3E3B46A}" type="presOf" srcId="{2B3065C9-9DEC-4CA7-88CD-08C8BAA796E0}" destId="{409B44E2-7111-4C31-B01C-96F1C6F33351}" srcOrd="0" destOrd="1" presId="urn:microsoft.com/office/officeart/2005/8/layout/vList6"/>
    <dgm:cxn modelId="{810E7C43-2DB2-4D7A-BE3F-0C20AC9E7CB3}" srcId="{4D8D66C8-0BA3-4CE7-AF35-402EA3215A15}" destId="{6F85A589-160E-4B48-B1D9-B51AF3E05DDD}" srcOrd="0" destOrd="0" parTransId="{5EBEC431-4B2A-4382-88C3-F3DBE4A91313}" sibTransId="{023084C9-32FC-427F-AF99-A5EF910E2EEB}"/>
    <dgm:cxn modelId="{EB89BD51-7A7A-4026-9D30-FE2FA93A8EA9}" type="presOf" srcId="{6F85A589-160E-4B48-B1D9-B51AF3E05DDD}" destId="{225A81A1-EC74-4C0C-8E5B-244285D6B649}" srcOrd="0" destOrd="0" presId="urn:microsoft.com/office/officeart/2005/8/layout/vList6"/>
    <dgm:cxn modelId="{FA5804A1-ED07-476D-BE87-A57F8FE75CCB}" srcId="{6F85A589-160E-4B48-B1D9-B51AF3E05DDD}" destId="{2B3065C9-9DEC-4CA7-88CD-08C8BAA796E0}" srcOrd="1" destOrd="0" parTransId="{D3E41CAD-4E91-4D91-ABBF-8ABE6B44B02C}" sibTransId="{05DDE8B8-B877-44B6-B2DC-550BAE12EED8}"/>
    <dgm:cxn modelId="{E0351EBC-42DE-4202-9A64-D22CE6B38308}" srcId="{4D8D66C8-0BA3-4CE7-AF35-402EA3215A15}" destId="{ABADE4B6-629C-4F8D-AB00-AE8B4B78D09E}" srcOrd="1" destOrd="0" parTransId="{22B76038-62C9-4A2A-87AA-3A0AAFED2871}" sibTransId="{67D38A68-4918-4B73-ADFD-B0C6AAC81353}"/>
    <dgm:cxn modelId="{B3DCB597-C404-4EA8-8581-F44AFAA52A12}" type="presOf" srcId="{4D8D66C8-0BA3-4CE7-AF35-402EA3215A15}" destId="{351CC955-C1C2-4C76-BD69-890119B05397}" srcOrd="0" destOrd="0" presId="urn:microsoft.com/office/officeart/2005/8/layout/vList6"/>
    <dgm:cxn modelId="{7D473566-A54F-4E48-BD7F-97F8889D3966}" srcId="{ABADE4B6-629C-4F8D-AB00-AE8B4B78D09E}" destId="{D45B517D-C328-4625-BDEC-6A695CE5725B}" srcOrd="0" destOrd="0" parTransId="{D875B64C-056B-4AAC-AC66-171C608EF01F}" sibTransId="{B7528189-4728-44F9-90BA-0C1E10B260E6}"/>
    <dgm:cxn modelId="{B7E7529C-7F3D-4319-AFBF-33E14043AF36}" type="presOf" srcId="{8C5C0C4E-7F34-4559-B500-CAB145F55FE9}" destId="{409B44E2-7111-4C31-B01C-96F1C6F33351}" srcOrd="0" destOrd="0" presId="urn:microsoft.com/office/officeart/2005/8/layout/vList6"/>
    <dgm:cxn modelId="{2FB3AF9F-5100-4D8A-98D6-B9E6175629EA}" srcId="{ABADE4B6-629C-4F8D-AB00-AE8B4B78D09E}" destId="{C328737E-FFAA-4E08-AB07-F6D91973312D}" srcOrd="1" destOrd="0" parTransId="{1D8379DD-4FBD-4C98-8845-745DA6ACFD5C}" sibTransId="{99F7B099-F1C0-42C6-915A-68EFD598BA50}"/>
    <dgm:cxn modelId="{31259A3D-9F46-419C-80B4-38251ED025A5}" type="presOf" srcId="{ABADE4B6-629C-4F8D-AB00-AE8B4B78D09E}" destId="{E91D9DB6-50C1-4FF9-87D2-7F90932167C6}" srcOrd="0" destOrd="0" presId="urn:microsoft.com/office/officeart/2005/8/layout/vList6"/>
    <dgm:cxn modelId="{BFC0B2C4-40C8-45C4-82F7-E37E508E9AFE}" type="presOf" srcId="{D45B517D-C328-4625-BDEC-6A695CE5725B}" destId="{4B677FB4-AB20-4B68-A36C-9FC2D0268CDE}" srcOrd="0" destOrd="0" presId="urn:microsoft.com/office/officeart/2005/8/layout/vList6"/>
    <dgm:cxn modelId="{72BB3F92-581E-43CA-9FE2-2384637B50E7}" type="presOf" srcId="{C328737E-FFAA-4E08-AB07-F6D91973312D}" destId="{4B677FB4-AB20-4B68-A36C-9FC2D0268CDE}" srcOrd="0" destOrd="1" presId="urn:microsoft.com/office/officeart/2005/8/layout/vList6"/>
    <dgm:cxn modelId="{74A6EED7-7EC6-44CE-8DE7-F7F2F48070CE}" srcId="{6F85A589-160E-4B48-B1D9-B51AF3E05DDD}" destId="{8C5C0C4E-7F34-4559-B500-CAB145F55FE9}" srcOrd="0" destOrd="0" parTransId="{E49075CD-E733-414C-8E61-2ABF1AFC7075}" sibTransId="{93954540-B758-4D26-BF28-644BA9409681}"/>
    <dgm:cxn modelId="{E62B6CEA-7F3B-4346-8855-EEB3C3C81983}" type="presParOf" srcId="{351CC955-C1C2-4C76-BD69-890119B05397}" destId="{2DED438C-E785-458E-BCD5-F952A23F3CA8}" srcOrd="0" destOrd="0" presId="urn:microsoft.com/office/officeart/2005/8/layout/vList6"/>
    <dgm:cxn modelId="{DD346C79-EEB9-4613-A024-5D37A2D9F63E}" type="presParOf" srcId="{2DED438C-E785-458E-BCD5-F952A23F3CA8}" destId="{225A81A1-EC74-4C0C-8E5B-244285D6B649}" srcOrd="0" destOrd="0" presId="urn:microsoft.com/office/officeart/2005/8/layout/vList6"/>
    <dgm:cxn modelId="{C8919F91-D393-41C9-8F41-17A66A17B69A}" type="presParOf" srcId="{2DED438C-E785-458E-BCD5-F952A23F3CA8}" destId="{409B44E2-7111-4C31-B01C-96F1C6F33351}" srcOrd="1" destOrd="0" presId="urn:microsoft.com/office/officeart/2005/8/layout/vList6"/>
    <dgm:cxn modelId="{9AA9F73A-6EC6-49BB-8397-19754B39B4AF}" type="presParOf" srcId="{351CC955-C1C2-4C76-BD69-890119B05397}" destId="{0E6171E6-5DDA-4AC6-9431-C29FC9BA975A}" srcOrd="1" destOrd="0" presId="urn:microsoft.com/office/officeart/2005/8/layout/vList6"/>
    <dgm:cxn modelId="{68C88C8C-D260-4790-8B95-68D4460B5A62}" type="presParOf" srcId="{351CC955-C1C2-4C76-BD69-890119B05397}" destId="{0BFED833-7F0F-449A-854E-A92F4ABFD0CF}" srcOrd="2" destOrd="0" presId="urn:microsoft.com/office/officeart/2005/8/layout/vList6"/>
    <dgm:cxn modelId="{99C04B92-AE7C-48E9-A05A-0047BB1134CE}" type="presParOf" srcId="{0BFED833-7F0F-449A-854E-A92F4ABFD0CF}" destId="{E91D9DB6-50C1-4FF9-87D2-7F90932167C6}" srcOrd="0" destOrd="0" presId="urn:microsoft.com/office/officeart/2005/8/layout/vList6"/>
    <dgm:cxn modelId="{ED90058B-0EB5-4284-8543-8DD28243D830}" type="presParOf" srcId="{0BFED833-7F0F-449A-854E-A92F4ABFD0CF}" destId="{4B677FB4-AB20-4B68-A36C-9FC2D0268CD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8D66C8-0BA3-4CE7-AF35-402EA3215A15}" type="doc">
      <dgm:prSet loTypeId="urn:microsoft.com/office/officeart/2005/8/layout/vList6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F85A589-160E-4B48-B1D9-B51AF3E05DDD}">
      <dgm:prSet phldrT="[Text]" custT="1"/>
      <dgm:spPr/>
      <dgm:t>
        <a:bodyPr/>
        <a:lstStyle/>
        <a:p>
          <a:r>
            <a:rPr lang="en-IN" sz="1600" b="1" dirty="0" smtClean="0"/>
            <a:t>Doubles Winners</a:t>
          </a:r>
          <a:endParaRPr lang="en-IN" sz="1600" b="1" dirty="0"/>
        </a:p>
      </dgm:t>
    </dgm:pt>
    <dgm:pt modelId="{5EBEC431-4B2A-4382-88C3-F3DBE4A91313}" type="parTrans" cxnId="{810E7C43-2DB2-4D7A-BE3F-0C20AC9E7CB3}">
      <dgm:prSet/>
      <dgm:spPr/>
      <dgm:t>
        <a:bodyPr/>
        <a:lstStyle/>
        <a:p>
          <a:endParaRPr lang="en-IN"/>
        </a:p>
      </dgm:t>
    </dgm:pt>
    <dgm:pt modelId="{023084C9-32FC-427F-AF99-A5EF910E2EEB}" type="sibTrans" cxnId="{810E7C43-2DB2-4D7A-BE3F-0C20AC9E7CB3}">
      <dgm:prSet/>
      <dgm:spPr/>
      <dgm:t>
        <a:bodyPr/>
        <a:lstStyle/>
        <a:p>
          <a:endParaRPr lang="en-IN"/>
        </a:p>
      </dgm:t>
    </dgm:pt>
    <dgm:pt modelId="{8C5C0C4E-7F34-4559-B500-CAB145F55FE9}">
      <dgm:prSet phldrT="[Text]"/>
      <dgm:spPr/>
      <dgm:t>
        <a:bodyPr/>
        <a:lstStyle/>
        <a:p>
          <a:r>
            <a:rPr lang="en-IN" dirty="0" smtClean="0"/>
            <a:t>2 trophies (1 each)</a:t>
          </a:r>
          <a:endParaRPr lang="en-IN" dirty="0"/>
        </a:p>
      </dgm:t>
    </dgm:pt>
    <dgm:pt modelId="{E49075CD-E733-414C-8E61-2ABF1AFC7075}" type="parTrans" cxnId="{74A6EED7-7EC6-44CE-8DE7-F7F2F48070CE}">
      <dgm:prSet/>
      <dgm:spPr/>
      <dgm:t>
        <a:bodyPr/>
        <a:lstStyle/>
        <a:p>
          <a:endParaRPr lang="en-IN"/>
        </a:p>
      </dgm:t>
    </dgm:pt>
    <dgm:pt modelId="{93954540-B758-4D26-BF28-644BA9409681}" type="sibTrans" cxnId="{74A6EED7-7EC6-44CE-8DE7-F7F2F48070CE}">
      <dgm:prSet/>
      <dgm:spPr/>
      <dgm:t>
        <a:bodyPr/>
        <a:lstStyle/>
        <a:p>
          <a:endParaRPr lang="en-IN"/>
        </a:p>
      </dgm:t>
    </dgm:pt>
    <dgm:pt modelId="{2B3065C9-9DEC-4CA7-88CD-08C8BAA796E0}">
      <dgm:prSet phldrT="[Text]"/>
      <dgm:spPr/>
      <dgm:t>
        <a:bodyPr/>
        <a:lstStyle/>
        <a:p>
          <a:r>
            <a:rPr lang="en-IN" dirty="0" smtClean="0"/>
            <a:t>INR 750 (each)</a:t>
          </a:r>
          <a:endParaRPr lang="en-IN" dirty="0"/>
        </a:p>
      </dgm:t>
    </dgm:pt>
    <dgm:pt modelId="{D3E41CAD-4E91-4D91-ABBF-8ABE6B44B02C}" type="parTrans" cxnId="{FA5804A1-ED07-476D-BE87-A57F8FE75CCB}">
      <dgm:prSet/>
      <dgm:spPr/>
      <dgm:t>
        <a:bodyPr/>
        <a:lstStyle/>
        <a:p>
          <a:endParaRPr lang="en-IN"/>
        </a:p>
      </dgm:t>
    </dgm:pt>
    <dgm:pt modelId="{05DDE8B8-B877-44B6-B2DC-550BAE12EED8}" type="sibTrans" cxnId="{FA5804A1-ED07-476D-BE87-A57F8FE75CCB}">
      <dgm:prSet/>
      <dgm:spPr/>
      <dgm:t>
        <a:bodyPr/>
        <a:lstStyle/>
        <a:p>
          <a:endParaRPr lang="en-IN"/>
        </a:p>
      </dgm:t>
    </dgm:pt>
    <dgm:pt modelId="{ABADE4B6-629C-4F8D-AB00-AE8B4B78D09E}">
      <dgm:prSet phldrT="[Text]" custT="1"/>
      <dgm:spPr/>
      <dgm:t>
        <a:bodyPr/>
        <a:lstStyle/>
        <a:p>
          <a:r>
            <a:rPr lang="en-IN" sz="1600" b="1" dirty="0" smtClean="0"/>
            <a:t>Doubles Runners UPs</a:t>
          </a:r>
          <a:endParaRPr lang="en-IN" sz="1600" b="1" dirty="0"/>
        </a:p>
      </dgm:t>
    </dgm:pt>
    <dgm:pt modelId="{22B76038-62C9-4A2A-87AA-3A0AAFED2871}" type="parTrans" cxnId="{E0351EBC-42DE-4202-9A64-D22CE6B38308}">
      <dgm:prSet/>
      <dgm:spPr/>
      <dgm:t>
        <a:bodyPr/>
        <a:lstStyle/>
        <a:p>
          <a:endParaRPr lang="en-IN"/>
        </a:p>
      </dgm:t>
    </dgm:pt>
    <dgm:pt modelId="{67D38A68-4918-4B73-ADFD-B0C6AAC81353}" type="sibTrans" cxnId="{E0351EBC-42DE-4202-9A64-D22CE6B38308}">
      <dgm:prSet/>
      <dgm:spPr/>
      <dgm:t>
        <a:bodyPr/>
        <a:lstStyle/>
        <a:p>
          <a:endParaRPr lang="en-IN"/>
        </a:p>
      </dgm:t>
    </dgm:pt>
    <dgm:pt modelId="{D45B517D-C328-4625-BDEC-6A695CE5725B}">
      <dgm:prSet phldrT="[Text]"/>
      <dgm:spPr/>
      <dgm:t>
        <a:bodyPr/>
        <a:lstStyle/>
        <a:p>
          <a:r>
            <a:rPr lang="en-IN" dirty="0" smtClean="0"/>
            <a:t>2 trophies (1 each)</a:t>
          </a:r>
          <a:endParaRPr lang="en-IN" dirty="0"/>
        </a:p>
      </dgm:t>
    </dgm:pt>
    <dgm:pt modelId="{D875B64C-056B-4AAC-AC66-171C608EF01F}" type="parTrans" cxnId="{7D473566-A54F-4E48-BD7F-97F8889D3966}">
      <dgm:prSet/>
      <dgm:spPr/>
      <dgm:t>
        <a:bodyPr/>
        <a:lstStyle/>
        <a:p>
          <a:endParaRPr lang="en-IN"/>
        </a:p>
      </dgm:t>
    </dgm:pt>
    <dgm:pt modelId="{B7528189-4728-44F9-90BA-0C1E10B260E6}" type="sibTrans" cxnId="{7D473566-A54F-4E48-BD7F-97F8889D3966}">
      <dgm:prSet/>
      <dgm:spPr/>
      <dgm:t>
        <a:bodyPr/>
        <a:lstStyle/>
        <a:p>
          <a:endParaRPr lang="en-IN"/>
        </a:p>
      </dgm:t>
    </dgm:pt>
    <dgm:pt modelId="{C328737E-FFAA-4E08-AB07-F6D91973312D}">
      <dgm:prSet phldrT="[Text]"/>
      <dgm:spPr/>
      <dgm:t>
        <a:bodyPr/>
        <a:lstStyle/>
        <a:p>
          <a:r>
            <a:rPr lang="en-IN" dirty="0" smtClean="0"/>
            <a:t>INR 500 (each)</a:t>
          </a:r>
          <a:endParaRPr lang="en-IN" dirty="0"/>
        </a:p>
      </dgm:t>
    </dgm:pt>
    <dgm:pt modelId="{1D8379DD-4FBD-4C98-8845-745DA6ACFD5C}" type="parTrans" cxnId="{2FB3AF9F-5100-4D8A-98D6-B9E6175629EA}">
      <dgm:prSet/>
      <dgm:spPr/>
      <dgm:t>
        <a:bodyPr/>
        <a:lstStyle/>
        <a:p>
          <a:endParaRPr lang="en-IN"/>
        </a:p>
      </dgm:t>
    </dgm:pt>
    <dgm:pt modelId="{99F7B099-F1C0-42C6-915A-68EFD598BA50}" type="sibTrans" cxnId="{2FB3AF9F-5100-4D8A-98D6-B9E6175629EA}">
      <dgm:prSet/>
      <dgm:spPr/>
      <dgm:t>
        <a:bodyPr/>
        <a:lstStyle/>
        <a:p>
          <a:endParaRPr lang="en-IN"/>
        </a:p>
      </dgm:t>
    </dgm:pt>
    <dgm:pt modelId="{351CC955-C1C2-4C76-BD69-890119B05397}" type="pres">
      <dgm:prSet presAssocID="{4D8D66C8-0BA3-4CE7-AF35-402EA3215A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DED438C-E785-458E-BCD5-F952A23F3CA8}" type="pres">
      <dgm:prSet presAssocID="{6F85A589-160E-4B48-B1D9-B51AF3E05DDD}" presName="linNode" presStyleCnt="0"/>
      <dgm:spPr/>
    </dgm:pt>
    <dgm:pt modelId="{225A81A1-EC74-4C0C-8E5B-244285D6B649}" type="pres">
      <dgm:prSet presAssocID="{6F85A589-160E-4B48-B1D9-B51AF3E05DDD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9B44E2-7111-4C31-B01C-96F1C6F33351}" type="pres">
      <dgm:prSet presAssocID="{6F85A589-160E-4B48-B1D9-B51AF3E05DD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6171E6-5DDA-4AC6-9431-C29FC9BA975A}" type="pres">
      <dgm:prSet presAssocID="{023084C9-32FC-427F-AF99-A5EF910E2EEB}" presName="spacing" presStyleCnt="0"/>
      <dgm:spPr/>
    </dgm:pt>
    <dgm:pt modelId="{0BFED833-7F0F-449A-854E-A92F4ABFD0CF}" type="pres">
      <dgm:prSet presAssocID="{ABADE4B6-629C-4F8D-AB00-AE8B4B78D09E}" presName="linNode" presStyleCnt="0"/>
      <dgm:spPr/>
    </dgm:pt>
    <dgm:pt modelId="{E91D9DB6-50C1-4FF9-87D2-7F90932167C6}" type="pres">
      <dgm:prSet presAssocID="{ABADE4B6-629C-4F8D-AB00-AE8B4B78D09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677FB4-AB20-4B68-A36C-9FC2D0268CDE}" type="pres">
      <dgm:prSet presAssocID="{ABADE4B6-629C-4F8D-AB00-AE8B4B78D09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0E7C43-2DB2-4D7A-BE3F-0C20AC9E7CB3}" srcId="{4D8D66C8-0BA3-4CE7-AF35-402EA3215A15}" destId="{6F85A589-160E-4B48-B1D9-B51AF3E05DDD}" srcOrd="0" destOrd="0" parTransId="{5EBEC431-4B2A-4382-88C3-F3DBE4A91313}" sibTransId="{023084C9-32FC-427F-AF99-A5EF910E2EEB}"/>
    <dgm:cxn modelId="{3FB3076C-6397-44CA-9378-80C424F51835}" type="presOf" srcId="{C328737E-FFAA-4E08-AB07-F6D91973312D}" destId="{4B677FB4-AB20-4B68-A36C-9FC2D0268CDE}" srcOrd="0" destOrd="1" presId="urn:microsoft.com/office/officeart/2005/8/layout/vList6"/>
    <dgm:cxn modelId="{FA5804A1-ED07-476D-BE87-A57F8FE75CCB}" srcId="{6F85A589-160E-4B48-B1D9-B51AF3E05DDD}" destId="{2B3065C9-9DEC-4CA7-88CD-08C8BAA796E0}" srcOrd="1" destOrd="0" parTransId="{D3E41CAD-4E91-4D91-ABBF-8ABE6B44B02C}" sibTransId="{05DDE8B8-B877-44B6-B2DC-550BAE12EED8}"/>
    <dgm:cxn modelId="{58616A6C-3017-43FD-B14D-7859F5B28C21}" type="presOf" srcId="{6F85A589-160E-4B48-B1D9-B51AF3E05DDD}" destId="{225A81A1-EC74-4C0C-8E5B-244285D6B649}" srcOrd="0" destOrd="0" presId="urn:microsoft.com/office/officeart/2005/8/layout/vList6"/>
    <dgm:cxn modelId="{E0351EBC-42DE-4202-9A64-D22CE6B38308}" srcId="{4D8D66C8-0BA3-4CE7-AF35-402EA3215A15}" destId="{ABADE4B6-629C-4F8D-AB00-AE8B4B78D09E}" srcOrd="1" destOrd="0" parTransId="{22B76038-62C9-4A2A-87AA-3A0AAFED2871}" sibTransId="{67D38A68-4918-4B73-ADFD-B0C6AAC81353}"/>
    <dgm:cxn modelId="{AC59B38D-E466-472B-8184-A2AE147C9BFD}" type="presOf" srcId="{8C5C0C4E-7F34-4559-B500-CAB145F55FE9}" destId="{409B44E2-7111-4C31-B01C-96F1C6F33351}" srcOrd="0" destOrd="0" presId="urn:microsoft.com/office/officeart/2005/8/layout/vList6"/>
    <dgm:cxn modelId="{7D473566-A54F-4E48-BD7F-97F8889D3966}" srcId="{ABADE4B6-629C-4F8D-AB00-AE8B4B78D09E}" destId="{D45B517D-C328-4625-BDEC-6A695CE5725B}" srcOrd="0" destOrd="0" parTransId="{D875B64C-056B-4AAC-AC66-171C608EF01F}" sibTransId="{B7528189-4728-44F9-90BA-0C1E10B260E6}"/>
    <dgm:cxn modelId="{D91BF573-D9C9-420D-B1B3-6FD09CF4D46A}" type="presOf" srcId="{2B3065C9-9DEC-4CA7-88CD-08C8BAA796E0}" destId="{409B44E2-7111-4C31-B01C-96F1C6F33351}" srcOrd="0" destOrd="1" presId="urn:microsoft.com/office/officeart/2005/8/layout/vList6"/>
    <dgm:cxn modelId="{2FB3AF9F-5100-4D8A-98D6-B9E6175629EA}" srcId="{ABADE4B6-629C-4F8D-AB00-AE8B4B78D09E}" destId="{C328737E-FFAA-4E08-AB07-F6D91973312D}" srcOrd="1" destOrd="0" parTransId="{1D8379DD-4FBD-4C98-8845-745DA6ACFD5C}" sibTransId="{99F7B099-F1C0-42C6-915A-68EFD598BA50}"/>
    <dgm:cxn modelId="{DF575A58-6C40-4B7A-8767-3B4AADD29D57}" type="presOf" srcId="{D45B517D-C328-4625-BDEC-6A695CE5725B}" destId="{4B677FB4-AB20-4B68-A36C-9FC2D0268CDE}" srcOrd="0" destOrd="0" presId="urn:microsoft.com/office/officeart/2005/8/layout/vList6"/>
    <dgm:cxn modelId="{49B46284-C855-4194-B7CB-97758620A8EC}" type="presOf" srcId="{ABADE4B6-629C-4F8D-AB00-AE8B4B78D09E}" destId="{E91D9DB6-50C1-4FF9-87D2-7F90932167C6}" srcOrd="0" destOrd="0" presId="urn:microsoft.com/office/officeart/2005/8/layout/vList6"/>
    <dgm:cxn modelId="{A23DE727-2EFE-4065-9B1F-B26FFFAF8F8C}" type="presOf" srcId="{4D8D66C8-0BA3-4CE7-AF35-402EA3215A15}" destId="{351CC955-C1C2-4C76-BD69-890119B05397}" srcOrd="0" destOrd="0" presId="urn:microsoft.com/office/officeart/2005/8/layout/vList6"/>
    <dgm:cxn modelId="{74A6EED7-7EC6-44CE-8DE7-F7F2F48070CE}" srcId="{6F85A589-160E-4B48-B1D9-B51AF3E05DDD}" destId="{8C5C0C4E-7F34-4559-B500-CAB145F55FE9}" srcOrd="0" destOrd="0" parTransId="{E49075CD-E733-414C-8E61-2ABF1AFC7075}" sibTransId="{93954540-B758-4D26-BF28-644BA9409681}"/>
    <dgm:cxn modelId="{45673899-541C-414A-BB8C-067F1E4F119A}" type="presParOf" srcId="{351CC955-C1C2-4C76-BD69-890119B05397}" destId="{2DED438C-E785-458E-BCD5-F952A23F3CA8}" srcOrd="0" destOrd="0" presId="urn:microsoft.com/office/officeart/2005/8/layout/vList6"/>
    <dgm:cxn modelId="{FC7E90AE-407B-49B3-8155-1EAFFB73D655}" type="presParOf" srcId="{2DED438C-E785-458E-BCD5-F952A23F3CA8}" destId="{225A81A1-EC74-4C0C-8E5B-244285D6B649}" srcOrd="0" destOrd="0" presId="urn:microsoft.com/office/officeart/2005/8/layout/vList6"/>
    <dgm:cxn modelId="{C62A6242-E74C-4318-A331-54F8011AD673}" type="presParOf" srcId="{2DED438C-E785-458E-BCD5-F952A23F3CA8}" destId="{409B44E2-7111-4C31-B01C-96F1C6F33351}" srcOrd="1" destOrd="0" presId="urn:microsoft.com/office/officeart/2005/8/layout/vList6"/>
    <dgm:cxn modelId="{43C5015E-CEC0-44B3-91FE-1B764180C4CB}" type="presParOf" srcId="{351CC955-C1C2-4C76-BD69-890119B05397}" destId="{0E6171E6-5DDA-4AC6-9431-C29FC9BA975A}" srcOrd="1" destOrd="0" presId="urn:microsoft.com/office/officeart/2005/8/layout/vList6"/>
    <dgm:cxn modelId="{DEFE38AA-6EA0-4FBB-8950-6297C1493486}" type="presParOf" srcId="{351CC955-C1C2-4C76-BD69-890119B05397}" destId="{0BFED833-7F0F-449A-854E-A92F4ABFD0CF}" srcOrd="2" destOrd="0" presId="urn:microsoft.com/office/officeart/2005/8/layout/vList6"/>
    <dgm:cxn modelId="{7FA4F089-B1F3-493B-917E-77C48829EE53}" type="presParOf" srcId="{0BFED833-7F0F-449A-854E-A92F4ABFD0CF}" destId="{E91D9DB6-50C1-4FF9-87D2-7F90932167C6}" srcOrd="0" destOrd="0" presId="urn:microsoft.com/office/officeart/2005/8/layout/vList6"/>
    <dgm:cxn modelId="{0F5B759A-D4FF-40BF-92EC-762B65883991}" type="presParOf" srcId="{0BFED833-7F0F-449A-854E-A92F4ABFD0CF}" destId="{4B677FB4-AB20-4B68-A36C-9FC2D0268CD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27534-0F36-4740-8960-63C28C29F1D4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26C0E-2EE7-45F2-A941-87E192EEB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0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26" name="Picture 2" descr="C:\Users\juliew\Documents\Jules\Templates\Logos-Banners\STCommonHeader2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uliew\Documents\Jules\Templates\Logos-Banners\STCommonHeader2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696"/>
            <a:ext cx="914400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E92BD89-9A1D-429D-A12E-79F75CE430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uliew\Documents\Jules\Templates\Logos-Banners\STCommonHeader2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696"/>
            <a:ext cx="914400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E92BD89-9A1D-429D-A12E-79F75CE430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uliew\Documents\Jules\Templates\Logos-Banners\STCommonHeader2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696"/>
            <a:ext cx="914400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E92BD89-9A1D-429D-A12E-79F75CE430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uliew\Documents\Jules\Templates\Logos-Banners\STCommonHeader2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696"/>
            <a:ext cx="914400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E92BD89-9A1D-429D-A12E-79F75CE430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3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uliew\Documents\Jules\Templates\Logos-Banners\STCommonHeader2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696"/>
            <a:ext cx="914400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E92BD89-9A1D-429D-A12E-79F75CE430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uliew\Documents\Jules\Templates\Logos-Banners\STCommonHeader2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696"/>
            <a:ext cx="914400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E92BD89-9A1D-429D-A12E-79F75CE430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uliew\Documents\Jules\Templates\Logos-Banners\STCommonHeader2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696"/>
            <a:ext cx="9144000" cy="6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E92BD89-9A1D-429D-A12E-79F75CE430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3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DDD3-41C7-443B-A821-FCBE9C898644}" type="datetime1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BD89-9A1D-429D-A12E-79F75CE430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image" Target="../media/image4.jpeg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116" y="2964669"/>
            <a:ext cx="2880319" cy="56615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1600" b="1" dirty="0" smtClean="0"/>
              <a:t>Tournament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8" y="0"/>
            <a:ext cx="2083664" cy="5814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2768" y="2643095"/>
            <a:ext cx="2880319" cy="722194"/>
            <a:chOff x="1" y="0"/>
            <a:chExt cx="6871280" cy="722194"/>
          </a:xfrm>
        </p:grpSpPr>
        <p:sp>
          <p:nvSpPr>
            <p:cNvPr id="8" name="Rectangle 7"/>
            <p:cNvSpPr/>
            <p:nvPr/>
          </p:nvSpPr>
          <p:spPr>
            <a:xfrm>
              <a:off x="1" y="0"/>
              <a:ext cx="3206598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6599" y="0"/>
              <a:ext cx="3664682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Tennis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450" y="84098"/>
              <a:ext cx="2147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Table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27775"/>
            <a:ext cx="4884278" cy="407707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32152" y="5452560"/>
            <a:ext cx="468052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Presented By: Sanyam </a:t>
            </a:r>
            <a:r>
              <a:rPr lang="en-US" dirty="0" smtClean="0">
                <a:solidFill>
                  <a:schemeClr val="tx1"/>
                </a:solidFill>
              </a:rPr>
              <a:t>Kamat, Manu Garg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Prepared For: SCS Managers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Date: March 9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3" name="Rectangle 2"/>
          <p:cNvSpPr/>
          <p:nvPr/>
        </p:nvSpPr>
        <p:spPr>
          <a:xfrm>
            <a:off x="951147" y="3686863"/>
            <a:ext cx="2100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SCS Pune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847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1450" y="1124744"/>
            <a:ext cx="865103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Approvals have been obtained by all the managers for the event.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M</a:t>
            </a:r>
            <a:r>
              <a:rPr lang="en-IN" dirty="0" smtClean="0"/>
              <a:t>atches will be held between 5PM to 7PM on weekdays.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Zumba classes for the weeks starting 16-Mar-2015 and 23-Mar-2015 will </a:t>
            </a:r>
            <a:r>
              <a:rPr lang="en-IN" dirty="0" smtClean="0"/>
              <a:t>be preponed/cancelled.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No </a:t>
            </a:r>
            <a:r>
              <a:rPr lang="en-IN" dirty="0"/>
              <a:t>matches will be played on </a:t>
            </a:r>
            <a:r>
              <a:rPr lang="en-IN" dirty="0" smtClean="0"/>
              <a:t>20-Mar-2015 as it’s a holiday in Pune.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One player will not play more than a match per day.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One referee will not officiate in more than 4 matches per day.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For more rules and regulations, please refer the Rules and Regulations PDF.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For the detailed match schedule, please refer the schedule spreadsheet.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13" name="Rectangle 12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450" y="84098"/>
              <a:ext cx="13227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Notes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050" dirty="0"/>
              <a:t>Thank </a:t>
            </a:r>
            <a:r>
              <a:rPr lang="en-IN" sz="4050" dirty="0" smtClean="0"/>
              <a:t>You!</a:t>
            </a:r>
            <a:endParaRPr lang="en-IN" sz="4050" dirty="0"/>
          </a:p>
        </p:txBody>
      </p:sp>
    </p:spTree>
    <p:extLst>
      <p:ext uri="{BB962C8B-B14F-4D97-AF65-F5344CB8AC3E}">
        <p14:creationId xmlns:p14="http://schemas.microsoft.com/office/powerpoint/2010/main" val="2079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9" name="Rectangle 8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450" y="84098"/>
              <a:ext cx="3117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Birds Eye View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9312492"/>
              </p:ext>
            </p:extLst>
          </p:nvPr>
        </p:nvGraphicFramePr>
        <p:xfrm>
          <a:off x="1475656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2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9227625A-F5DC-4188-AF98-4FA441902F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>
                                            <p:graphicEl>
                                              <a:dgm id="{9227625A-F5DC-4188-AF98-4FA441902F1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067B6641-44E0-43B9-9068-98296D656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>
                                            <p:graphicEl>
                                              <a:dgm id="{067B6641-44E0-43B9-9068-98296D656DA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63727FB2-E072-4789-9085-BD70AE8612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>
                                            <p:graphicEl>
                                              <a:dgm id="{63727FB2-E072-4789-9085-BD70AE86123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C3119FF1-B38D-4FAA-BF1B-4C92A28B62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>
                                            <p:graphicEl>
                                              <a:dgm id="{C3119FF1-B38D-4FAA-BF1B-4C92A28B62E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94003FF8-012A-43C0-9391-779C07FBAF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>
                                            <p:graphicEl>
                                              <a:dgm id="{94003FF8-012A-43C0-9391-779C07FBAFA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6B6FC0C9-9B38-48D9-9A80-E2CD51F48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>
                                            <p:graphicEl>
                                              <a:dgm id="{6B6FC0C9-9B38-48D9-9A80-E2CD51F4885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3923BD0A-993E-44C2-9544-F2AD22B67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>
                                            <p:graphicEl>
                                              <a:dgm id="{3923BD0A-993E-44C2-9544-F2AD22B67E0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9C5E16AB-5383-463D-9C8B-91D58C86E8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>
                                            <p:graphicEl>
                                              <a:dgm id="{9C5E16AB-5383-463D-9C8B-91D58C86E81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71C6B6B6-DD71-44E0-8F16-29D2A46AB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5">
                                            <p:graphicEl>
                                              <a:dgm id="{71C6B6B6-DD71-44E0-8F16-29D2A46AB53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5">
                                            <p:graphicEl>
                                              <a:dgm id="{1BE930A6-6D78-4BAD-80B5-173839B192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5">
                                            <p:graphicEl>
                                              <a:dgm id="{1BE930A6-6D78-4BAD-80B5-173839B192F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82" y="2733211"/>
            <a:ext cx="2613628" cy="20909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385" y="386032"/>
            <a:ext cx="2782857" cy="27828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9" name="Rectangle 8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450" y="84098"/>
              <a:ext cx="36844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Date, Time, Venue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ight Arrow 4"/>
          <p:cNvSpPr/>
          <p:nvPr/>
        </p:nvSpPr>
        <p:spPr>
          <a:xfrm>
            <a:off x="2081800" y="1468772"/>
            <a:ext cx="545984" cy="432048"/>
          </a:xfrm>
          <a:prstGeom prst="rightArrow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C33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38328" y="3562638"/>
            <a:ext cx="54598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66" y="389944"/>
            <a:ext cx="2782857" cy="27828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2" y="3742759"/>
            <a:ext cx="2777796" cy="25000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16" y="2733211"/>
            <a:ext cx="2613628" cy="20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76772" y="4725144"/>
            <a:ext cx="7200800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Note: There are no separate Women’s </a:t>
            </a:r>
            <a:r>
              <a:rPr lang="en-IN" dirty="0" smtClean="0">
                <a:solidFill>
                  <a:schemeClr val="tx1"/>
                </a:solidFill>
              </a:rPr>
              <a:t>Doubles and </a:t>
            </a:r>
            <a:r>
              <a:rPr lang="en-IN" dirty="0">
                <a:solidFill>
                  <a:schemeClr val="tx1"/>
                </a:solidFill>
              </a:rPr>
              <a:t>Mixed Doubles matches as </a:t>
            </a:r>
            <a:r>
              <a:rPr lang="en-IN" dirty="0" smtClean="0">
                <a:solidFill>
                  <a:schemeClr val="tx1"/>
                </a:solidFill>
              </a:rPr>
              <a:t>such, </a:t>
            </a:r>
            <a:r>
              <a:rPr lang="en-IN" dirty="0">
                <a:solidFill>
                  <a:schemeClr val="tx1"/>
                </a:solidFill>
              </a:rPr>
              <a:t>because of low women headcount and less number of women TT players in </a:t>
            </a:r>
            <a:r>
              <a:rPr lang="en-IN" dirty="0" smtClean="0">
                <a:solidFill>
                  <a:schemeClr val="tx1"/>
                </a:solidFill>
              </a:rPr>
              <a:t>SCS Pune.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14" name="Rectangle 13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1450" y="84098"/>
              <a:ext cx="2302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Categories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09314460"/>
              </p:ext>
            </p:extLst>
          </p:nvPr>
        </p:nvGraphicFramePr>
        <p:xfrm>
          <a:off x="25758" y="9087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654279462"/>
              </p:ext>
            </p:extLst>
          </p:nvPr>
        </p:nvGraphicFramePr>
        <p:xfrm>
          <a:off x="6079798" y="1268760"/>
          <a:ext cx="3106688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909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14" name="Rectangle 13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1450" y="84098"/>
              <a:ext cx="43300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Players and Referees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4788"/>
              </p:ext>
            </p:extLst>
          </p:nvPr>
        </p:nvGraphicFramePr>
        <p:xfrm>
          <a:off x="107504" y="836712"/>
          <a:ext cx="3308794" cy="5059680"/>
        </p:xfrm>
        <a:graphic>
          <a:graphicData uri="http://schemas.openxmlformats.org/drawingml/2006/table">
            <a:tbl>
              <a:tblPr/>
              <a:tblGrid>
                <a:gridCol w="1003807"/>
                <a:gridCol w="679450"/>
                <a:gridCol w="877824"/>
                <a:gridCol w="747713"/>
              </a:tblGrid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Men's </a:t>
                      </a:r>
                      <a:endParaRPr lang="en-I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Women's </a:t>
                      </a:r>
                      <a:endParaRPr lang="en-I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Doubles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Ajay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Akhil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Alok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Amrit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Debajyoti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Dhrubajyoti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Geetanjali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Govind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Henish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Jayant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Jayendra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Kaushal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Mahalappa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Manguesh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Mayukh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68277"/>
              </p:ext>
            </p:extLst>
          </p:nvPr>
        </p:nvGraphicFramePr>
        <p:xfrm>
          <a:off x="3548120" y="836712"/>
          <a:ext cx="3308794" cy="4815840"/>
        </p:xfrm>
        <a:graphic>
          <a:graphicData uri="http://schemas.openxmlformats.org/drawingml/2006/table">
            <a:tbl>
              <a:tblPr/>
              <a:tblGrid>
                <a:gridCol w="1003807"/>
                <a:gridCol w="679450"/>
                <a:gridCol w="877824"/>
                <a:gridCol w="747713"/>
              </a:tblGrid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Men's </a:t>
                      </a:r>
                      <a:endParaRPr lang="en-I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Women's </a:t>
                      </a:r>
                      <a:endParaRPr lang="en-I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Doubles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Nikhil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Pradeep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Prakhar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Rahul M.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Ranjan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Ravi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Ruptanu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Sanyam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Shantanu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Shyamali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Smita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Sri Sai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Srikant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Srinivas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V. Goyal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V. Gurumukhi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5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Vebito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413958521"/>
              </p:ext>
            </p:extLst>
          </p:nvPr>
        </p:nvGraphicFramePr>
        <p:xfrm>
          <a:off x="7092280" y="2924944"/>
          <a:ext cx="1963558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7164288" y="2348880"/>
            <a:ext cx="1800200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REFEREES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6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9" name="Rectangle 8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450" y="84098"/>
              <a:ext cx="4721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Men’s Singles Fixtures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8887080" cy="504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4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9" name="Rectangle 8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450" y="84098"/>
              <a:ext cx="52627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Women’s Singles Fixtures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238008" cy="4295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4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9" name="Rectangle 8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450" y="84098"/>
              <a:ext cx="35076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Doubles Fixtures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7" y="898528"/>
            <a:ext cx="8241117" cy="528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4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BD89-9A1D-429D-A12E-79F75CE4302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6321375"/>
            <a:ext cx="2016224" cy="5814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1" y="0"/>
            <a:ext cx="9162360" cy="722194"/>
            <a:chOff x="-1" y="0"/>
            <a:chExt cx="9162360" cy="722194"/>
          </a:xfrm>
        </p:grpSpPr>
        <p:sp>
          <p:nvSpPr>
            <p:cNvPr id="9" name="Rectangle 8"/>
            <p:cNvSpPr/>
            <p:nvPr/>
          </p:nvSpPr>
          <p:spPr>
            <a:xfrm>
              <a:off x="-1" y="0"/>
              <a:ext cx="6856915" cy="722194"/>
            </a:xfrm>
            <a:prstGeom prst="rect">
              <a:avLst/>
            </a:prstGeom>
            <a:solidFill>
              <a:srgbClr val="008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0233" y="0"/>
              <a:ext cx="2502126" cy="722194"/>
            </a:xfrm>
            <a:prstGeom prst="rect">
              <a:avLst/>
            </a:prstGeom>
            <a:solidFill>
              <a:srgbClr val="EB5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TTT - PUNE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450" y="84098"/>
              <a:ext cx="4684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Trophies and Vouchers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55114146"/>
              </p:ext>
            </p:extLst>
          </p:nvPr>
        </p:nvGraphicFramePr>
        <p:xfrm>
          <a:off x="2203844" y="1243574"/>
          <a:ext cx="4464496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47340660"/>
              </p:ext>
            </p:extLst>
          </p:nvPr>
        </p:nvGraphicFramePr>
        <p:xfrm>
          <a:off x="2203844" y="2755742"/>
          <a:ext cx="4464496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262656693"/>
              </p:ext>
            </p:extLst>
          </p:nvPr>
        </p:nvGraphicFramePr>
        <p:xfrm>
          <a:off x="2203844" y="4267910"/>
          <a:ext cx="4464496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0743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arTek21s.potx" id="{B709FA32-F48C-4CAD-9D54-BA82737DDF6C}" vid="{3F5087F2-5AFB-44DA-9B7F-BF26532A7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3551</TotalTime>
  <Words>427</Words>
  <Application>Microsoft Office PowerPoint</Application>
  <PresentationFormat>On-screen Show (4:3)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 Tournament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– SmarTek Engagement</dc:title>
  <dc:creator>Chandramouleeswaran Madras Balasundaram</dc:creator>
  <cp:lastModifiedBy>Manu Garg</cp:lastModifiedBy>
  <cp:revision>85</cp:revision>
  <dcterms:created xsi:type="dcterms:W3CDTF">2014-05-01T05:58:26Z</dcterms:created>
  <dcterms:modified xsi:type="dcterms:W3CDTF">2015-03-10T11:17:23Z</dcterms:modified>
</cp:coreProperties>
</file>