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73" r:id="rId8"/>
    <p:sldId id="275" r:id="rId9"/>
    <p:sldId id="276" r:id="rId10"/>
    <p:sldId id="268" r:id="rId11"/>
    <p:sldId id="269" r:id="rId12"/>
    <p:sldId id="270" r:id="rId13"/>
    <p:sldId id="265" r:id="rId14"/>
    <p:sldId id="264" r:id="rId15"/>
    <p:sldId id="266" r:id="rId16"/>
    <p:sldId id="267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F6D0B-0C62-0408-6617-367073742A77}" v="218" dt="2020-05-23T16:30:12.922"/>
    <p1510:client id="{0CC83D1C-F054-211B-4C6A-ACCBD287EBBD}" v="238" dt="2020-05-23T15:13:11.038"/>
    <p1510:client id="{E4824506-3261-8C3C-370C-79D301CAF238}" v="656" dt="2020-05-23T17:23:31.944"/>
    <p1510:client id="{ED1E79C9-7E01-0E1D-8C1B-14CA5CD3EA4C}" v="315" dt="2020-05-23T17:43:02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16.png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35.svg"/><Relationship Id="rId1" Type="http://schemas.openxmlformats.org/officeDocument/2006/relationships/image" Target="../media/image42.png"/><Relationship Id="rId6" Type="http://schemas.openxmlformats.org/officeDocument/2006/relationships/image" Target="../media/image39.svg"/><Relationship Id="rId5" Type="http://schemas.openxmlformats.org/officeDocument/2006/relationships/image" Target="../media/image4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41CFB-3456-4735-A0FD-C89DCBF6549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8613FF1D-F7E5-4132-A35E-751482E4FD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Create New Entity:</a:t>
          </a:r>
          <a:r>
            <a:rPr lang="en-US"/>
            <a:t> Add new Doctor, Patient, Staff,  Medicine etc.</a:t>
          </a:r>
        </a:p>
      </dgm:t>
    </dgm:pt>
    <dgm:pt modelId="{FD9AF17C-F1C8-4FAC-BD25-0C767B2FBF21}" type="parTrans" cxnId="{CBC85B44-FA11-47F1-BF1A-A93BC7925620}">
      <dgm:prSet/>
      <dgm:spPr/>
      <dgm:t>
        <a:bodyPr/>
        <a:lstStyle/>
        <a:p>
          <a:endParaRPr lang="en-US"/>
        </a:p>
      </dgm:t>
    </dgm:pt>
    <dgm:pt modelId="{919627CD-F13C-4DE5-9EFE-F7635EC7FEE6}" type="sibTrans" cxnId="{CBC85B44-FA11-47F1-BF1A-A93BC79256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0E7EAC-E069-4A97-9737-143E5BFED7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View All Data:</a:t>
          </a:r>
          <a:r>
            <a:rPr lang="en-US"/>
            <a:t>  View all data at one place.</a:t>
          </a:r>
        </a:p>
      </dgm:t>
    </dgm:pt>
    <dgm:pt modelId="{A6C8C160-798F-421E-948D-E2A732B8FD77}" type="parTrans" cxnId="{EEB2A2C9-D303-4A57-9602-B419100E59C8}">
      <dgm:prSet/>
      <dgm:spPr/>
      <dgm:t>
        <a:bodyPr/>
        <a:lstStyle/>
        <a:p>
          <a:endParaRPr lang="en-US"/>
        </a:p>
      </dgm:t>
    </dgm:pt>
    <dgm:pt modelId="{8DB9BE00-4BB2-4ED7-B82C-98D3FF452A5A}" type="sibTrans" cxnId="{EEB2A2C9-D303-4A57-9602-B419100E59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D94663-1C39-465C-8B92-9D2B6B4A5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Close Active Window:</a:t>
          </a:r>
          <a:r>
            <a:rPr lang="en-US"/>
            <a:t> Close the current window.</a:t>
          </a:r>
        </a:p>
      </dgm:t>
    </dgm:pt>
    <dgm:pt modelId="{33ACD18E-C113-42E5-836A-FEB871C7A8AA}" type="parTrans" cxnId="{585FCFAD-6843-4BB5-AC27-1477693AB70C}">
      <dgm:prSet/>
      <dgm:spPr/>
      <dgm:t>
        <a:bodyPr/>
        <a:lstStyle/>
        <a:p>
          <a:endParaRPr lang="en-US"/>
        </a:p>
      </dgm:t>
    </dgm:pt>
    <dgm:pt modelId="{4588FA26-4FAF-4719-BB81-5F9E0FF5CBEE}" type="sibTrans" cxnId="{585FCFAD-6843-4BB5-AC27-1477693AB7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E4093D-2B14-4B3C-8F47-02F24ADA01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Close All Window:</a:t>
          </a:r>
          <a:r>
            <a:rPr lang="en-US"/>
            <a:t> Close all windows.</a:t>
          </a:r>
        </a:p>
      </dgm:t>
    </dgm:pt>
    <dgm:pt modelId="{FE96A4E3-8029-4821-B4AE-68B2A763D07D}" type="parTrans" cxnId="{97C70603-B247-4992-AA79-1968C5AD2D00}">
      <dgm:prSet/>
      <dgm:spPr/>
      <dgm:t>
        <a:bodyPr/>
        <a:lstStyle/>
        <a:p>
          <a:endParaRPr lang="en-US"/>
        </a:p>
      </dgm:t>
    </dgm:pt>
    <dgm:pt modelId="{3A23A354-96FE-456F-AB72-98C54EDFF861}" type="sibTrans" cxnId="{97C70603-B247-4992-AA79-1968C5AD2D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B59D90-4451-4710-9CEE-D1D5408FD2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About the system:</a:t>
          </a:r>
          <a:r>
            <a:rPr lang="en-US"/>
            <a:t> About the system(creation and name).</a:t>
          </a:r>
        </a:p>
      </dgm:t>
    </dgm:pt>
    <dgm:pt modelId="{3A195F9D-B9FB-46A3-9605-133FB9E1EA0C}" type="parTrans" cxnId="{82F0F48E-008E-4131-96C4-C473D016009E}">
      <dgm:prSet/>
      <dgm:spPr/>
      <dgm:t>
        <a:bodyPr/>
        <a:lstStyle/>
        <a:p>
          <a:endParaRPr lang="en-US"/>
        </a:p>
      </dgm:t>
    </dgm:pt>
    <dgm:pt modelId="{7D7E042E-7F3E-4ABE-82FB-59F78B3FA4D6}" type="sibTrans" cxnId="{82F0F48E-008E-4131-96C4-C473D01600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5BEE81-47BD-4809-80B4-E47F070368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Quit:</a:t>
          </a:r>
          <a:r>
            <a:rPr lang="en-US"/>
            <a:t> Quit the system.</a:t>
          </a:r>
        </a:p>
      </dgm:t>
    </dgm:pt>
    <dgm:pt modelId="{A45607B7-8494-46DB-BF7A-EA614F4210EB}" type="parTrans" cxnId="{D2D64E5D-FC70-4B9F-87B5-E05826DCB9D3}">
      <dgm:prSet/>
      <dgm:spPr/>
      <dgm:t>
        <a:bodyPr/>
        <a:lstStyle/>
        <a:p>
          <a:endParaRPr lang="en-US"/>
        </a:p>
      </dgm:t>
    </dgm:pt>
    <dgm:pt modelId="{3A1E9046-B81F-4245-95D1-2450241AE299}" type="sibTrans" cxnId="{D2D64E5D-FC70-4B9F-87B5-E05826DCB9D3}">
      <dgm:prSet/>
      <dgm:spPr/>
      <dgm:t>
        <a:bodyPr/>
        <a:lstStyle/>
        <a:p>
          <a:endParaRPr lang="en-US"/>
        </a:p>
      </dgm:t>
    </dgm:pt>
    <dgm:pt modelId="{8424BBE4-7DFA-4C79-A7B0-8BBDC5D577F5}" type="pres">
      <dgm:prSet presAssocID="{62241CFB-3456-4735-A0FD-C89DCBF65494}" presName="root" presStyleCnt="0">
        <dgm:presLayoutVars>
          <dgm:dir/>
          <dgm:resizeHandles val="exact"/>
        </dgm:presLayoutVars>
      </dgm:prSet>
      <dgm:spPr/>
    </dgm:pt>
    <dgm:pt modelId="{6CAE821C-9D70-4AAC-9BA4-D2905284A36E}" type="pres">
      <dgm:prSet presAssocID="{62241CFB-3456-4735-A0FD-C89DCBF65494}" presName="container" presStyleCnt="0">
        <dgm:presLayoutVars>
          <dgm:dir/>
          <dgm:resizeHandles val="exact"/>
        </dgm:presLayoutVars>
      </dgm:prSet>
      <dgm:spPr/>
    </dgm:pt>
    <dgm:pt modelId="{E73BB9EC-62C8-44DC-B359-26DD6841E254}" type="pres">
      <dgm:prSet presAssocID="{8613FF1D-F7E5-4132-A35E-751482E4FD9A}" presName="compNode" presStyleCnt="0"/>
      <dgm:spPr/>
    </dgm:pt>
    <dgm:pt modelId="{3B81323C-5A6E-45B4-869E-DC67816A228C}" type="pres">
      <dgm:prSet presAssocID="{8613FF1D-F7E5-4132-A35E-751482E4FD9A}" presName="iconBgRect" presStyleLbl="bgShp" presStyleIdx="0" presStyleCnt="6"/>
      <dgm:spPr/>
    </dgm:pt>
    <dgm:pt modelId="{37314A99-DB46-489A-AAFA-6AA8CB15662E}" type="pres">
      <dgm:prSet presAssocID="{8613FF1D-F7E5-4132-A35E-751482E4FD9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 First Aid"/>
        </a:ext>
      </dgm:extLst>
    </dgm:pt>
    <dgm:pt modelId="{0095BF44-EB25-4AE6-9A79-8BD497A0DA30}" type="pres">
      <dgm:prSet presAssocID="{8613FF1D-F7E5-4132-A35E-751482E4FD9A}" presName="spaceRect" presStyleCnt="0"/>
      <dgm:spPr/>
    </dgm:pt>
    <dgm:pt modelId="{29BBDC48-2B64-40ED-967E-3A71039CCCB1}" type="pres">
      <dgm:prSet presAssocID="{8613FF1D-F7E5-4132-A35E-751482E4FD9A}" presName="textRect" presStyleLbl="revTx" presStyleIdx="0" presStyleCnt="6">
        <dgm:presLayoutVars>
          <dgm:chMax val="1"/>
          <dgm:chPref val="1"/>
        </dgm:presLayoutVars>
      </dgm:prSet>
      <dgm:spPr/>
    </dgm:pt>
    <dgm:pt modelId="{7A92F864-E667-4560-99BA-E5CF5C41CC99}" type="pres">
      <dgm:prSet presAssocID="{919627CD-F13C-4DE5-9EFE-F7635EC7FEE6}" presName="sibTrans" presStyleLbl="sibTrans2D1" presStyleIdx="0" presStyleCnt="0"/>
      <dgm:spPr/>
    </dgm:pt>
    <dgm:pt modelId="{6E3B981A-2425-4441-AD0F-8A9BD9913514}" type="pres">
      <dgm:prSet presAssocID="{8E0E7EAC-E069-4A97-9737-143E5BFED7D9}" presName="compNode" presStyleCnt="0"/>
      <dgm:spPr/>
    </dgm:pt>
    <dgm:pt modelId="{AD53975E-7BBA-4D39-ACDA-6FD18C191E04}" type="pres">
      <dgm:prSet presAssocID="{8E0E7EAC-E069-4A97-9737-143E5BFED7D9}" presName="iconBgRect" presStyleLbl="bgShp" presStyleIdx="1" presStyleCnt="6"/>
      <dgm:spPr/>
    </dgm:pt>
    <dgm:pt modelId="{203D9648-D917-4178-BFF3-26FB1F677122}" type="pres">
      <dgm:prSet presAssocID="{8E0E7EAC-E069-4A97-9737-143E5BFED7D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294E1F-D512-4540-9F43-614D29F26C09}" type="pres">
      <dgm:prSet presAssocID="{8E0E7EAC-E069-4A97-9737-143E5BFED7D9}" presName="spaceRect" presStyleCnt="0"/>
      <dgm:spPr/>
    </dgm:pt>
    <dgm:pt modelId="{E7247BAE-705C-409D-90B0-2C26816C9982}" type="pres">
      <dgm:prSet presAssocID="{8E0E7EAC-E069-4A97-9737-143E5BFED7D9}" presName="textRect" presStyleLbl="revTx" presStyleIdx="1" presStyleCnt="6">
        <dgm:presLayoutVars>
          <dgm:chMax val="1"/>
          <dgm:chPref val="1"/>
        </dgm:presLayoutVars>
      </dgm:prSet>
      <dgm:spPr/>
    </dgm:pt>
    <dgm:pt modelId="{6CF81D5E-1214-4148-8FBA-1D1B836ACB54}" type="pres">
      <dgm:prSet presAssocID="{8DB9BE00-4BB2-4ED7-B82C-98D3FF452A5A}" presName="sibTrans" presStyleLbl="sibTrans2D1" presStyleIdx="0" presStyleCnt="0"/>
      <dgm:spPr/>
    </dgm:pt>
    <dgm:pt modelId="{C37DF645-55CA-48EF-9EDA-06D495FE1FD8}" type="pres">
      <dgm:prSet presAssocID="{3ED94663-1C39-465C-8B92-9D2B6B4A5DAE}" presName="compNode" presStyleCnt="0"/>
      <dgm:spPr/>
    </dgm:pt>
    <dgm:pt modelId="{9029501D-973C-4CE0-BB30-F5FAE474112F}" type="pres">
      <dgm:prSet presAssocID="{3ED94663-1C39-465C-8B92-9D2B6B4A5DAE}" presName="iconBgRect" presStyleLbl="bgShp" presStyleIdx="2" presStyleCnt="6"/>
      <dgm:spPr/>
    </dgm:pt>
    <dgm:pt modelId="{05B99004-6144-4E80-90FD-B6D45E7527E8}" type="pres">
      <dgm:prSet presAssocID="{3ED94663-1C39-465C-8B92-9D2B6B4A5DA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8203987B-F244-4FB8-8ADB-556DA630B4D3}" type="pres">
      <dgm:prSet presAssocID="{3ED94663-1C39-465C-8B92-9D2B6B4A5DAE}" presName="spaceRect" presStyleCnt="0"/>
      <dgm:spPr/>
    </dgm:pt>
    <dgm:pt modelId="{1A12D894-ABBD-4C7A-9C8D-BC330E67E26B}" type="pres">
      <dgm:prSet presAssocID="{3ED94663-1C39-465C-8B92-9D2B6B4A5DAE}" presName="textRect" presStyleLbl="revTx" presStyleIdx="2" presStyleCnt="6">
        <dgm:presLayoutVars>
          <dgm:chMax val="1"/>
          <dgm:chPref val="1"/>
        </dgm:presLayoutVars>
      </dgm:prSet>
      <dgm:spPr/>
    </dgm:pt>
    <dgm:pt modelId="{1B806E3A-67E1-48EB-A353-2914CACBEBF8}" type="pres">
      <dgm:prSet presAssocID="{4588FA26-4FAF-4719-BB81-5F9E0FF5CBEE}" presName="sibTrans" presStyleLbl="sibTrans2D1" presStyleIdx="0" presStyleCnt="0"/>
      <dgm:spPr/>
    </dgm:pt>
    <dgm:pt modelId="{1E26A532-4671-49E3-B0E5-F4EBE789FCC4}" type="pres">
      <dgm:prSet presAssocID="{28E4093D-2B14-4B3C-8F47-02F24ADA0178}" presName="compNode" presStyleCnt="0"/>
      <dgm:spPr/>
    </dgm:pt>
    <dgm:pt modelId="{4656EA2D-B7D4-4527-A264-1F7E184FE33A}" type="pres">
      <dgm:prSet presAssocID="{28E4093D-2B14-4B3C-8F47-02F24ADA0178}" presName="iconBgRect" presStyleLbl="bgShp" presStyleIdx="3" presStyleCnt="6"/>
      <dgm:spPr/>
    </dgm:pt>
    <dgm:pt modelId="{D5308CE8-6575-468D-9B2C-E559DE07C675}" type="pres">
      <dgm:prSet presAssocID="{28E4093D-2B14-4B3C-8F47-02F24ADA017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Tab"/>
        </a:ext>
      </dgm:extLst>
    </dgm:pt>
    <dgm:pt modelId="{EBA79C19-5C19-47E6-A143-CED44473CA0B}" type="pres">
      <dgm:prSet presAssocID="{28E4093D-2B14-4B3C-8F47-02F24ADA0178}" presName="spaceRect" presStyleCnt="0"/>
      <dgm:spPr/>
    </dgm:pt>
    <dgm:pt modelId="{1D4F5403-CFBC-447E-9AEE-8880F8BF7B36}" type="pres">
      <dgm:prSet presAssocID="{28E4093D-2B14-4B3C-8F47-02F24ADA0178}" presName="textRect" presStyleLbl="revTx" presStyleIdx="3" presStyleCnt="6">
        <dgm:presLayoutVars>
          <dgm:chMax val="1"/>
          <dgm:chPref val="1"/>
        </dgm:presLayoutVars>
      </dgm:prSet>
      <dgm:spPr/>
    </dgm:pt>
    <dgm:pt modelId="{580EB333-6961-4C6B-8757-73DBF383FF12}" type="pres">
      <dgm:prSet presAssocID="{3A23A354-96FE-456F-AB72-98C54EDFF861}" presName="sibTrans" presStyleLbl="sibTrans2D1" presStyleIdx="0" presStyleCnt="0"/>
      <dgm:spPr/>
    </dgm:pt>
    <dgm:pt modelId="{099AB152-A7AD-4167-9D38-7C1090490668}" type="pres">
      <dgm:prSet presAssocID="{DDB59D90-4451-4710-9CEE-D1D5408FD211}" presName="compNode" presStyleCnt="0"/>
      <dgm:spPr/>
    </dgm:pt>
    <dgm:pt modelId="{29FE414F-062E-4920-AD36-FCD20677444C}" type="pres">
      <dgm:prSet presAssocID="{DDB59D90-4451-4710-9CEE-D1D5408FD211}" presName="iconBgRect" presStyleLbl="bgShp" presStyleIdx="4" presStyleCnt="6"/>
      <dgm:spPr/>
    </dgm:pt>
    <dgm:pt modelId="{63518DE7-0E88-493A-88B4-5D79C6CC9617}" type="pres">
      <dgm:prSet presAssocID="{DDB59D90-4451-4710-9CEE-D1D5408FD21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8CBC0D7-3A14-4A47-8189-451EF841847F}" type="pres">
      <dgm:prSet presAssocID="{DDB59D90-4451-4710-9CEE-D1D5408FD211}" presName="spaceRect" presStyleCnt="0"/>
      <dgm:spPr/>
    </dgm:pt>
    <dgm:pt modelId="{B3094FF5-D8A7-492E-9208-5D5A61C3F64A}" type="pres">
      <dgm:prSet presAssocID="{DDB59D90-4451-4710-9CEE-D1D5408FD211}" presName="textRect" presStyleLbl="revTx" presStyleIdx="4" presStyleCnt="6">
        <dgm:presLayoutVars>
          <dgm:chMax val="1"/>
          <dgm:chPref val="1"/>
        </dgm:presLayoutVars>
      </dgm:prSet>
      <dgm:spPr/>
    </dgm:pt>
    <dgm:pt modelId="{1BCC2C02-6C9B-4E15-9470-E3EEA031AFCF}" type="pres">
      <dgm:prSet presAssocID="{7D7E042E-7F3E-4ABE-82FB-59F78B3FA4D6}" presName="sibTrans" presStyleLbl="sibTrans2D1" presStyleIdx="0" presStyleCnt="0"/>
      <dgm:spPr/>
    </dgm:pt>
    <dgm:pt modelId="{60B3FD33-A7C3-4D16-BECB-C90FC692DEC2}" type="pres">
      <dgm:prSet presAssocID="{AC5BEE81-47BD-4809-80B4-E47F07036837}" presName="compNode" presStyleCnt="0"/>
      <dgm:spPr/>
    </dgm:pt>
    <dgm:pt modelId="{3EA292A2-46E4-4BC9-BB46-CBA758DC49AE}" type="pres">
      <dgm:prSet presAssocID="{AC5BEE81-47BD-4809-80B4-E47F07036837}" presName="iconBgRect" presStyleLbl="bgShp" presStyleIdx="5" presStyleCnt="6"/>
      <dgm:spPr/>
    </dgm:pt>
    <dgm:pt modelId="{E610B0EE-A377-41EA-AE26-C4A782D47AD0}" type="pres">
      <dgm:prSet presAssocID="{AC5BEE81-47BD-4809-80B4-E47F0703683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E38186BB-1015-45A0-A010-D0C90CAE64F3}" type="pres">
      <dgm:prSet presAssocID="{AC5BEE81-47BD-4809-80B4-E47F07036837}" presName="spaceRect" presStyleCnt="0"/>
      <dgm:spPr/>
    </dgm:pt>
    <dgm:pt modelId="{CF7378DC-226D-4FA7-BD62-3B188FBBC18E}" type="pres">
      <dgm:prSet presAssocID="{AC5BEE81-47BD-4809-80B4-E47F0703683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7C70603-B247-4992-AA79-1968C5AD2D00}" srcId="{62241CFB-3456-4735-A0FD-C89DCBF65494}" destId="{28E4093D-2B14-4B3C-8F47-02F24ADA0178}" srcOrd="3" destOrd="0" parTransId="{FE96A4E3-8029-4821-B4AE-68B2A763D07D}" sibTransId="{3A23A354-96FE-456F-AB72-98C54EDFF861}"/>
    <dgm:cxn modelId="{E8AB5611-37F1-439B-8633-377AE21ADD4D}" type="presOf" srcId="{8E0E7EAC-E069-4A97-9737-143E5BFED7D9}" destId="{E7247BAE-705C-409D-90B0-2C26816C9982}" srcOrd="0" destOrd="0" presId="urn:microsoft.com/office/officeart/2018/2/layout/IconCircleList"/>
    <dgm:cxn modelId="{D2D64E5D-FC70-4B9F-87B5-E05826DCB9D3}" srcId="{62241CFB-3456-4735-A0FD-C89DCBF65494}" destId="{AC5BEE81-47BD-4809-80B4-E47F07036837}" srcOrd="5" destOrd="0" parTransId="{A45607B7-8494-46DB-BF7A-EA614F4210EB}" sibTransId="{3A1E9046-B81F-4245-95D1-2450241AE299}"/>
    <dgm:cxn modelId="{80E44860-39EA-465A-B366-D0359F71F380}" type="presOf" srcId="{8DB9BE00-4BB2-4ED7-B82C-98D3FF452A5A}" destId="{6CF81D5E-1214-4148-8FBA-1D1B836ACB54}" srcOrd="0" destOrd="0" presId="urn:microsoft.com/office/officeart/2018/2/layout/IconCircleList"/>
    <dgm:cxn modelId="{CBC85B44-FA11-47F1-BF1A-A93BC7925620}" srcId="{62241CFB-3456-4735-A0FD-C89DCBF65494}" destId="{8613FF1D-F7E5-4132-A35E-751482E4FD9A}" srcOrd="0" destOrd="0" parTransId="{FD9AF17C-F1C8-4FAC-BD25-0C767B2FBF21}" sibTransId="{919627CD-F13C-4DE5-9EFE-F7635EC7FEE6}"/>
    <dgm:cxn modelId="{7E60C047-4970-48F7-A314-DF8B6B0C5063}" type="presOf" srcId="{3A23A354-96FE-456F-AB72-98C54EDFF861}" destId="{580EB333-6961-4C6B-8757-73DBF383FF12}" srcOrd="0" destOrd="0" presId="urn:microsoft.com/office/officeart/2018/2/layout/IconCircleList"/>
    <dgm:cxn modelId="{9C5C0C6A-CDA3-4012-B959-95DE87811716}" type="presOf" srcId="{919627CD-F13C-4DE5-9EFE-F7635EC7FEE6}" destId="{7A92F864-E667-4560-99BA-E5CF5C41CC99}" srcOrd="0" destOrd="0" presId="urn:microsoft.com/office/officeart/2018/2/layout/IconCircleList"/>
    <dgm:cxn modelId="{B7EEE44C-F67A-4B09-84F5-89B361EF2AD6}" type="presOf" srcId="{7D7E042E-7F3E-4ABE-82FB-59F78B3FA4D6}" destId="{1BCC2C02-6C9B-4E15-9470-E3EEA031AFCF}" srcOrd="0" destOrd="0" presId="urn:microsoft.com/office/officeart/2018/2/layout/IconCircleList"/>
    <dgm:cxn modelId="{33FE4F4D-EE64-42E4-9854-9297B890FE5D}" type="presOf" srcId="{3ED94663-1C39-465C-8B92-9D2B6B4A5DAE}" destId="{1A12D894-ABBD-4C7A-9C8D-BC330E67E26B}" srcOrd="0" destOrd="0" presId="urn:microsoft.com/office/officeart/2018/2/layout/IconCircleList"/>
    <dgm:cxn modelId="{5940767A-8589-48BE-8D41-1B66F15D18C5}" type="presOf" srcId="{62241CFB-3456-4735-A0FD-C89DCBF65494}" destId="{8424BBE4-7DFA-4C79-A7B0-8BBDC5D577F5}" srcOrd="0" destOrd="0" presId="urn:microsoft.com/office/officeart/2018/2/layout/IconCircleList"/>
    <dgm:cxn modelId="{98C58A8A-6F27-4122-BE13-7F46974EC6B5}" type="presOf" srcId="{DDB59D90-4451-4710-9CEE-D1D5408FD211}" destId="{B3094FF5-D8A7-492E-9208-5D5A61C3F64A}" srcOrd="0" destOrd="0" presId="urn:microsoft.com/office/officeart/2018/2/layout/IconCircleList"/>
    <dgm:cxn modelId="{82F0F48E-008E-4131-96C4-C473D016009E}" srcId="{62241CFB-3456-4735-A0FD-C89DCBF65494}" destId="{DDB59D90-4451-4710-9CEE-D1D5408FD211}" srcOrd="4" destOrd="0" parTransId="{3A195F9D-B9FB-46A3-9605-133FB9E1EA0C}" sibTransId="{7D7E042E-7F3E-4ABE-82FB-59F78B3FA4D6}"/>
    <dgm:cxn modelId="{8F777DA2-B864-420D-AA6F-CC5AACEEB400}" type="presOf" srcId="{4588FA26-4FAF-4719-BB81-5F9E0FF5CBEE}" destId="{1B806E3A-67E1-48EB-A353-2914CACBEBF8}" srcOrd="0" destOrd="0" presId="urn:microsoft.com/office/officeart/2018/2/layout/IconCircleList"/>
    <dgm:cxn modelId="{585FCFAD-6843-4BB5-AC27-1477693AB70C}" srcId="{62241CFB-3456-4735-A0FD-C89DCBF65494}" destId="{3ED94663-1C39-465C-8B92-9D2B6B4A5DAE}" srcOrd="2" destOrd="0" parTransId="{33ACD18E-C113-42E5-836A-FEB871C7A8AA}" sibTransId="{4588FA26-4FAF-4719-BB81-5F9E0FF5CBEE}"/>
    <dgm:cxn modelId="{59B05AB5-9911-401A-8433-F2A04B02E129}" type="presOf" srcId="{AC5BEE81-47BD-4809-80B4-E47F07036837}" destId="{CF7378DC-226D-4FA7-BD62-3B188FBBC18E}" srcOrd="0" destOrd="0" presId="urn:microsoft.com/office/officeart/2018/2/layout/IconCircleList"/>
    <dgm:cxn modelId="{74B809C5-B489-4446-B14C-92A1E6E2A361}" type="presOf" srcId="{28E4093D-2B14-4B3C-8F47-02F24ADA0178}" destId="{1D4F5403-CFBC-447E-9AEE-8880F8BF7B36}" srcOrd="0" destOrd="0" presId="urn:microsoft.com/office/officeart/2018/2/layout/IconCircleList"/>
    <dgm:cxn modelId="{EEB2A2C9-D303-4A57-9602-B419100E59C8}" srcId="{62241CFB-3456-4735-A0FD-C89DCBF65494}" destId="{8E0E7EAC-E069-4A97-9737-143E5BFED7D9}" srcOrd="1" destOrd="0" parTransId="{A6C8C160-798F-421E-948D-E2A732B8FD77}" sibTransId="{8DB9BE00-4BB2-4ED7-B82C-98D3FF452A5A}"/>
    <dgm:cxn modelId="{2C43DAD0-9BCA-4A5C-8B94-ABA19E42D14D}" type="presOf" srcId="{8613FF1D-F7E5-4132-A35E-751482E4FD9A}" destId="{29BBDC48-2B64-40ED-967E-3A71039CCCB1}" srcOrd="0" destOrd="0" presId="urn:microsoft.com/office/officeart/2018/2/layout/IconCircleList"/>
    <dgm:cxn modelId="{D87C533D-F4CD-4CEE-8267-B5E904F88FD8}" type="presParOf" srcId="{8424BBE4-7DFA-4C79-A7B0-8BBDC5D577F5}" destId="{6CAE821C-9D70-4AAC-9BA4-D2905284A36E}" srcOrd="0" destOrd="0" presId="urn:microsoft.com/office/officeart/2018/2/layout/IconCircleList"/>
    <dgm:cxn modelId="{BC18DCC9-6D43-4891-9ECF-20425FF98692}" type="presParOf" srcId="{6CAE821C-9D70-4AAC-9BA4-D2905284A36E}" destId="{E73BB9EC-62C8-44DC-B359-26DD6841E254}" srcOrd="0" destOrd="0" presId="urn:microsoft.com/office/officeart/2018/2/layout/IconCircleList"/>
    <dgm:cxn modelId="{7D4AA65B-F20D-4B35-A8F6-E9095D31D096}" type="presParOf" srcId="{E73BB9EC-62C8-44DC-B359-26DD6841E254}" destId="{3B81323C-5A6E-45B4-869E-DC67816A228C}" srcOrd="0" destOrd="0" presId="urn:microsoft.com/office/officeart/2018/2/layout/IconCircleList"/>
    <dgm:cxn modelId="{488A1212-074A-4860-ABC0-FA68A04AB789}" type="presParOf" srcId="{E73BB9EC-62C8-44DC-B359-26DD6841E254}" destId="{37314A99-DB46-489A-AAFA-6AA8CB15662E}" srcOrd="1" destOrd="0" presId="urn:microsoft.com/office/officeart/2018/2/layout/IconCircleList"/>
    <dgm:cxn modelId="{CF04DC02-3115-43D5-85FF-B84064069235}" type="presParOf" srcId="{E73BB9EC-62C8-44DC-B359-26DD6841E254}" destId="{0095BF44-EB25-4AE6-9A79-8BD497A0DA30}" srcOrd="2" destOrd="0" presId="urn:microsoft.com/office/officeart/2018/2/layout/IconCircleList"/>
    <dgm:cxn modelId="{0AA8B2F4-469C-4AB6-9E9D-ED2E71534755}" type="presParOf" srcId="{E73BB9EC-62C8-44DC-B359-26DD6841E254}" destId="{29BBDC48-2B64-40ED-967E-3A71039CCCB1}" srcOrd="3" destOrd="0" presId="urn:microsoft.com/office/officeart/2018/2/layout/IconCircleList"/>
    <dgm:cxn modelId="{074A3311-FA08-458B-AACE-247A3271F407}" type="presParOf" srcId="{6CAE821C-9D70-4AAC-9BA4-D2905284A36E}" destId="{7A92F864-E667-4560-99BA-E5CF5C41CC99}" srcOrd="1" destOrd="0" presId="urn:microsoft.com/office/officeart/2018/2/layout/IconCircleList"/>
    <dgm:cxn modelId="{DB51F625-658E-45F2-A82E-CCEDF93AB506}" type="presParOf" srcId="{6CAE821C-9D70-4AAC-9BA4-D2905284A36E}" destId="{6E3B981A-2425-4441-AD0F-8A9BD9913514}" srcOrd="2" destOrd="0" presId="urn:microsoft.com/office/officeart/2018/2/layout/IconCircleList"/>
    <dgm:cxn modelId="{0D9906DC-F2E8-47F7-BAD8-2D165233AE02}" type="presParOf" srcId="{6E3B981A-2425-4441-AD0F-8A9BD9913514}" destId="{AD53975E-7BBA-4D39-ACDA-6FD18C191E04}" srcOrd="0" destOrd="0" presId="urn:microsoft.com/office/officeart/2018/2/layout/IconCircleList"/>
    <dgm:cxn modelId="{B17C1505-9169-4D20-B3C0-8FF62473376E}" type="presParOf" srcId="{6E3B981A-2425-4441-AD0F-8A9BD9913514}" destId="{203D9648-D917-4178-BFF3-26FB1F677122}" srcOrd="1" destOrd="0" presId="urn:microsoft.com/office/officeart/2018/2/layout/IconCircleList"/>
    <dgm:cxn modelId="{E6392AB7-B197-4B61-BC32-419496E63BE5}" type="presParOf" srcId="{6E3B981A-2425-4441-AD0F-8A9BD9913514}" destId="{07294E1F-D512-4540-9F43-614D29F26C09}" srcOrd="2" destOrd="0" presId="urn:microsoft.com/office/officeart/2018/2/layout/IconCircleList"/>
    <dgm:cxn modelId="{AE0EE998-A489-471A-BC6B-DC3477130AC4}" type="presParOf" srcId="{6E3B981A-2425-4441-AD0F-8A9BD9913514}" destId="{E7247BAE-705C-409D-90B0-2C26816C9982}" srcOrd="3" destOrd="0" presId="urn:microsoft.com/office/officeart/2018/2/layout/IconCircleList"/>
    <dgm:cxn modelId="{1BD3FF62-B86C-4B7D-8542-17FB663A8359}" type="presParOf" srcId="{6CAE821C-9D70-4AAC-9BA4-D2905284A36E}" destId="{6CF81D5E-1214-4148-8FBA-1D1B836ACB54}" srcOrd="3" destOrd="0" presId="urn:microsoft.com/office/officeart/2018/2/layout/IconCircleList"/>
    <dgm:cxn modelId="{A49C69BE-4DCD-4F70-9B62-87DB909117F6}" type="presParOf" srcId="{6CAE821C-9D70-4AAC-9BA4-D2905284A36E}" destId="{C37DF645-55CA-48EF-9EDA-06D495FE1FD8}" srcOrd="4" destOrd="0" presId="urn:microsoft.com/office/officeart/2018/2/layout/IconCircleList"/>
    <dgm:cxn modelId="{230A97BC-E266-487E-8B06-9492AD05BA0E}" type="presParOf" srcId="{C37DF645-55CA-48EF-9EDA-06D495FE1FD8}" destId="{9029501D-973C-4CE0-BB30-F5FAE474112F}" srcOrd="0" destOrd="0" presId="urn:microsoft.com/office/officeart/2018/2/layout/IconCircleList"/>
    <dgm:cxn modelId="{0C97D8A3-CC09-4AB3-A6C2-F4BDA5478449}" type="presParOf" srcId="{C37DF645-55CA-48EF-9EDA-06D495FE1FD8}" destId="{05B99004-6144-4E80-90FD-B6D45E7527E8}" srcOrd="1" destOrd="0" presId="urn:microsoft.com/office/officeart/2018/2/layout/IconCircleList"/>
    <dgm:cxn modelId="{78993E6B-03CE-40B3-8E1B-EC890AA13EC8}" type="presParOf" srcId="{C37DF645-55CA-48EF-9EDA-06D495FE1FD8}" destId="{8203987B-F244-4FB8-8ADB-556DA630B4D3}" srcOrd="2" destOrd="0" presId="urn:microsoft.com/office/officeart/2018/2/layout/IconCircleList"/>
    <dgm:cxn modelId="{EE092605-609E-4EC7-BA30-C5EE435FC2CB}" type="presParOf" srcId="{C37DF645-55CA-48EF-9EDA-06D495FE1FD8}" destId="{1A12D894-ABBD-4C7A-9C8D-BC330E67E26B}" srcOrd="3" destOrd="0" presId="urn:microsoft.com/office/officeart/2018/2/layout/IconCircleList"/>
    <dgm:cxn modelId="{AD951025-EEBD-42CE-8BEE-8609448AD9D4}" type="presParOf" srcId="{6CAE821C-9D70-4AAC-9BA4-D2905284A36E}" destId="{1B806E3A-67E1-48EB-A353-2914CACBEBF8}" srcOrd="5" destOrd="0" presId="urn:microsoft.com/office/officeart/2018/2/layout/IconCircleList"/>
    <dgm:cxn modelId="{42DE26B0-4455-459E-A959-2024FFC37DEB}" type="presParOf" srcId="{6CAE821C-9D70-4AAC-9BA4-D2905284A36E}" destId="{1E26A532-4671-49E3-B0E5-F4EBE789FCC4}" srcOrd="6" destOrd="0" presId="urn:microsoft.com/office/officeart/2018/2/layout/IconCircleList"/>
    <dgm:cxn modelId="{48FBA5B2-7952-4485-9DA9-458AB8358548}" type="presParOf" srcId="{1E26A532-4671-49E3-B0E5-F4EBE789FCC4}" destId="{4656EA2D-B7D4-4527-A264-1F7E184FE33A}" srcOrd="0" destOrd="0" presId="urn:microsoft.com/office/officeart/2018/2/layout/IconCircleList"/>
    <dgm:cxn modelId="{79AA80DD-AB56-421A-918F-F7F8BCD4C84B}" type="presParOf" srcId="{1E26A532-4671-49E3-B0E5-F4EBE789FCC4}" destId="{D5308CE8-6575-468D-9B2C-E559DE07C675}" srcOrd="1" destOrd="0" presId="urn:microsoft.com/office/officeart/2018/2/layout/IconCircleList"/>
    <dgm:cxn modelId="{FEA118AE-2298-4A35-9683-8B8979C7D33C}" type="presParOf" srcId="{1E26A532-4671-49E3-B0E5-F4EBE789FCC4}" destId="{EBA79C19-5C19-47E6-A143-CED44473CA0B}" srcOrd="2" destOrd="0" presId="urn:microsoft.com/office/officeart/2018/2/layout/IconCircleList"/>
    <dgm:cxn modelId="{01F692EE-8496-49A3-A7F1-B4631B330CEC}" type="presParOf" srcId="{1E26A532-4671-49E3-B0E5-F4EBE789FCC4}" destId="{1D4F5403-CFBC-447E-9AEE-8880F8BF7B36}" srcOrd="3" destOrd="0" presId="urn:microsoft.com/office/officeart/2018/2/layout/IconCircleList"/>
    <dgm:cxn modelId="{44063220-83A8-4C32-9098-018F6F75CD57}" type="presParOf" srcId="{6CAE821C-9D70-4AAC-9BA4-D2905284A36E}" destId="{580EB333-6961-4C6B-8757-73DBF383FF12}" srcOrd="7" destOrd="0" presId="urn:microsoft.com/office/officeart/2018/2/layout/IconCircleList"/>
    <dgm:cxn modelId="{44F2338C-CD16-495C-B4E7-FB141EB496A6}" type="presParOf" srcId="{6CAE821C-9D70-4AAC-9BA4-D2905284A36E}" destId="{099AB152-A7AD-4167-9D38-7C1090490668}" srcOrd="8" destOrd="0" presId="urn:microsoft.com/office/officeart/2018/2/layout/IconCircleList"/>
    <dgm:cxn modelId="{174D6B58-3E56-4519-8E41-7D7D1553050C}" type="presParOf" srcId="{099AB152-A7AD-4167-9D38-7C1090490668}" destId="{29FE414F-062E-4920-AD36-FCD20677444C}" srcOrd="0" destOrd="0" presId="urn:microsoft.com/office/officeart/2018/2/layout/IconCircleList"/>
    <dgm:cxn modelId="{7C4AEEC4-CC7A-40B0-A57C-2DE8B35E5D1C}" type="presParOf" srcId="{099AB152-A7AD-4167-9D38-7C1090490668}" destId="{63518DE7-0E88-493A-88B4-5D79C6CC9617}" srcOrd="1" destOrd="0" presId="urn:microsoft.com/office/officeart/2018/2/layout/IconCircleList"/>
    <dgm:cxn modelId="{77174114-CCCA-447E-A81B-AC80D82D5232}" type="presParOf" srcId="{099AB152-A7AD-4167-9D38-7C1090490668}" destId="{38CBC0D7-3A14-4A47-8189-451EF841847F}" srcOrd="2" destOrd="0" presId="urn:microsoft.com/office/officeart/2018/2/layout/IconCircleList"/>
    <dgm:cxn modelId="{52C0828B-998E-4541-BBA9-B19455DC131E}" type="presParOf" srcId="{099AB152-A7AD-4167-9D38-7C1090490668}" destId="{B3094FF5-D8A7-492E-9208-5D5A61C3F64A}" srcOrd="3" destOrd="0" presId="urn:microsoft.com/office/officeart/2018/2/layout/IconCircleList"/>
    <dgm:cxn modelId="{A10F7D8C-6D67-4C3C-8C66-CF977A3F6B26}" type="presParOf" srcId="{6CAE821C-9D70-4AAC-9BA4-D2905284A36E}" destId="{1BCC2C02-6C9B-4E15-9470-E3EEA031AFCF}" srcOrd="9" destOrd="0" presId="urn:microsoft.com/office/officeart/2018/2/layout/IconCircleList"/>
    <dgm:cxn modelId="{5DF98F82-9F22-452B-9E4E-68435394AF03}" type="presParOf" srcId="{6CAE821C-9D70-4AAC-9BA4-D2905284A36E}" destId="{60B3FD33-A7C3-4D16-BECB-C90FC692DEC2}" srcOrd="10" destOrd="0" presId="urn:microsoft.com/office/officeart/2018/2/layout/IconCircleList"/>
    <dgm:cxn modelId="{8AA8EA24-43CE-4916-93D8-1AB4E74A00B7}" type="presParOf" srcId="{60B3FD33-A7C3-4D16-BECB-C90FC692DEC2}" destId="{3EA292A2-46E4-4BC9-BB46-CBA758DC49AE}" srcOrd="0" destOrd="0" presId="urn:microsoft.com/office/officeart/2018/2/layout/IconCircleList"/>
    <dgm:cxn modelId="{05F494B0-2CB3-448D-BA05-01EEFA1E8983}" type="presParOf" srcId="{60B3FD33-A7C3-4D16-BECB-C90FC692DEC2}" destId="{E610B0EE-A377-41EA-AE26-C4A782D47AD0}" srcOrd="1" destOrd="0" presId="urn:microsoft.com/office/officeart/2018/2/layout/IconCircleList"/>
    <dgm:cxn modelId="{1D307E3C-72F4-42AD-9790-4F6BBD40A59C}" type="presParOf" srcId="{60B3FD33-A7C3-4D16-BECB-C90FC692DEC2}" destId="{E38186BB-1015-45A0-A010-D0C90CAE64F3}" srcOrd="2" destOrd="0" presId="urn:microsoft.com/office/officeart/2018/2/layout/IconCircleList"/>
    <dgm:cxn modelId="{1CE6569C-DBC9-45D4-A3D4-3090432D655B}" type="presParOf" srcId="{60B3FD33-A7C3-4D16-BECB-C90FC692DEC2}" destId="{CF7378DC-226D-4FA7-BD62-3B188FBBC1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F0BAD4-2085-4C08-B4F4-C9D32554A64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4FCB3-29F8-4562-BEF5-5394A85A3B21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Main</a:t>
          </a:r>
          <a:endParaRPr lang="en-US" dirty="0"/>
        </a:p>
      </dgm:t>
    </dgm:pt>
    <dgm:pt modelId="{EB5B9821-78AF-4DFC-B724-ACA8D6E6B64F}" type="parTrans" cxnId="{D434ABAB-D6A0-428F-8B0F-21C1E708058F}">
      <dgm:prSet/>
      <dgm:spPr/>
      <dgm:t>
        <a:bodyPr/>
        <a:lstStyle/>
        <a:p>
          <a:endParaRPr lang="en-US"/>
        </a:p>
      </dgm:t>
    </dgm:pt>
    <dgm:pt modelId="{AC321066-49B0-4B4F-B24F-B92ECF52CB23}" type="sibTrans" cxnId="{D434ABAB-D6A0-428F-8B0F-21C1E708058F}">
      <dgm:prSet/>
      <dgm:spPr/>
      <dgm:t>
        <a:bodyPr/>
        <a:lstStyle/>
        <a:p>
          <a:endParaRPr lang="en-US"/>
        </a:p>
      </dgm:t>
    </dgm:pt>
    <dgm:pt modelId="{86D87D3B-391A-4162-90E4-9E33DFCE47A8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Doctor</a:t>
          </a:r>
          <a:endParaRPr lang="en-US" dirty="0"/>
        </a:p>
      </dgm:t>
    </dgm:pt>
    <dgm:pt modelId="{6BABEC86-1453-45DD-B0EC-9C3990AFCC4D}" type="parTrans" cxnId="{93823801-9F6E-4A56-8D2F-74155C0ABDBC}">
      <dgm:prSet/>
      <dgm:spPr/>
      <dgm:t>
        <a:bodyPr/>
        <a:lstStyle/>
        <a:p>
          <a:endParaRPr lang="en-US"/>
        </a:p>
      </dgm:t>
    </dgm:pt>
    <dgm:pt modelId="{C46C6D64-F1CC-47BE-8A80-D0D9DFD09353}" type="sibTrans" cxnId="{93823801-9F6E-4A56-8D2F-74155C0ABDBC}">
      <dgm:prSet/>
      <dgm:spPr/>
      <dgm:t>
        <a:bodyPr/>
        <a:lstStyle/>
        <a:p>
          <a:endParaRPr lang="en-US"/>
        </a:p>
      </dgm:t>
    </dgm:pt>
    <dgm:pt modelId="{77D5A2B5-2977-49FC-B006-EDA498D516AE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Add New Entry</a:t>
          </a:r>
          <a:endParaRPr lang="en-US" dirty="0"/>
        </a:p>
      </dgm:t>
    </dgm:pt>
    <dgm:pt modelId="{EECB45EE-02A3-4A77-9951-BAE324D21FCD}" type="parTrans" cxnId="{37AC525A-B888-4735-804A-D174C30E7EE0}">
      <dgm:prSet/>
      <dgm:spPr/>
      <dgm:t>
        <a:bodyPr/>
        <a:lstStyle/>
        <a:p>
          <a:endParaRPr lang="en-US"/>
        </a:p>
      </dgm:t>
    </dgm:pt>
    <dgm:pt modelId="{6F59B372-3021-488B-BEED-CB94F67A3E6A}" type="sibTrans" cxnId="{37AC525A-B888-4735-804A-D174C30E7EE0}">
      <dgm:prSet/>
      <dgm:spPr/>
      <dgm:t>
        <a:bodyPr/>
        <a:lstStyle/>
        <a:p>
          <a:endParaRPr lang="en-US"/>
        </a:p>
      </dgm:t>
    </dgm:pt>
    <dgm:pt modelId="{C7218AFE-8F5B-41A1-9C03-905C9386549B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View Existing List</a:t>
          </a:r>
          <a:endParaRPr lang="en-US" dirty="0"/>
        </a:p>
      </dgm:t>
    </dgm:pt>
    <dgm:pt modelId="{1571B900-507D-4771-B3E0-14A2EEF7E2B0}" type="parTrans" cxnId="{89D25597-AB86-4CD8-A99D-AC6CC2458886}">
      <dgm:prSet/>
      <dgm:spPr/>
      <dgm:t>
        <a:bodyPr/>
        <a:lstStyle/>
        <a:p>
          <a:endParaRPr lang="en-US"/>
        </a:p>
      </dgm:t>
    </dgm:pt>
    <dgm:pt modelId="{CB591783-0B83-4C31-8426-77F86E9CC8FF}" type="sibTrans" cxnId="{89D25597-AB86-4CD8-A99D-AC6CC2458886}">
      <dgm:prSet/>
      <dgm:spPr/>
      <dgm:t>
        <a:bodyPr/>
        <a:lstStyle/>
        <a:p>
          <a:endParaRPr lang="en-US"/>
        </a:p>
      </dgm:t>
    </dgm:pt>
    <dgm:pt modelId="{823E718E-B9B1-403E-B7CC-27BC3BF3BD7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Patient</a:t>
          </a:r>
        </a:p>
      </dgm:t>
    </dgm:pt>
    <dgm:pt modelId="{10664DCC-CB4C-457D-B2FC-558AB8274530}" type="parTrans" cxnId="{BD88ED03-5885-4B38-A85C-BCF76CB6EB65}">
      <dgm:prSet/>
      <dgm:spPr/>
    </dgm:pt>
    <dgm:pt modelId="{7EB145D8-3AB5-4403-BB3F-3051113FB019}" type="sibTrans" cxnId="{BD88ED03-5885-4B38-A85C-BCF76CB6EB65}">
      <dgm:prSet/>
      <dgm:spPr/>
    </dgm:pt>
    <dgm:pt modelId="{60ABCD6A-5FFD-406D-922F-6C6CBBC23BB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Add New Entry</a:t>
          </a:r>
        </a:p>
      </dgm:t>
    </dgm:pt>
    <dgm:pt modelId="{3A695D17-27D1-4326-AE54-12DAF063DF57}" type="parTrans" cxnId="{DE8D2D5E-B8CE-439E-9941-9BF171735CAA}">
      <dgm:prSet/>
      <dgm:spPr/>
    </dgm:pt>
    <dgm:pt modelId="{14A64DD9-2963-46DE-B586-BAAD7E085AFF}" type="sibTrans" cxnId="{DE8D2D5E-B8CE-439E-9941-9BF171735CAA}">
      <dgm:prSet/>
      <dgm:spPr/>
    </dgm:pt>
    <dgm:pt modelId="{528CEE0A-930F-4810-A1C3-92A9CB4DBA3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View Existing List</a:t>
          </a:r>
        </a:p>
      </dgm:t>
    </dgm:pt>
    <dgm:pt modelId="{91C2CCF7-500A-4036-B733-4DA5ABD516D5}" type="parTrans" cxnId="{C6A43D04-BA2E-4A98-92BE-C90D3679114A}">
      <dgm:prSet/>
      <dgm:spPr/>
    </dgm:pt>
    <dgm:pt modelId="{9DD9141C-2C36-4D6A-8ADD-48C3EF8B31F6}" type="sibTrans" cxnId="{C6A43D04-BA2E-4A98-92BE-C90D3679114A}">
      <dgm:prSet/>
      <dgm:spPr/>
    </dgm:pt>
    <dgm:pt modelId="{357375D1-DFD9-4808-BEAE-EE6937D61DD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Staff</a:t>
          </a:r>
        </a:p>
      </dgm:t>
    </dgm:pt>
    <dgm:pt modelId="{D1CA05AD-CCEC-427C-B1D9-B1E317C57E22}" type="parTrans" cxnId="{4EDBAD9F-AC65-4D11-AF8C-D20E97B2ACC8}">
      <dgm:prSet/>
      <dgm:spPr/>
    </dgm:pt>
    <dgm:pt modelId="{3A338B7B-1AF1-45B3-957D-265E68F8DC2A}" type="sibTrans" cxnId="{4EDBAD9F-AC65-4D11-AF8C-D20E97B2ACC8}">
      <dgm:prSet/>
      <dgm:spPr/>
    </dgm:pt>
    <dgm:pt modelId="{EDEE332B-E15D-4661-8A01-6953E70820E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Add New Entry</a:t>
          </a:r>
        </a:p>
      </dgm:t>
    </dgm:pt>
    <dgm:pt modelId="{FF2B4D8E-4255-4A38-A425-100DFAEA3B71}" type="parTrans" cxnId="{104884E2-EEA0-4E33-AF76-1C0EF2DCDA07}">
      <dgm:prSet/>
      <dgm:spPr/>
    </dgm:pt>
    <dgm:pt modelId="{8604D68A-1FDB-4CAC-9633-85E32D00CCB8}" type="sibTrans" cxnId="{104884E2-EEA0-4E33-AF76-1C0EF2DCDA07}">
      <dgm:prSet/>
      <dgm:spPr/>
    </dgm:pt>
    <dgm:pt modelId="{DFBA85B7-10D1-4F82-89F2-F7F1EF291FD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View Existing List</a:t>
          </a:r>
        </a:p>
      </dgm:t>
    </dgm:pt>
    <dgm:pt modelId="{3C97892B-BAFC-4724-B01D-8EE37DEB468B}" type="parTrans" cxnId="{A1E8D90C-3C58-41C2-87ED-83BE309593BD}">
      <dgm:prSet/>
      <dgm:spPr/>
    </dgm:pt>
    <dgm:pt modelId="{A5D97A38-AE9F-42B6-B7AE-843128F0363F}" type="sibTrans" cxnId="{A1E8D90C-3C58-41C2-87ED-83BE309593BD}">
      <dgm:prSet/>
      <dgm:spPr/>
    </dgm:pt>
    <dgm:pt modelId="{9967A7CD-5898-4FFD-B37A-98A176227CBA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Medicine</a:t>
          </a:r>
        </a:p>
      </dgm:t>
    </dgm:pt>
    <dgm:pt modelId="{77E9A8D5-0F62-43ED-89D5-1A07C4B5BB46}" type="parTrans" cxnId="{2E7A0C18-7971-44E6-A606-F75FFBFDC4F0}">
      <dgm:prSet/>
      <dgm:spPr/>
    </dgm:pt>
    <dgm:pt modelId="{8869F830-F6C6-4992-B326-6730F3E3B8D3}" type="sibTrans" cxnId="{2E7A0C18-7971-44E6-A606-F75FFBFDC4F0}">
      <dgm:prSet/>
      <dgm:spPr/>
    </dgm:pt>
    <dgm:pt modelId="{24C52ABF-3EBC-477D-84E6-17E5F6A4EDA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Add New Entry</a:t>
          </a:r>
        </a:p>
      </dgm:t>
    </dgm:pt>
    <dgm:pt modelId="{C2329A3C-8DF8-418A-BCAD-03061DF21327}" type="parTrans" cxnId="{5EE5C5C8-C473-4C76-9198-156407CD334A}">
      <dgm:prSet/>
      <dgm:spPr/>
    </dgm:pt>
    <dgm:pt modelId="{7FCB3BCE-AA52-4715-881E-B29E2A350E2B}" type="sibTrans" cxnId="{5EE5C5C8-C473-4C76-9198-156407CD334A}">
      <dgm:prSet/>
      <dgm:spPr/>
    </dgm:pt>
    <dgm:pt modelId="{9E2B5C8F-12CB-4F70-8602-369639CA555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View Existing List</a:t>
          </a:r>
        </a:p>
      </dgm:t>
    </dgm:pt>
    <dgm:pt modelId="{4F41EB19-FAE0-4044-8766-A5B8F1E86540}" type="parTrans" cxnId="{EE4BBA55-A097-47D4-8B0B-BDC819384937}">
      <dgm:prSet/>
      <dgm:spPr/>
    </dgm:pt>
    <dgm:pt modelId="{24DCC2E3-3F16-4789-A9D5-387AE0AED92C}" type="sibTrans" cxnId="{EE4BBA55-A097-47D4-8B0B-BDC819384937}">
      <dgm:prSet/>
      <dgm:spPr/>
    </dgm:pt>
    <dgm:pt modelId="{FA3A40FF-570E-45D8-97BF-F5F0809C5EBF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Facility</a:t>
          </a:r>
        </a:p>
      </dgm:t>
    </dgm:pt>
    <dgm:pt modelId="{5E8AAC98-FA4C-4BBB-BB30-908E5C08310A}" type="parTrans" cxnId="{8477C493-DC41-4B0D-9775-EEF23B933078}">
      <dgm:prSet/>
      <dgm:spPr/>
    </dgm:pt>
    <dgm:pt modelId="{48CED6C1-7AED-4171-8FBA-74975BA1F468}" type="sibTrans" cxnId="{8477C493-DC41-4B0D-9775-EEF23B933078}">
      <dgm:prSet/>
      <dgm:spPr/>
    </dgm:pt>
    <dgm:pt modelId="{2727DD55-9B5D-4D1F-8B5D-E019857304C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Add New Entry</a:t>
          </a:r>
        </a:p>
      </dgm:t>
    </dgm:pt>
    <dgm:pt modelId="{1BF3634A-5169-4F09-9321-7FC075112984}" type="parTrans" cxnId="{DC338D9E-5364-4077-AA52-1B46390EF37B}">
      <dgm:prSet/>
      <dgm:spPr/>
    </dgm:pt>
    <dgm:pt modelId="{4358C0EF-22BA-4F4A-BF96-2BE002CD26FC}" type="sibTrans" cxnId="{DC338D9E-5364-4077-AA52-1B46390EF37B}">
      <dgm:prSet/>
      <dgm:spPr/>
    </dgm:pt>
    <dgm:pt modelId="{E740C86E-64CE-460A-B05D-206F7EB22FD8}">
      <dgm:prSet phldr="0"/>
      <dgm:spPr/>
      <dgm:t>
        <a:bodyPr/>
        <a:lstStyle/>
        <a:p>
          <a:pPr rtl="0"/>
          <a:r>
            <a:rPr lang="en-US" dirty="0"/>
            <a:t>View Existing List</a:t>
          </a:r>
          <a:endParaRPr lang="en-US" dirty="0">
            <a:latin typeface="Calibri Light" panose="020F0302020204030204"/>
          </a:endParaRPr>
        </a:p>
      </dgm:t>
    </dgm:pt>
    <dgm:pt modelId="{2584485B-8182-4AA8-AD55-C360A27117F5}" type="parTrans" cxnId="{73A5DF52-4B09-4DCB-B144-8408F7F0D0E4}">
      <dgm:prSet/>
      <dgm:spPr/>
    </dgm:pt>
    <dgm:pt modelId="{26E21917-5D43-46F2-B05A-4A019875A2BB}" type="sibTrans" cxnId="{73A5DF52-4B09-4DCB-B144-8408F7F0D0E4}">
      <dgm:prSet/>
      <dgm:spPr/>
    </dgm:pt>
    <dgm:pt modelId="{16072E19-617D-488F-99DD-B119B9C5554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Laboratory</a:t>
          </a:r>
        </a:p>
      </dgm:t>
    </dgm:pt>
    <dgm:pt modelId="{0520A4D6-11DC-415F-B23E-6B8F3EA87D0A}" type="parTrans" cxnId="{2DBC0B58-F32E-4881-9C35-B453EF07BFBB}">
      <dgm:prSet/>
      <dgm:spPr/>
    </dgm:pt>
    <dgm:pt modelId="{6DEB0F5C-6CE2-4FD6-9F1B-FD3840F7D09B}" type="sibTrans" cxnId="{2DBC0B58-F32E-4881-9C35-B453EF07BFBB}">
      <dgm:prSet/>
      <dgm:spPr/>
    </dgm:pt>
    <dgm:pt modelId="{F038B56A-58AA-4D81-B7C1-A32B01CA6B3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Add New Entry</a:t>
          </a:r>
        </a:p>
      </dgm:t>
    </dgm:pt>
    <dgm:pt modelId="{4F5B3819-5CA8-4F39-BA31-A28C79E05849}" type="parTrans" cxnId="{4B3AA7A1-123D-450F-8C94-4C1B6A600B15}">
      <dgm:prSet/>
      <dgm:spPr/>
    </dgm:pt>
    <dgm:pt modelId="{8871BFDE-FD9F-4302-82C8-7428AE014CB2}" type="sibTrans" cxnId="{4B3AA7A1-123D-450F-8C94-4C1B6A600B15}">
      <dgm:prSet/>
      <dgm:spPr/>
    </dgm:pt>
    <dgm:pt modelId="{AD7A6EA9-E13C-4EE6-89BA-324C16CBB858}">
      <dgm:prSet phldr="0"/>
      <dgm:spPr/>
      <dgm:t>
        <a:bodyPr/>
        <a:lstStyle/>
        <a:p>
          <a:pPr rtl="0"/>
          <a:r>
            <a:rPr lang="en-US" dirty="0"/>
            <a:t>View Existing List</a:t>
          </a:r>
          <a:endParaRPr lang="en-US" dirty="0">
            <a:latin typeface="Calibri Light" panose="020F0302020204030204"/>
          </a:endParaRPr>
        </a:p>
      </dgm:t>
    </dgm:pt>
    <dgm:pt modelId="{C3B50C34-B0A6-4F6B-885D-D2443347AB53}" type="parTrans" cxnId="{B26685D4-0C1F-4957-A121-A637BDA0E75C}">
      <dgm:prSet/>
      <dgm:spPr/>
    </dgm:pt>
    <dgm:pt modelId="{2B313162-FEE8-46BF-8F2D-D8025A357CC1}" type="sibTrans" cxnId="{B26685D4-0C1F-4957-A121-A637BDA0E75C}">
      <dgm:prSet/>
      <dgm:spPr/>
    </dgm:pt>
    <dgm:pt modelId="{BA3AED12-03B5-49C7-AEF7-2859A927FA8B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About</a:t>
          </a:r>
        </a:p>
      </dgm:t>
    </dgm:pt>
    <dgm:pt modelId="{F7C321D3-111F-4FA5-82A3-1A0DAA33BF28}" type="parTrans" cxnId="{C8525B31-73C6-4ED1-AF95-E7F4750DE003}">
      <dgm:prSet/>
      <dgm:spPr/>
    </dgm:pt>
    <dgm:pt modelId="{A98D9E8A-DFA8-4754-B415-2F4BCA3F499C}" type="sibTrans" cxnId="{C8525B31-73C6-4ED1-AF95-E7F4750DE003}">
      <dgm:prSet/>
      <dgm:spPr/>
    </dgm:pt>
    <dgm:pt modelId="{612320FF-314C-491A-A3A8-397757FF80D8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About</a:t>
          </a:r>
        </a:p>
      </dgm:t>
    </dgm:pt>
    <dgm:pt modelId="{2E840B23-FFBC-49E7-9ABD-97C8E883E880}" type="parTrans" cxnId="{BCD8FEDB-5CF3-4529-8CE6-831DC7CB3AAC}">
      <dgm:prSet/>
      <dgm:spPr/>
    </dgm:pt>
    <dgm:pt modelId="{695C678B-6770-4E26-B461-84E82706792F}" type="sibTrans" cxnId="{BCD8FEDB-5CF3-4529-8CE6-831DC7CB3AAC}">
      <dgm:prSet/>
      <dgm:spPr/>
    </dgm:pt>
    <dgm:pt modelId="{A407CCBF-6154-4AE1-B543-3559C5F9D828}" type="pres">
      <dgm:prSet presAssocID="{81F0BAD4-2085-4C08-B4F4-C9D32554A6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913AB3-E1D2-4FDB-9760-09F82CB38688}" type="pres">
      <dgm:prSet presAssocID="{81F0BAD4-2085-4C08-B4F4-C9D32554A641}" presName="hierFlow" presStyleCnt="0"/>
      <dgm:spPr/>
    </dgm:pt>
    <dgm:pt modelId="{78B8AC33-7E4F-4CDB-A8CE-C99C483040A8}" type="pres">
      <dgm:prSet presAssocID="{81F0BAD4-2085-4C08-B4F4-C9D32554A6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89D7E70-0BE2-47C4-8A16-D8D76197C81E}" type="pres">
      <dgm:prSet presAssocID="{9874FCB3-29F8-4562-BEF5-5394A85A3B21}" presName="Name14" presStyleCnt="0"/>
      <dgm:spPr/>
    </dgm:pt>
    <dgm:pt modelId="{0DF30703-BA81-46F8-9EE7-6B368DBAB6E4}" type="pres">
      <dgm:prSet presAssocID="{9874FCB3-29F8-4562-BEF5-5394A85A3B21}" presName="level1Shape" presStyleLbl="node0" presStyleIdx="0" presStyleCnt="1">
        <dgm:presLayoutVars>
          <dgm:chPref val="3"/>
        </dgm:presLayoutVars>
      </dgm:prSet>
      <dgm:spPr/>
    </dgm:pt>
    <dgm:pt modelId="{647AE1BF-9A9C-4D79-8118-C27B5DF450BF}" type="pres">
      <dgm:prSet presAssocID="{9874FCB3-29F8-4562-BEF5-5394A85A3B21}" presName="hierChild2" presStyleCnt="0"/>
      <dgm:spPr/>
    </dgm:pt>
    <dgm:pt modelId="{607D2B8C-273E-495B-A7AC-902E196EBF17}" type="pres">
      <dgm:prSet presAssocID="{6BABEC86-1453-45DD-B0EC-9C3990AFCC4D}" presName="Name19" presStyleLbl="parChTrans1D2" presStyleIdx="0" presStyleCnt="7"/>
      <dgm:spPr/>
    </dgm:pt>
    <dgm:pt modelId="{70E908CC-8281-4D67-90CC-12ACF47B70EF}" type="pres">
      <dgm:prSet presAssocID="{86D87D3B-391A-4162-90E4-9E33DFCE47A8}" presName="Name21" presStyleCnt="0"/>
      <dgm:spPr/>
    </dgm:pt>
    <dgm:pt modelId="{80D6460E-5283-4334-B75D-F12DC2ECBF0F}" type="pres">
      <dgm:prSet presAssocID="{86D87D3B-391A-4162-90E4-9E33DFCE47A8}" presName="level2Shape" presStyleLbl="node2" presStyleIdx="0" presStyleCnt="7"/>
      <dgm:spPr/>
    </dgm:pt>
    <dgm:pt modelId="{BB94417C-CA70-45F5-A8DC-72F0A057E1A6}" type="pres">
      <dgm:prSet presAssocID="{86D87D3B-391A-4162-90E4-9E33DFCE47A8}" presName="hierChild3" presStyleCnt="0"/>
      <dgm:spPr/>
    </dgm:pt>
    <dgm:pt modelId="{E6B171FB-D623-4900-8D7D-64F50DAF1271}" type="pres">
      <dgm:prSet presAssocID="{EECB45EE-02A3-4A77-9951-BAE324D21FCD}" presName="Name19" presStyleLbl="parChTrans1D3" presStyleIdx="0" presStyleCnt="13"/>
      <dgm:spPr/>
    </dgm:pt>
    <dgm:pt modelId="{75D6A661-BC4E-484A-8E11-1424FD2F6C12}" type="pres">
      <dgm:prSet presAssocID="{77D5A2B5-2977-49FC-B006-EDA498D516AE}" presName="Name21" presStyleCnt="0"/>
      <dgm:spPr/>
    </dgm:pt>
    <dgm:pt modelId="{E99B736B-ACA0-4F96-A50A-2CE5DA102805}" type="pres">
      <dgm:prSet presAssocID="{77D5A2B5-2977-49FC-B006-EDA498D516AE}" presName="level2Shape" presStyleLbl="node3" presStyleIdx="0" presStyleCnt="13"/>
      <dgm:spPr/>
    </dgm:pt>
    <dgm:pt modelId="{989E4745-A4CE-4C30-B387-3939429E397C}" type="pres">
      <dgm:prSet presAssocID="{77D5A2B5-2977-49FC-B006-EDA498D516AE}" presName="hierChild3" presStyleCnt="0"/>
      <dgm:spPr/>
    </dgm:pt>
    <dgm:pt modelId="{04CC1652-6A78-4B06-BDE9-EB09FE955AC9}" type="pres">
      <dgm:prSet presAssocID="{1571B900-507D-4771-B3E0-14A2EEF7E2B0}" presName="Name19" presStyleLbl="parChTrans1D3" presStyleIdx="1" presStyleCnt="13"/>
      <dgm:spPr/>
    </dgm:pt>
    <dgm:pt modelId="{C110D99E-AC4E-4492-BEE2-23F1541258E5}" type="pres">
      <dgm:prSet presAssocID="{C7218AFE-8F5B-41A1-9C03-905C9386549B}" presName="Name21" presStyleCnt="0"/>
      <dgm:spPr/>
    </dgm:pt>
    <dgm:pt modelId="{4A521133-A351-4F40-821F-DA7AAAD00F17}" type="pres">
      <dgm:prSet presAssocID="{C7218AFE-8F5B-41A1-9C03-905C9386549B}" presName="level2Shape" presStyleLbl="node3" presStyleIdx="1" presStyleCnt="13"/>
      <dgm:spPr/>
    </dgm:pt>
    <dgm:pt modelId="{252C925B-7F3F-48E4-AE8B-85E6129765F7}" type="pres">
      <dgm:prSet presAssocID="{C7218AFE-8F5B-41A1-9C03-905C9386549B}" presName="hierChild3" presStyleCnt="0"/>
      <dgm:spPr/>
    </dgm:pt>
    <dgm:pt modelId="{6BA44967-5752-4A94-9145-87D5DB141F3D}" type="pres">
      <dgm:prSet presAssocID="{10664DCC-CB4C-457D-B2FC-558AB8274530}" presName="Name19" presStyleLbl="parChTrans1D2" presStyleIdx="1" presStyleCnt="7"/>
      <dgm:spPr/>
    </dgm:pt>
    <dgm:pt modelId="{0691C98F-80C3-4672-99E3-4BC07C5AC4E2}" type="pres">
      <dgm:prSet presAssocID="{823E718E-B9B1-403E-B7CC-27BC3BF3BD7D}" presName="Name21" presStyleCnt="0"/>
      <dgm:spPr/>
    </dgm:pt>
    <dgm:pt modelId="{C1E075A0-EF43-4A8C-BA60-49FB876D1252}" type="pres">
      <dgm:prSet presAssocID="{823E718E-B9B1-403E-B7CC-27BC3BF3BD7D}" presName="level2Shape" presStyleLbl="node2" presStyleIdx="1" presStyleCnt="7"/>
      <dgm:spPr/>
    </dgm:pt>
    <dgm:pt modelId="{7FDA8090-8CAB-46EC-97A9-B5F6ADDA055F}" type="pres">
      <dgm:prSet presAssocID="{823E718E-B9B1-403E-B7CC-27BC3BF3BD7D}" presName="hierChild3" presStyleCnt="0"/>
      <dgm:spPr/>
    </dgm:pt>
    <dgm:pt modelId="{F99E9C14-AD37-4E06-8354-6AB5A88C0E89}" type="pres">
      <dgm:prSet presAssocID="{3A695D17-27D1-4326-AE54-12DAF063DF57}" presName="Name19" presStyleLbl="parChTrans1D3" presStyleIdx="2" presStyleCnt="13"/>
      <dgm:spPr/>
    </dgm:pt>
    <dgm:pt modelId="{27FC5F5A-C148-4FF8-8DCD-E61BA30B8C77}" type="pres">
      <dgm:prSet presAssocID="{60ABCD6A-5FFD-406D-922F-6C6CBBC23BB5}" presName="Name21" presStyleCnt="0"/>
      <dgm:spPr/>
    </dgm:pt>
    <dgm:pt modelId="{77FA95D7-BC64-490C-AF85-C66FD8559736}" type="pres">
      <dgm:prSet presAssocID="{60ABCD6A-5FFD-406D-922F-6C6CBBC23BB5}" presName="level2Shape" presStyleLbl="node3" presStyleIdx="2" presStyleCnt="13"/>
      <dgm:spPr/>
    </dgm:pt>
    <dgm:pt modelId="{790CF0FD-8F8E-4EC7-8EB4-54950EA1D791}" type="pres">
      <dgm:prSet presAssocID="{60ABCD6A-5FFD-406D-922F-6C6CBBC23BB5}" presName="hierChild3" presStyleCnt="0"/>
      <dgm:spPr/>
    </dgm:pt>
    <dgm:pt modelId="{10C59B76-5437-4226-B3C3-A410D146ED10}" type="pres">
      <dgm:prSet presAssocID="{91C2CCF7-500A-4036-B733-4DA5ABD516D5}" presName="Name19" presStyleLbl="parChTrans1D3" presStyleIdx="3" presStyleCnt="13"/>
      <dgm:spPr/>
    </dgm:pt>
    <dgm:pt modelId="{989780BE-DD57-4906-8E52-A61D746947C6}" type="pres">
      <dgm:prSet presAssocID="{528CEE0A-930F-4810-A1C3-92A9CB4DBA3C}" presName="Name21" presStyleCnt="0"/>
      <dgm:spPr/>
    </dgm:pt>
    <dgm:pt modelId="{20977E0F-9F25-4473-A27C-771415048A21}" type="pres">
      <dgm:prSet presAssocID="{528CEE0A-930F-4810-A1C3-92A9CB4DBA3C}" presName="level2Shape" presStyleLbl="node3" presStyleIdx="3" presStyleCnt="13"/>
      <dgm:spPr/>
    </dgm:pt>
    <dgm:pt modelId="{FFCE7844-A5C7-452D-B77B-DE6872E06209}" type="pres">
      <dgm:prSet presAssocID="{528CEE0A-930F-4810-A1C3-92A9CB4DBA3C}" presName="hierChild3" presStyleCnt="0"/>
      <dgm:spPr/>
    </dgm:pt>
    <dgm:pt modelId="{5DC78D11-7A6E-439E-AAA2-F0E5B12B17B4}" type="pres">
      <dgm:prSet presAssocID="{D1CA05AD-CCEC-427C-B1D9-B1E317C57E22}" presName="Name19" presStyleLbl="parChTrans1D2" presStyleIdx="2" presStyleCnt="7"/>
      <dgm:spPr/>
    </dgm:pt>
    <dgm:pt modelId="{EEB6DDB3-8B24-41F8-918B-75DD84A2029B}" type="pres">
      <dgm:prSet presAssocID="{357375D1-DFD9-4808-BEAE-EE6937D61DDD}" presName="Name21" presStyleCnt="0"/>
      <dgm:spPr/>
    </dgm:pt>
    <dgm:pt modelId="{C9708BCF-C5AA-49EC-8920-456C7787A217}" type="pres">
      <dgm:prSet presAssocID="{357375D1-DFD9-4808-BEAE-EE6937D61DDD}" presName="level2Shape" presStyleLbl="node2" presStyleIdx="2" presStyleCnt="7"/>
      <dgm:spPr/>
    </dgm:pt>
    <dgm:pt modelId="{26E9F9FC-EDBE-4110-96F0-165F36358E93}" type="pres">
      <dgm:prSet presAssocID="{357375D1-DFD9-4808-BEAE-EE6937D61DDD}" presName="hierChild3" presStyleCnt="0"/>
      <dgm:spPr/>
    </dgm:pt>
    <dgm:pt modelId="{B7853940-11B5-4BAA-969C-2D8F2784E5C9}" type="pres">
      <dgm:prSet presAssocID="{FF2B4D8E-4255-4A38-A425-100DFAEA3B71}" presName="Name19" presStyleLbl="parChTrans1D3" presStyleIdx="4" presStyleCnt="13"/>
      <dgm:spPr/>
    </dgm:pt>
    <dgm:pt modelId="{D5E059E7-A8E7-4293-95F3-1FF2E86E38A1}" type="pres">
      <dgm:prSet presAssocID="{EDEE332B-E15D-4661-8A01-6953E70820E7}" presName="Name21" presStyleCnt="0"/>
      <dgm:spPr/>
    </dgm:pt>
    <dgm:pt modelId="{3F7BB34B-AC8A-4EA8-A180-D783F1D04C5A}" type="pres">
      <dgm:prSet presAssocID="{EDEE332B-E15D-4661-8A01-6953E70820E7}" presName="level2Shape" presStyleLbl="node3" presStyleIdx="4" presStyleCnt="13"/>
      <dgm:spPr/>
    </dgm:pt>
    <dgm:pt modelId="{0E638BFC-16B2-4818-A76C-382C3456FD40}" type="pres">
      <dgm:prSet presAssocID="{EDEE332B-E15D-4661-8A01-6953E70820E7}" presName="hierChild3" presStyleCnt="0"/>
      <dgm:spPr/>
    </dgm:pt>
    <dgm:pt modelId="{0F7C4B6E-534E-492B-9EAE-0EF7D709B865}" type="pres">
      <dgm:prSet presAssocID="{3C97892B-BAFC-4724-B01D-8EE37DEB468B}" presName="Name19" presStyleLbl="parChTrans1D3" presStyleIdx="5" presStyleCnt="13"/>
      <dgm:spPr/>
    </dgm:pt>
    <dgm:pt modelId="{13C901BF-D635-4987-8C06-BDCF19DE7CED}" type="pres">
      <dgm:prSet presAssocID="{DFBA85B7-10D1-4F82-89F2-F7F1EF291FD4}" presName="Name21" presStyleCnt="0"/>
      <dgm:spPr/>
    </dgm:pt>
    <dgm:pt modelId="{A6FB43E3-D1A0-463A-BD6A-9C2C92DA869C}" type="pres">
      <dgm:prSet presAssocID="{DFBA85B7-10D1-4F82-89F2-F7F1EF291FD4}" presName="level2Shape" presStyleLbl="node3" presStyleIdx="5" presStyleCnt="13"/>
      <dgm:spPr/>
    </dgm:pt>
    <dgm:pt modelId="{AC40F77D-DA09-4F60-AEC3-56CB613A3505}" type="pres">
      <dgm:prSet presAssocID="{DFBA85B7-10D1-4F82-89F2-F7F1EF291FD4}" presName="hierChild3" presStyleCnt="0"/>
      <dgm:spPr/>
    </dgm:pt>
    <dgm:pt modelId="{1BBFC520-D4A9-4B9B-8DC2-5BFE9099D270}" type="pres">
      <dgm:prSet presAssocID="{77E9A8D5-0F62-43ED-89D5-1A07C4B5BB46}" presName="Name19" presStyleLbl="parChTrans1D2" presStyleIdx="3" presStyleCnt="7"/>
      <dgm:spPr/>
    </dgm:pt>
    <dgm:pt modelId="{EAC80088-D137-439D-BC0D-F2204891D42A}" type="pres">
      <dgm:prSet presAssocID="{9967A7CD-5898-4FFD-B37A-98A176227CBA}" presName="Name21" presStyleCnt="0"/>
      <dgm:spPr/>
    </dgm:pt>
    <dgm:pt modelId="{5C2F55A4-8A43-429D-BA4D-C8FC0771675C}" type="pres">
      <dgm:prSet presAssocID="{9967A7CD-5898-4FFD-B37A-98A176227CBA}" presName="level2Shape" presStyleLbl="node2" presStyleIdx="3" presStyleCnt="7"/>
      <dgm:spPr/>
    </dgm:pt>
    <dgm:pt modelId="{C81DBED1-31AA-4F53-B594-E9286CF8CCEA}" type="pres">
      <dgm:prSet presAssocID="{9967A7CD-5898-4FFD-B37A-98A176227CBA}" presName="hierChild3" presStyleCnt="0"/>
      <dgm:spPr/>
    </dgm:pt>
    <dgm:pt modelId="{80115910-FFE0-435B-9A2A-FDDB5971E889}" type="pres">
      <dgm:prSet presAssocID="{C2329A3C-8DF8-418A-BCAD-03061DF21327}" presName="Name19" presStyleLbl="parChTrans1D3" presStyleIdx="6" presStyleCnt="13"/>
      <dgm:spPr/>
    </dgm:pt>
    <dgm:pt modelId="{39BD4404-36FA-4D1A-B06B-CCCBA0CE2772}" type="pres">
      <dgm:prSet presAssocID="{24C52ABF-3EBC-477D-84E6-17E5F6A4EDA3}" presName="Name21" presStyleCnt="0"/>
      <dgm:spPr/>
    </dgm:pt>
    <dgm:pt modelId="{35E6E6AE-AF75-49D3-95FE-D1F10EA56470}" type="pres">
      <dgm:prSet presAssocID="{24C52ABF-3EBC-477D-84E6-17E5F6A4EDA3}" presName="level2Shape" presStyleLbl="node3" presStyleIdx="6" presStyleCnt="13"/>
      <dgm:spPr/>
    </dgm:pt>
    <dgm:pt modelId="{52ABDE49-09E0-4B33-B2E1-A4749A3C0DB8}" type="pres">
      <dgm:prSet presAssocID="{24C52ABF-3EBC-477D-84E6-17E5F6A4EDA3}" presName="hierChild3" presStyleCnt="0"/>
      <dgm:spPr/>
    </dgm:pt>
    <dgm:pt modelId="{6E108B50-D0D6-483B-89AD-DBAA6F5D6FB7}" type="pres">
      <dgm:prSet presAssocID="{4F41EB19-FAE0-4044-8766-A5B8F1E86540}" presName="Name19" presStyleLbl="parChTrans1D3" presStyleIdx="7" presStyleCnt="13"/>
      <dgm:spPr/>
    </dgm:pt>
    <dgm:pt modelId="{CF73BD13-C67D-450F-B6D6-114D64B68BDC}" type="pres">
      <dgm:prSet presAssocID="{9E2B5C8F-12CB-4F70-8602-369639CA5551}" presName="Name21" presStyleCnt="0"/>
      <dgm:spPr/>
    </dgm:pt>
    <dgm:pt modelId="{2732A418-2F5E-4A41-B271-313952E9C2EC}" type="pres">
      <dgm:prSet presAssocID="{9E2B5C8F-12CB-4F70-8602-369639CA5551}" presName="level2Shape" presStyleLbl="node3" presStyleIdx="7" presStyleCnt="13"/>
      <dgm:spPr/>
    </dgm:pt>
    <dgm:pt modelId="{C8421775-1F11-43B5-9DBF-E3E06AD530B3}" type="pres">
      <dgm:prSet presAssocID="{9E2B5C8F-12CB-4F70-8602-369639CA5551}" presName="hierChild3" presStyleCnt="0"/>
      <dgm:spPr/>
    </dgm:pt>
    <dgm:pt modelId="{9B2F4EAF-F251-4A2A-A41D-4547EEF1F431}" type="pres">
      <dgm:prSet presAssocID="{5E8AAC98-FA4C-4BBB-BB30-908E5C08310A}" presName="Name19" presStyleLbl="parChTrans1D2" presStyleIdx="4" presStyleCnt="7"/>
      <dgm:spPr/>
    </dgm:pt>
    <dgm:pt modelId="{F541BE8A-E24F-476A-B506-C06C53613AF4}" type="pres">
      <dgm:prSet presAssocID="{FA3A40FF-570E-45D8-97BF-F5F0809C5EBF}" presName="Name21" presStyleCnt="0"/>
      <dgm:spPr/>
    </dgm:pt>
    <dgm:pt modelId="{3F12D15F-CA0E-4BDD-984E-A4AA4F226DA6}" type="pres">
      <dgm:prSet presAssocID="{FA3A40FF-570E-45D8-97BF-F5F0809C5EBF}" presName="level2Shape" presStyleLbl="node2" presStyleIdx="4" presStyleCnt="7"/>
      <dgm:spPr/>
    </dgm:pt>
    <dgm:pt modelId="{701BC322-2D37-4DCB-8BF7-0DD24FA20A77}" type="pres">
      <dgm:prSet presAssocID="{FA3A40FF-570E-45D8-97BF-F5F0809C5EBF}" presName="hierChild3" presStyleCnt="0"/>
      <dgm:spPr/>
    </dgm:pt>
    <dgm:pt modelId="{FEC4D3D5-1349-4EC3-B803-72EECB64F851}" type="pres">
      <dgm:prSet presAssocID="{1BF3634A-5169-4F09-9321-7FC075112984}" presName="Name19" presStyleLbl="parChTrans1D3" presStyleIdx="8" presStyleCnt="13"/>
      <dgm:spPr/>
    </dgm:pt>
    <dgm:pt modelId="{B2EB3874-D023-44C0-BD01-92DAD8C6B50A}" type="pres">
      <dgm:prSet presAssocID="{2727DD55-9B5D-4D1F-8B5D-E019857304C3}" presName="Name21" presStyleCnt="0"/>
      <dgm:spPr/>
    </dgm:pt>
    <dgm:pt modelId="{B55AC632-9119-491C-B92D-4998A77DA077}" type="pres">
      <dgm:prSet presAssocID="{2727DD55-9B5D-4D1F-8B5D-E019857304C3}" presName="level2Shape" presStyleLbl="node3" presStyleIdx="8" presStyleCnt="13"/>
      <dgm:spPr/>
    </dgm:pt>
    <dgm:pt modelId="{1C81C31A-D2CB-4A3F-A830-3CAFB075411B}" type="pres">
      <dgm:prSet presAssocID="{2727DD55-9B5D-4D1F-8B5D-E019857304C3}" presName="hierChild3" presStyleCnt="0"/>
      <dgm:spPr/>
    </dgm:pt>
    <dgm:pt modelId="{510EC944-2919-4171-B92E-A6ECF668CD3A}" type="pres">
      <dgm:prSet presAssocID="{2584485B-8182-4AA8-AD55-C360A27117F5}" presName="Name19" presStyleLbl="parChTrans1D3" presStyleIdx="9" presStyleCnt="13"/>
      <dgm:spPr/>
    </dgm:pt>
    <dgm:pt modelId="{FC84358A-A2EB-480A-8FD5-33FDBD98076F}" type="pres">
      <dgm:prSet presAssocID="{E740C86E-64CE-460A-B05D-206F7EB22FD8}" presName="Name21" presStyleCnt="0"/>
      <dgm:spPr/>
    </dgm:pt>
    <dgm:pt modelId="{06B8902F-0425-43BC-8735-0EFB1AA93164}" type="pres">
      <dgm:prSet presAssocID="{E740C86E-64CE-460A-B05D-206F7EB22FD8}" presName="level2Shape" presStyleLbl="node3" presStyleIdx="9" presStyleCnt="13"/>
      <dgm:spPr/>
    </dgm:pt>
    <dgm:pt modelId="{3A5C8A80-C1E2-4BB0-8212-5C2201BB4B10}" type="pres">
      <dgm:prSet presAssocID="{E740C86E-64CE-460A-B05D-206F7EB22FD8}" presName="hierChild3" presStyleCnt="0"/>
      <dgm:spPr/>
    </dgm:pt>
    <dgm:pt modelId="{B9668513-7865-4D50-8E06-24A3AE03ABA2}" type="pres">
      <dgm:prSet presAssocID="{0520A4D6-11DC-415F-B23E-6B8F3EA87D0A}" presName="Name19" presStyleLbl="parChTrans1D2" presStyleIdx="5" presStyleCnt="7"/>
      <dgm:spPr/>
    </dgm:pt>
    <dgm:pt modelId="{4CF2F737-5242-490F-9428-5E128A233A0C}" type="pres">
      <dgm:prSet presAssocID="{16072E19-617D-488F-99DD-B119B9C55540}" presName="Name21" presStyleCnt="0"/>
      <dgm:spPr/>
    </dgm:pt>
    <dgm:pt modelId="{F0F3FA3C-F17B-4B87-95A6-E6D96E33A6F5}" type="pres">
      <dgm:prSet presAssocID="{16072E19-617D-488F-99DD-B119B9C55540}" presName="level2Shape" presStyleLbl="node2" presStyleIdx="5" presStyleCnt="7"/>
      <dgm:spPr/>
    </dgm:pt>
    <dgm:pt modelId="{7C620397-D204-4C8C-855C-42CCFA149300}" type="pres">
      <dgm:prSet presAssocID="{16072E19-617D-488F-99DD-B119B9C55540}" presName="hierChild3" presStyleCnt="0"/>
      <dgm:spPr/>
    </dgm:pt>
    <dgm:pt modelId="{06E7ADB2-2BE3-49E8-90DC-728F1BB73C2B}" type="pres">
      <dgm:prSet presAssocID="{4F5B3819-5CA8-4F39-BA31-A28C79E05849}" presName="Name19" presStyleLbl="parChTrans1D3" presStyleIdx="10" presStyleCnt="13"/>
      <dgm:spPr/>
    </dgm:pt>
    <dgm:pt modelId="{51D22FCC-8555-4AEE-A90C-AA4F37116D95}" type="pres">
      <dgm:prSet presAssocID="{F038B56A-58AA-4D81-B7C1-A32B01CA6B3C}" presName="Name21" presStyleCnt="0"/>
      <dgm:spPr/>
    </dgm:pt>
    <dgm:pt modelId="{C7E6CE4B-A5D4-493B-B03B-3F4DE26076A6}" type="pres">
      <dgm:prSet presAssocID="{F038B56A-58AA-4D81-B7C1-A32B01CA6B3C}" presName="level2Shape" presStyleLbl="node3" presStyleIdx="10" presStyleCnt="13"/>
      <dgm:spPr/>
    </dgm:pt>
    <dgm:pt modelId="{7268F9E1-DDA8-4DA3-A7C6-2E14AA117444}" type="pres">
      <dgm:prSet presAssocID="{F038B56A-58AA-4D81-B7C1-A32B01CA6B3C}" presName="hierChild3" presStyleCnt="0"/>
      <dgm:spPr/>
    </dgm:pt>
    <dgm:pt modelId="{8846BD01-F93C-47F9-A80A-A65CE7450C1E}" type="pres">
      <dgm:prSet presAssocID="{C3B50C34-B0A6-4F6B-885D-D2443347AB53}" presName="Name19" presStyleLbl="parChTrans1D3" presStyleIdx="11" presStyleCnt="13"/>
      <dgm:spPr/>
    </dgm:pt>
    <dgm:pt modelId="{D86DFF1F-34BB-4F65-A381-9167B69C62B5}" type="pres">
      <dgm:prSet presAssocID="{AD7A6EA9-E13C-4EE6-89BA-324C16CBB858}" presName="Name21" presStyleCnt="0"/>
      <dgm:spPr/>
    </dgm:pt>
    <dgm:pt modelId="{DFA2B6A7-C951-41A1-9BAD-1B1C1645D5E7}" type="pres">
      <dgm:prSet presAssocID="{AD7A6EA9-E13C-4EE6-89BA-324C16CBB858}" presName="level2Shape" presStyleLbl="node3" presStyleIdx="11" presStyleCnt="13"/>
      <dgm:spPr/>
    </dgm:pt>
    <dgm:pt modelId="{4EC2E7FD-CD4E-4493-92B8-BC1860510949}" type="pres">
      <dgm:prSet presAssocID="{AD7A6EA9-E13C-4EE6-89BA-324C16CBB858}" presName="hierChild3" presStyleCnt="0"/>
      <dgm:spPr/>
    </dgm:pt>
    <dgm:pt modelId="{0710DA31-C7EC-4C55-91C2-2D9FE37F7904}" type="pres">
      <dgm:prSet presAssocID="{F7C321D3-111F-4FA5-82A3-1A0DAA33BF28}" presName="Name19" presStyleLbl="parChTrans1D2" presStyleIdx="6" presStyleCnt="7"/>
      <dgm:spPr/>
    </dgm:pt>
    <dgm:pt modelId="{E5347D36-9069-48B1-A601-D9E241772481}" type="pres">
      <dgm:prSet presAssocID="{BA3AED12-03B5-49C7-AEF7-2859A927FA8B}" presName="Name21" presStyleCnt="0"/>
      <dgm:spPr/>
    </dgm:pt>
    <dgm:pt modelId="{BCE0C1EC-0CBC-40F3-BFBE-0CDF3D60BBD7}" type="pres">
      <dgm:prSet presAssocID="{BA3AED12-03B5-49C7-AEF7-2859A927FA8B}" presName="level2Shape" presStyleLbl="node2" presStyleIdx="6" presStyleCnt="7"/>
      <dgm:spPr/>
    </dgm:pt>
    <dgm:pt modelId="{3A05D352-8DE2-4EC5-BE13-7702DBEC27BE}" type="pres">
      <dgm:prSet presAssocID="{BA3AED12-03B5-49C7-AEF7-2859A927FA8B}" presName="hierChild3" presStyleCnt="0"/>
      <dgm:spPr/>
    </dgm:pt>
    <dgm:pt modelId="{95AD859D-751A-42B6-AE90-5B2FDB3D945E}" type="pres">
      <dgm:prSet presAssocID="{2E840B23-FFBC-49E7-9ABD-97C8E883E880}" presName="Name19" presStyleLbl="parChTrans1D3" presStyleIdx="12" presStyleCnt="13"/>
      <dgm:spPr/>
    </dgm:pt>
    <dgm:pt modelId="{252112C5-C996-4C41-90C1-EC2E977D7151}" type="pres">
      <dgm:prSet presAssocID="{612320FF-314C-491A-A3A8-397757FF80D8}" presName="Name21" presStyleCnt="0"/>
      <dgm:spPr/>
    </dgm:pt>
    <dgm:pt modelId="{E725634C-2EE7-4918-9DDC-3D2C9DB3079E}" type="pres">
      <dgm:prSet presAssocID="{612320FF-314C-491A-A3A8-397757FF80D8}" presName="level2Shape" presStyleLbl="node3" presStyleIdx="12" presStyleCnt="13"/>
      <dgm:spPr/>
    </dgm:pt>
    <dgm:pt modelId="{7410C575-BC18-402A-A2F4-25C29EA34ADF}" type="pres">
      <dgm:prSet presAssocID="{612320FF-314C-491A-A3A8-397757FF80D8}" presName="hierChild3" presStyleCnt="0"/>
      <dgm:spPr/>
    </dgm:pt>
    <dgm:pt modelId="{E1AD4837-1059-40EA-99B4-594DD73DB899}" type="pres">
      <dgm:prSet presAssocID="{81F0BAD4-2085-4C08-B4F4-C9D32554A641}" presName="bgShapesFlow" presStyleCnt="0"/>
      <dgm:spPr/>
    </dgm:pt>
  </dgm:ptLst>
  <dgm:cxnLst>
    <dgm:cxn modelId="{93823801-9F6E-4A56-8D2F-74155C0ABDBC}" srcId="{9874FCB3-29F8-4562-BEF5-5394A85A3B21}" destId="{86D87D3B-391A-4162-90E4-9E33DFCE47A8}" srcOrd="0" destOrd="0" parTransId="{6BABEC86-1453-45DD-B0EC-9C3990AFCC4D}" sibTransId="{C46C6D64-F1CC-47BE-8A80-D0D9DFD09353}"/>
    <dgm:cxn modelId="{BD88ED03-5885-4B38-A85C-BCF76CB6EB65}" srcId="{9874FCB3-29F8-4562-BEF5-5394A85A3B21}" destId="{823E718E-B9B1-403E-B7CC-27BC3BF3BD7D}" srcOrd="1" destOrd="0" parTransId="{10664DCC-CB4C-457D-B2FC-558AB8274530}" sibTransId="{7EB145D8-3AB5-4403-BB3F-3051113FB019}"/>
    <dgm:cxn modelId="{C6A43D04-BA2E-4A98-92BE-C90D3679114A}" srcId="{823E718E-B9B1-403E-B7CC-27BC3BF3BD7D}" destId="{528CEE0A-930F-4810-A1C3-92A9CB4DBA3C}" srcOrd="1" destOrd="0" parTransId="{91C2CCF7-500A-4036-B733-4DA5ABD516D5}" sibTransId="{9DD9141C-2C36-4D6A-8ADD-48C3EF8B31F6}"/>
    <dgm:cxn modelId="{9CC03A0A-7CFB-4CCF-B9C7-C6C4FD58E922}" type="presOf" srcId="{FF2B4D8E-4255-4A38-A425-100DFAEA3B71}" destId="{B7853940-11B5-4BAA-969C-2D8F2784E5C9}" srcOrd="0" destOrd="0" presId="urn:microsoft.com/office/officeart/2005/8/layout/hierarchy6"/>
    <dgm:cxn modelId="{A1E8D90C-3C58-41C2-87ED-83BE309593BD}" srcId="{357375D1-DFD9-4808-BEAE-EE6937D61DDD}" destId="{DFBA85B7-10D1-4F82-89F2-F7F1EF291FD4}" srcOrd="1" destOrd="0" parTransId="{3C97892B-BAFC-4724-B01D-8EE37DEB468B}" sibTransId="{A5D97A38-AE9F-42B6-B7AE-843128F0363F}"/>
    <dgm:cxn modelId="{7934CE0D-019B-4828-85B8-C313FD7FC1CE}" type="presOf" srcId="{60ABCD6A-5FFD-406D-922F-6C6CBBC23BB5}" destId="{77FA95D7-BC64-490C-AF85-C66FD8559736}" srcOrd="0" destOrd="0" presId="urn:microsoft.com/office/officeart/2005/8/layout/hierarchy6"/>
    <dgm:cxn modelId="{40603B10-5E41-42CE-8240-4A1705434EAB}" type="presOf" srcId="{BA3AED12-03B5-49C7-AEF7-2859A927FA8B}" destId="{BCE0C1EC-0CBC-40F3-BFBE-0CDF3D60BBD7}" srcOrd="0" destOrd="0" presId="urn:microsoft.com/office/officeart/2005/8/layout/hierarchy6"/>
    <dgm:cxn modelId="{06DE9910-B0E0-4984-ABB1-060AD00197A8}" type="presOf" srcId="{9874FCB3-29F8-4562-BEF5-5394A85A3B21}" destId="{0DF30703-BA81-46F8-9EE7-6B368DBAB6E4}" srcOrd="0" destOrd="0" presId="urn:microsoft.com/office/officeart/2005/8/layout/hierarchy6"/>
    <dgm:cxn modelId="{11EEA412-6562-4120-A4DF-7A5A277C1A8F}" type="presOf" srcId="{2584485B-8182-4AA8-AD55-C360A27117F5}" destId="{510EC944-2919-4171-B92E-A6ECF668CD3A}" srcOrd="0" destOrd="0" presId="urn:microsoft.com/office/officeart/2005/8/layout/hierarchy6"/>
    <dgm:cxn modelId="{919C2D16-7BF6-4C3F-A86C-3F27F32F07A6}" type="presOf" srcId="{6BABEC86-1453-45DD-B0EC-9C3990AFCC4D}" destId="{607D2B8C-273E-495B-A7AC-902E196EBF17}" srcOrd="0" destOrd="0" presId="urn:microsoft.com/office/officeart/2005/8/layout/hierarchy6"/>
    <dgm:cxn modelId="{2E7A0C18-7971-44E6-A606-F75FFBFDC4F0}" srcId="{9874FCB3-29F8-4562-BEF5-5394A85A3B21}" destId="{9967A7CD-5898-4FFD-B37A-98A176227CBA}" srcOrd="3" destOrd="0" parTransId="{77E9A8D5-0F62-43ED-89D5-1A07C4B5BB46}" sibTransId="{8869F830-F6C6-4992-B326-6730F3E3B8D3}"/>
    <dgm:cxn modelId="{0D97601A-DCA5-405D-89C0-4CD66EE00253}" type="presOf" srcId="{91C2CCF7-500A-4036-B733-4DA5ABD516D5}" destId="{10C59B76-5437-4226-B3C3-A410D146ED10}" srcOrd="0" destOrd="0" presId="urn:microsoft.com/office/officeart/2005/8/layout/hierarchy6"/>
    <dgm:cxn modelId="{0745821A-D735-489E-91E8-A51D47318442}" type="presOf" srcId="{F038B56A-58AA-4D81-B7C1-A32B01CA6B3C}" destId="{C7E6CE4B-A5D4-493B-B03B-3F4DE26076A6}" srcOrd="0" destOrd="0" presId="urn:microsoft.com/office/officeart/2005/8/layout/hierarchy6"/>
    <dgm:cxn modelId="{2EB0BE1B-B120-4A0B-98DE-40C6DA2C872A}" type="presOf" srcId="{C2329A3C-8DF8-418A-BCAD-03061DF21327}" destId="{80115910-FFE0-435B-9A2A-FDDB5971E889}" srcOrd="0" destOrd="0" presId="urn:microsoft.com/office/officeart/2005/8/layout/hierarchy6"/>
    <dgm:cxn modelId="{537CDF1F-6EF0-49A6-A22A-E1AF8BA70109}" type="presOf" srcId="{2E840B23-FFBC-49E7-9ABD-97C8E883E880}" destId="{95AD859D-751A-42B6-AE90-5B2FDB3D945E}" srcOrd="0" destOrd="0" presId="urn:microsoft.com/office/officeart/2005/8/layout/hierarchy6"/>
    <dgm:cxn modelId="{588BBE28-8EFF-4DA9-840C-42EC8BA76DD5}" type="presOf" srcId="{357375D1-DFD9-4808-BEAE-EE6937D61DDD}" destId="{C9708BCF-C5AA-49EC-8920-456C7787A217}" srcOrd="0" destOrd="0" presId="urn:microsoft.com/office/officeart/2005/8/layout/hierarchy6"/>
    <dgm:cxn modelId="{C8525B31-73C6-4ED1-AF95-E7F4750DE003}" srcId="{9874FCB3-29F8-4562-BEF5-5394A85A3B21}" destId="{BA3AED12-03B5-49C7-AEF7-2859A927FA8B}" srcOrd="6" destOrd="0" parTransId="{F7C321D3-111F-4FA5-82A3-1A0DAA33BF28}" sibTransId="{A98D9E8A-DFA8-4754-B415-2F4BCA3F499C}"/>
    <dgm:cxn modelId="{3B38D735-33AE-4927-ACE1-331F39B7CEB7}" type="presOf" srcId="{9967A7CD-5898-4FFD-B37A-98A176227CBA}" destId="{5C2F55A4-8A43-429D-BA4D-C8FC0771675C}" srcOrd="0" destOrd="0" presId="urn:microsoft.com/office/officeart/2005/8/layout/hierarchy6"/>
    <dgm:cxn modelId="{EDC3A23B-ADA8-400C-86ED-90E3AF1AD80F}" type="presOf" srcId="{1571B900-507D-4771-B3E0-14A2EEF7E2B0}" destId="{04CC1652-6A78-4B06-BDE9-EB09FE955AC9}" srcOrd="0" destOrd="0" presId="urn:microsoft.com/office/officeart/2005/8/layout/hierarchy6"/>
    <dgm:cxn modelId="{EE11E23E-D78C-4795-B2CC-AA46C6409DB3}" type="presOf" srcId="{81F0BAD4-2085-4C08-B4F4-C9D32554A641}" destId="{A407CCBF-6154-4AE1-B543-3559C5F9D828}" srcOrd="0" destOrd="0" presId="urn:microsoft.com/office/officeart/2005/8/layout/hierarchy6"/>
    <dgm:cxn modelId="{08E8BD5B-2800-4234-AE2A-A66916CAF11B}" type="presOf" srcId="{3C97892B-BAFC-4724-B01D-8EE37DEB468B}" destId="{0F7C4B6E-534E-492B-9EAE-0EF7D709B865}" srcOrd="0" destOrd="0" presId="urn:microsoft.com/office/officeart/2005/8/layout/hierarchy6"/>
    <dgm:cxn modelId="{DE8D2D5E-B8CE-439E-9941-9BF171735CAA}" srcId="{823E718E-B9B1-403E-B7CC-27BC3BF3BD7D}" destId="{60ABCD6A-5FFD-406D-922F-6C6CBBC23BB5}" srcOrd="0" destOrd="0" parTransId="{3A695D17-27D1-4326-AE54-12DAF063DF57}" sibTransId="{14A64DD9-2963-46DE-B586-BAAD7E085AFF}"/>
    <dgm:cxn modelId="{F6E40743-C0E2-41E5-9BCD-A8424A2E22E3}" type="presOf" srcId="{C3B50C34-B0A6-4F6B-885D-D2443347AB53}" destId="{8846BD01-F93C-47F9-A80A-A65CE7450C1E}" srcOrd="0" destOrd="0" presId="urn:microsoft.com/office/officeart/2005/8/layout/hierarchy6"/>
    <dgm:cxn modelId="{4D030865-F217-4F33-9660-A665E013CEFD}" type="presOf" srcId="{FA3A40FF-570E-45D8-97BF-F5F0809C5EBF}" destId="{3F12D15F-CA0E-4BDD-984E-A4AA4F226DA6}" srcOrd="0" destOrd="0" presId="urn:microsoft.com/office/officeart/2005/8/layout/hierarchy6"/>
    <dgm:cxn modelId="{5F274167-1CEF-4561-8B88-106E490B3B02}" type="presOf" srcId="{86D87D3B-391A-4162-90E4-9E33DFCE47A8}" destId="{80D6460E-5283-4334-B75D-F12DC2ECBF0F}" srcOrd="0" destOrd="0" presId="urn:microsoft.com/office/officeart/2005/8/layout/hierarchy6"/>
    <dgm:cxn modelId="{40024149-EC46-46B6-95AC-509B37AAF70A}" type="presOf" srcId="{E740C86E-64CE-460A-B05D-206F7EB22FD8}" destId="{06B8902F-0425-43BC-8735-0EFB1AA93164}" srcOrd="0" destOrd="0" presId="urn:microsoft.com/office/officeart/2005/8/layout/hierarchy6"/>
    <dgm:cxn modelId="{EE54076D-A7BB-45C7-88BF-29CC1CB95716}" type="presOf" srcId="{AD7A6EA9-E13C-4EE6-89BA-324C16CBB858}" destId="{DFA2B6A7-C951-41A1-9BAD-1B1C1645D5E7}" srcOrd="0" destOrd="0" presId="urn:microsoft.com/office/officeart/2005/8/layout/hierarchy6"/>
    <dgm:cxn modelId="{A217B74F-CD0B-4755-8CFC-1CD20464EAAF}" type="presOf" srcId="{F7C321D3-111F-4FA5-82A3-1A0DAA33BF28}" destId="{0710DA31-C7EC-4C55-91C2-2D9FE37F7904}" srcOrd="0" destOrd="0" presId="urn:microsoft.com/office/officeart/2005/8/layout/hierarchy6"/>
    <dgm:cxn modelId="{6407BA4F-CDF6-4F60-A9C8-53FBE7B6A33C}" type="presOf" srcId="{823E718E-B9B1-403E-B7CC-27BC3BF3BD7D}" destId="{C1E075A0-EF43-4A8C-BA60-49FB876D1252}" srcOrd="0" destOrd="0" presId="urn:microsoft.com/office/officeart/2005/8/layout/hierarchy6"/>
    <dgm:cxn modelId="{6443DC51-12A0-4C10-A2DE-BB167650AF7F}" type="presOf" srcId="{528CEE0A-930F-4810-A1C3-92A9CB4DBA3C}" destId="{20977E0F-9F25-4473-A27C-771415048A21}" srcOrd="0" destOrd="0" presId="urn:microsoft.com/office/officeart/2005/8/layout/hierarchy6"/>
    <dgm:cxn modelId="{73A5DF52-4B09-4DCB-B144-8408F7F0D0E4}" srcId="{FA3A40FF-570E-45D8-97BF-F5F0809C5EBF}" destId="{E740C86E-64CE-460A-B05D-206F7EB22FD8}" srcOrd="1" destOrd="0" parTransId="{2584485B-8182-4AA8-AD55-C360A27117F5}" sibTransId="{26E21917-5D43-46F2-B05A-4A019875A2BB}"/>
    <dgm:cxn modelId="{EE4BBA55-A097-47D4-8B0B-BDC819384937}" srcId="{9967A7CD-5898-4FFD-B37A-98A176227CBA}" destId="{9E2B5C8F-12CB-4F70-8602-369639CA5551}" srcOrd="1" destOrd="0" parTransId="{4F41EB19-FAE0-4044-8766-A5B8F1E86540}" sibTransId="{24DCC2E3-3F16-4789-A9D5-387AE0AED92C}"/>
    <dgm:cxn modelId="{2DBC0B58-F32E-4881-9C35-B453EF07BFBB}" srcId="{9874FCB3-29F8-4562-BEF5-5394A85A3B21}" destId="{16072E19-617D-488F-99DD-B119B9C55540}" srcOrd="5" destOrd="0" parTransId="{0520A4D6-11DC-415F-B23E-6B8F3EA87D0A}" sibTransId="{6DEB0F5C-6CE2-4FD6-9F1B-FD3840F7D09B}"/>
    <dgm:cxn modelId="{52039058-3C6E-40F7-9F8B-A3B53B1421F8}" type="presOf" srcId="{0520A4D6-11DC-415F-B23E-6B8F3EA87D0A}" destId="{B9668513-7865-4D50-8E06-24A3AE03ABA2}" srcOrd="0" destOrd="0" presId="urn:microsoft.com/office/officeart/2005/8/layout/hierarchy6"/>
    <dgm:cxn modelId="{37AC525A-B888-4735-804A-D174C30E7EE0}" srcId="{86D87D3B-391A-4162-90E4-9E33DFCE47A8}" destId="{77D5A2B5-2977-49FC-B006-EDA498D516AE}" srcOrd="0" destOrd="0" parTransId="{EECB45EE-02A3-4A77-9951-BAE324D21FCD}" sibTransId="{6F59B372-3021-488B-BEED-CB94F67A3E6A}"/>
    <dgm:cxn modelId="{7E359181-845E-40B3-B145-6D7F092C485E}" type="presOf" srcId="{4F41EB19-FAE0-4044-8766-A5B8F1E86540}" destId="{6E108B50-D0D6-483B-89AD-DBAA6F5D6FB7}" srcOrd="0" destOrd="0" presId="urn:microsoft.com/office/officeart/2005/8/layout/hierarchy6"/>
    <dgm:cxn modelId="{3239E689-467B-46D8-B4CC-3C8D8AED6277}" type="presOf" srcId="{77E9A8D5-0F62-43ED-89D5-1A07C4B5BB46}" destId="{1BBFC520-D4A9-4B9B-8DC2-5BFE9099D270}" srcOrd="0" destOrd="0" presId="urn:microsoft.com/office/officeart/2005/8/layout/hierarchy6"/>
    <dgm:cxn modelId="{C3AFCC8B-DB71-4A14-AC1B-2A7401BE45AF}" type="presOf" srcId="{EDEE332B-E15D-4661-8A01-6953E70820E7}" destId="{3F7BB34B-AC8A-4EA8-A180-D783F1D04C5A}" srcOrd="0" destOrd="0" presId="urn:microsoft.com/office/officeart/2005/8/layout/hierarchy6"/>
    <dgm:cxn modelId="{8477C493-DC41-4B0D-9775-EEF23B933078}" srcId="{9874FCB3-29F8-4562-BEF5-5394A85A3B21}" destId="{FA3A40FF-570E-45D8-97BF-F5F0809C5EBF}" srcOrd="4" destOrd="0" parTransId="{5E8AAC98-FA4C-4BBB-BB30-908E5C08310A}" sibTransId="{48CED6C1-7AED-4171-8FBA-74975BA1F468}"/>
    <dgm:cxn modelId="{89D25597-AB86-4CD8-A99D-AC6CC2458886}" srcId="{86D87D3B-391A-4162-90E4-9E33DFCE47A8}" destId="{C7218AFE-8F5B-41A1-9C03-905C9386549B}" srcOrd="1" destOrd="0" parTransId="{1571B900-507D-4771-B3E0-14A2EEF7E2B0}" sibTransId="{CB591783-0B83-4C31-8426-77F86E9CC8FF}"/>
    <dgm:cxn modelId="{DC338D9E-5364-4077-AA52-1B46390EF37B}" srcId="{FA3A40FF-570E-45D8-97BF-F5F0809C5EBF}" destId="{2727DD55-9B5D-4D1F-8B5D-E019857304C3}" srcOrd="0" destOrd="0" parTransId="{1BF3634A-5169-4F09-9321-7FC075112984}" sibTransId="{4358C0EF-22BA-4F4A-BF96-2BE002CD26FC}"/>
    <dgm:cxn modelId="{F808F19E-EC81-4665-8541-225B312B290C}" type="presOf" srcId="{DFBA85B7-10D1-4F82-89F2-F7F1EF291FD4}" destId="{A6FB43E3-D1A0-463A-BD6A-9C2C92DA869C}" srcOrd="0" destOrd="0" presId="urn:microsoft.com/office/officeart/2005/8/layout/hierarchy6"/>
    <dgm:cxn modelId="{4EDBAD9F-AC65-4D11-AF8C-D20E97B2ACC8}" srcId="{9874FCB3-29F8-4562-BEF5-5394A85A3B21}" destId="{357375D1-DFD9-4808-BEAE-EE6937D61DDD}" srcOrd="2" destOrd="0" parTransId="{D1CA05AD-CCEC-427C-B1D9-B1E317C57E22}" sibTransId="{3A338B7B-1AF1-45B3-957D-265E68F8DC2A}"/>
    <dgm:cxn modelId="{4B3AA7A1-123D-450F-8C94-4C1B6A600B15}" srcId="{16072E19-617D-488F-99DD-B119B9C55540}" destId="{F038B56A-58AA-4D81-B7C1-A32B01CA6B3C}" srcOrd="0" destOrd="0" parTransId="{4F5B3819-5CA8-4F39-BA31-A28C79E05849}" sibTransId="{8871BFDE-FD9F-4302-82C8-7428AE014CB2}"/>
    <dgm:cxn modelId="{D62A7BA2-D058-44E1-9A5B-29E83F68F6DE}" type="presOf" srcId="{3A695D17-27D1-4326-AE54-12DAF063DF57}" destId="{F99E9C14-AD37-4E06-8354-6AB5A88C0E89}" srcOrd="0" destOrd="0" presId="urn:microsoft.com/office/officeart/2005/8/layout/hierarchy6"/>
    <dgm:cxn modelId="{0D5E2FA3-DC08-465A-8DF9-06155B326927}" type="presOf" srcId="{2727DD55-9B5D-4D1F-8B5D-E019857304C3}" destId="{B55AC632-9119-491C-B92D-4998A77DA077}" srcOrd="0" destOrd="0" presId="urn:microsoft.com/office/officeart/2005/8/layout/hierarchy6"/>
    <dgm:cxn modelId="{C0D891A7-1FD0-49E5-93F4-DDE611FFE91C}" type="presOf" srcId="{C7218AFE-8F5B-41A1-9C03-905C9386549B}" destId="{4A521133-A351-4F40-821F-DA7AAAD00F17}" srcOrd="0" destOrd="0" presId="urn:microsoft.com/office/officeart/2005/8/layout/hierarchy6"/>
    <dgm:cxn modelId="{D434ABAB-D6A0-428F-8B0F-21C1E708058F}" srcId="{81F0BAD4-2085-4C08-B4F4-C9D32554A641}" destId="{9874FCB3-29F8-4562-BEF5-5394A85A3B21}" srcOrd="0" destOrd="0" parTransId="{EB5B9821-78AF-4DFC-B724-ACA8D6E6B64F}" sibTransId="{AC321066-49B0-4B4F-B24F-B92ECF52CB23}"/>
    <dgm:cxn modelId="{E624E5AB-9AA6-47B8-8839-6E2D78C73696}" type="presOf" srcId="{4F5B3819-5CA8-4F39-BA31-A28C79E05849}" destId="{06E7ADB2-2BE3-49E8-90DC-728F1BB73C2B}" srcOrd="0" destOrd="0" presId="urn:microsoft.com/office/officeart/2005/8/layout/hierarchy6"/>
    <dgm:cxn modelId="{5E63F2B1-9CE0-4321-8B88-36F6A695A8DD}" type="presOf" srcId="{77D5A2B5-2977-49FC-B006-EDA498D516AE}" destId="{E99B736B-ACA0-4F96-A50A-2CE5DA102805}" srcOrd="0" destOrd="0" presId="urn:microsoft.com/office/officeart/2005/8/layout/hierarchy6"/>
    <dgm:cxn modelId="{635FDDB2-EEEF-4E4B-BF96-0CA204AE4FAC}" type="presOf" srcId="{612320FF-314C-491A-A3A8-397757FF80D8}" destId="{E725634C-2EE7-4918-9DDC-3D2C9DB3079E}" srcOrd="0" destOrd="0" presId="urn:microsoft.com/office/officeart/2005/8/layout/hierarchy6"/>
    <dgm:cxn modelId="{1C48A4C4-DC1E-49A9-8AA5-1D4D49E2FB8E}" type="presOf" srcId="{16072E19-617D-488F-99DD-B119B9C55540}" destId="{F0F3FA3C-F17B-4B87-95A6-E6D96E33A6F5}" srcOrd="0" destOrd="0" presId="urn:microsoft.com/office/officeart/2005/8/layout/hierarchy6"/>
    <dgm:cxn modelId="{5EE5C5C8-C473-4C76-9198-156407CD334A}" srcId="{9967A7CD-5898-4FFD-B37A-98A176227CBA}" destId="{24C52ABF-3EBC-477D-84E6-17E5F6A4EDA3}" srcOrd="0" destOrd="0" parTransId="{C2329A3C-8DF8-418A-BCAD-03061DF21327}" sibTransId="{7FCB3BCE-AA52-4715-881E-B29E2A350E2B}"/>
    <dgm:cxn modelId="{28B164CD-934F-422B-8223-D71EE6438349}" type="presOf" srcId="{9E2B5C8F-12CB-4F70-8602-369639CA5551}" destId="{2732A418-2F5E-4A41-B271-313952E9C2EC}" srcOrd="0" destOrd="0" presId="urn:microsoft.com/office/officeart/2005/8/layout/hierarchy6"/>
    <dgm:cxn modelId="{605F20D4-44C5-4152-B457-8A0AD4F141A2}" type="presOf" srcId="{1BF3634A-5169-4F09-9321-7FC075112984}" destId="{FEC4D3D5-1349-4EC3-B803-72EECB64F851}" srcOrd="0" destOrd="0" presId="urn:microsoft.com/office/officeart/2005/8/layout/hierarchy6"/>
    <dgm:cxn modelId="{B26685D4-0C1F-4957-A121-A637BDA0E75C}" srcId="{16072E19-617D-488F-99DD-B119B9C55540}" destId="{AD7A6EA9-E13C-4EE6-89BA-324C16CBB858}" srcOrd="1" destOrd="0" parTransId="{C3B50C34-B0A6-4F6B-885D-D2443347AB53}" sibTransId="{2B313162-FEE8-46BF-8F2D-D8025A357CC1}"/>
    <dgm:cxn modelId="{947198D4-2E27-4155-867E-E69DC8AB4E64}" type="presOf" srcId="{5E8AAC98-FA4C-4BBB-BB30-908E5C08310A}" destId="{9B2F4EAF-F251-4A2A-A41D-4547EEF1F431}" srcOrd="0" destOrd="0" presId="urn:microsoft.com/office/officeart/2005/8/layout/hierarchy6"/>
    <dgm:cxn modelId="{BCD8FEDB-5CF3-4529-8CE6-831DC7CB3AAC}" srcId="{BA3AED12-03B5-49C7-AEF7-2859A927FA8B}" destId="{612320FF-314C-491A-A3A8-397757FF80D8}" srcOrd="0" destOrd="0" parTransId="{2E840B23-FFBC-49E7-9ABD-97C8E883E880}" sibTransId="{695C678B-6770-4E26-B461-84E82706792F}"/>
    <dgm:cxn modelId="{104884E2-EEA0-4E33-AF76-1C0EF2DCDA07}" srcId="{357375D1-DFD9-4808-BEAE-EE6937D61DDD}" destId="{EDEE332B-E15D-4661-8A01-6953E70820E7}" srcOrd="0" destOrd="0" parTransId="{FF2B4D8E-4255-4A38-A425-100DFAEA3B71}" sibTransId="{8604D68A-1FDB-4CAC-9633-85E32D00CCB8}"/>
    <dgm:cxn modelId="{DFB694F0-533F-4457-84B7-1CA143059005}" type="presOf" srcId="{10664DCC-CB4C-457D-B2FC-558AB8274530}" destId="{6BA44967-5752-4A94-9145-87D5DB141F3D}" srcOrd="0" destOrd="0" presId="urn:microsoft.com/office/officeart/2005/8/layout/hierarchy6"/>
    <dgm:cxn modelId="{A5EE84F4-705D-41F7-81B1-F9ABF8BB716F}" type="presOf" srcId="{24C52ABF-3EBC-477D-84E6-17E5F6A4EDA3}" destId="{35E6E6AE-AF75-49D3-95FE-D1F10EA56470}" srcOrd="0" destOrd="0" presId="urn:microsoft.com/office/officeart/2005/8/layout/hierarchy6"/>
    <dgm:cxn modelId="{0EE516F5-A53C-40F4-8523-B22C8BC93977}" type="presOf" srcId="{D1CA05AD-CCEC-427C-B1D9-B1E317C57E22}" destId="{5DC78D11-7A6E-439E-AAA2-F0E5B12B17B4}" srcOrd="0" destOrd="0" presId="urn:microsoft.com/office/officeart/2005/8/layout/hierarchy6"/>
    <dgm:cxn modelId="{9E23EAFF-8371-42DC-974A-FF015F0C11FE}" type="presOf" srcId="{EECB45EE-02A3-4A77-9951-BAE324D21FCD}" destId="{E6B171FB-D623-4900-8D7D-64F50DAF1271}" srcOrd="0" destOrd="0" presId="urn:microsoft.com/office/officeart/2005/8/layout/hierarchy6"/>
    <dgm:cxn modelId="{D18BE148-E8A2-43AD-8F03-F7A3730B2B72}" type="presParOf" srcId="{A407CCBF-6154-4AE1-B543-3559C5F9D828}" destId="{B8913AB3-E1D2-4FDB-9760-09F82CB38688}" srcOrd="0" destOrd="0" presId="urn:microsoft.com/office/officeart/2005/8/layout/hierarchy6"/>
    <dgm:cxn modelId="{9A76FF87-8DFB-4FC7-884C-4A05CA660C68}" type="presParOf" srcId="{B8913AB3-E1D2-4FDB-9760-09F82CB38688}" destId="{78B8AC33-7E4F-4CDB-A8CE-C99C483040A8}" srcOrd="0" destOrd="0" presId="urn:microsoft.com/office/officeart/2005/8/layout/hierarchy6"/>
    <dgm:cxn modelId="{F4B3D4A7-9380-47B4-BCC6-3047BCFC6E54}" type="presParOf" srcId="{78B8AC33-7E4F-4CDB-A8CE-C99C483040A8}" destId="{189D7E70-0BE2-47C4-8A16-D8D76197C81E}" srcOrd="0" destOrd="0" presId="urn:microsoft.com/office/officeart/2005/8/layout/hierarchy6"/>
    <dgm:cxn modelId="{17727CC4-3574-481A-932D-CBC54E9CA302}" type="presParOf" srcId="{189D7E70-0BE2-47C4-8A16-D8D76197C81E}" destId="{0DF30703-BA81-46F8-9EE7-6B368DBAB6E4}" srcOrd="0" destOrd="0" presId="urn:microsoft.com/office/officeart/2005/8/layout/hierarchy6"/>
    <dgm:cxn modelId="{DD777696-FC20-4CDC-9222-20C7C6643E91}" type="presParOf" srcId="{189D7E70-0BE2-47C4-8A16-D8D76197C81E}" destId="{647AE1BF-9A9C-4D79-8118-C27B5DF450BF}" srcOrd="1" destOrd="0" presId="urn:microsoft.com/office/officeart/2005/8/layout/hierarchy6"/>
    <dgm:cxn modelId="{1035BD2A-4837-41E7-A3C7-79B50C67F939}" type="presParOf" srcId="{647AE1BF-9A9C-4D79-8118-C27B5DF450BF}" destId="{607D2B8C-273E-495B-A7AC-902E196EBF17}" srcOrd="0" destOrd="0" presId="urn:microsoft.com/office/officeart/2005/8/layout/hierarchy6"/>
    <dgm:cxn modelId="{A6DD93C5-2D19-45A3-9E91-480E7EF7690E}" type="presParOf" srcId="{647AE1BF-9A9C-4D79-8118-C27B5DF450BF}" destId="{70E908CC-8281-4D67-90CC-12ACF47B70EF}" srcOrd="1" destOrd="0" presId="urn:microsoft.com/office/officeart/2005/8/layout/hierarchy6"/>
    <dgm:cxn modelId="{92BA77E1-8172-4835-9684-3B9FC91A7BEF}" type="presParOf" srcId="{70E908CC-8281-4D67-90CC-12ACF47B70EF}" destId="{80D6460E-5283-4334-B75D-F12DC2ECBF0F}" srcOrd="0" destOrd="0" presId="urn:microsoft.com/office/officeart/2005/8/layout/hierarchy6"/>
    <dgm:cxn modelId="{859EE277-9923-41FA-921E-15CB019EE3E7}" type="presParOf" srcId="{70E908CC-8281-4D67-90CC-12ACF47B70EF}" destId="{BB94417C-CA70-45F5-A8DC-72F0A057E1A6}" srcOrd="1" destOrd="0" presId="urn:microsoft.com/office/officeart/2005/8/layout/hierarchy6"/>
    <dgm:cxn modelId="{56EDECFB-97A8-4DBA-8A4A-132D91E4D8A5}" type="presParOf" srcId="{BB94417C-CA70-45F5-A8DC-72F0A057E1A6}" destId="{E6B171FB-D623-4900-8D7D-64F50DAF1271}" srcOrd="0" destOrd="0" presId="urn:microsoft.com/office/officeart/2005/8/layout/hierarchy6"/>
    <dgm:cxn modelId="{50794F82-16A3-4DFF-B429-207A13E28329}" type="presParOf" srcId="{BB94417C-CA70-45F5-A8DC-72F0A057E1A6}" destId="{75D6A661-BC4E-484A-8E11-1424FD2F6C12}" srcOrd="1" destOrd="0" presId="urn:microsoft.com/office/officeart/2005/8/layout/hierarchy6"/>
    <dgm:cxn modelId="{E78AEDAB-81DA-44F4-A7FA-6C100960ED62}" type="presParOf" srcId="{75D6A661-BC4E-484A-8E11-1424FD2F6C12}" destId="{E99B736B-ACA0-4F96-A50A-2CE5DA102805}" srcOrd="0" destOrd="0" presId="urn:microsoft.com/office/officeart/2005/8/layout/hierarchy6"/>
    <dgm:cxn modelId="{61888A3F-72F1-4264-9A0F-E526D5CF3FAA}" type="presParOf" srcId="{75D6A661-BC4E-484A-8E11-1424FD2F6C12}" destId="{989E4745-A4CE-4C30-B387-3939429E397C}" srcOrd="1" destOrd="0" presId="urn:microsoft.com/office/officeart/2005/8/layout/hierarchy6"/>
    <dgm:cxn modelId="{DBA0B563-D171-47A9-B810-9CB8F7D8A2B2}" type="presParOf" srcId="{BB94417C-CA70-45F5-A8DC-72F0A057E1A6}" destId="{04CC1652-6A78-4B06-BDE9-EB09FE955AC9}" srcOrd="2" destOrd="0" presId="urn:microsoft.com/office/officeart/2005/8/layout/hierarchy6"/>
    <dgm:cxn modelId="{87A1CA11-AFCE-498B-AEA4-5135EEB0D34A}" type="presParOf" srcId="{BB94417C-CA70-45F5-A8DC-72F0A057E1A6}" destId="{C110D99E-AC4E-4492-BEE2-23F1541258E5}" srcOrd="3" destOrd="0" presId="urn:microsoft.com/office/officeart/2005/8/layout/hierarchy6"/>
    <dgm:cxn modelId="{A0326BFA-395B-4912-88F8-24EB7E0D790B}" type="presParOf" srcId="{C110D99E-AC4E-4492-BEE2-23F1541258E5}" destId="{4A521133-A351-4F40-821F-DA7AAAD00F17}" srcOrd="0" destOrd="0" presId="urn:microsoft.com/office/officeart/2005/8/layout/hierarchy6"/>
    <dgm:cxn modelId="{D732667D-B2D0-485B-9D0F-D97B7DB8E482}" type="presParOf" srcId="{C110D99E-AC4E-4492-BEE2-23F1541258E5}" destId="{252C925B-7F3F-48E4-AE8B-85E6129765F7}" srcOrd="1" destOrd="0" presId="urn:microsoft.com/office/officeart/2005/8/layout/hierarchy6"/>
    <dgm:cxn modelId="{7A295E25-26E8-49F6-BD69-C6AEC9DDBF3A}" type="presParOf" srcId="{647AE1BF-9A9C-4D79-8118-C27B5DF450BF}" destId="{6BA44967-5752-4A94-9145-87D5DB141F3D}" srcOrd="2" destOrd="0" presId="urn:microsoft.com/office/officeart/2005/8/layout/hierarchy6"/>
    <dgm:cxn modelId="{C806E16A-A029-40D1-992B-85DE5BD19095}" type="presParOf" srcId="{647AE1BF-9A9C-4D79-8118-C27B5DF450BF}" destId="{0691C98F-80C3-4672-99E3-4BC07C5AC4E2}" srcOrd="3" destOrd="0" presId="urn:microsoft.com/office/officeart/2005/8/layout/hierarchy6"/>
    <dgm:cxn modelId="{C55683E8-F272-4DFB-942C-C33382AF8EBB}" type="presParOf" srcId="{0691C98F-80C3-4672-99E3-4BC07C5AC4E2}" destId="{C1E075A0-EF43-4A8C-BA60-49FB876D1252}" srcOrd="0" destOrd="0" presId="urn:microsoft.com/office/officeart/2005/8/layout/hierarchy6"/>
    <dgm:cxn modelId="{2AB5F762-FACD-4E91-AF40-22B0E399DC74}" type="presParOf" srcId="{0691C98F-80C3-4672-99E3-4BC07C5AC4E2}" destId="{7FDA8090-8CAB-46EC-97A9-B5F6ADDA055F}" srcOrd="1" destOrd="0" presId="urn:microsoft.com/office/officeart/2005/8/layout/hierarchy6"/>
    <dgm:cxn modelId="{5EB0787F-06CF-4797-9AE7-3670C6813D5C}" type="presParOf" srcId="{7FDA8090-8CAB-46EC-97A9-B5F6ADDA055F}" destId="{F99E9C14-AD37-4E06-8354-6AB5A88C0E89}" srcOrd="0" destOrd="0" presId="urn:microsoft.com/office/officeart/2005/8/layout/hierarchy6"/>
    <dgm:cxn modelId="{4D2EF890-0487-4ABE-8B03-ADE30979F3AE}" type="presParOf" srcId="{7FDA8090-8CAB-46EC-97A9-B5F6ADDA055F}" destId="{27FC5F5A-C148-4FF8-8DCD-E61BA30B8C77}" srcOrd="1" destOrd="0" presId="urn:microsoft.com/office/officeart/2005/8/layout/hierarchy6"/>
    <dgm:cxn modelId="{79BB9F3A-A0DF-435C-81A9-0F7AA94C8410}" type="presParOf" srcId="{27FC5F5A-C148-4FF8-8DCD-E61BA30B8C77}" destId="{77FA95D7-BC64-490C-AF85-C66FD8559736}" srcOrd="0" destOrd="0" presId="urn:microsoft.com/office/officeart/2005/8/layout/hierarchy6"/>
    <dgm:cxn modelId="{96F7F51D-CFEB-469B-80DA-85B41CFE4574}" type="presParOf" srcId="{27FC5F5A-C148-4FF8-8DCD-E61BA30B8C77}" destId="{790CF0FD-8F8E-4EC7-8EB4-54950EA1D791}" srcOrd="1" destOrd="0" presId="urn:microsoft.com/office/officeart/2005/8/layout/hierarchy6"/>
    <dgm:cxn modelId="{D822641B-104C-48F5-B36C-A59581A21A25}" type="presParOf" srcId="{7FDA8090-8CAB-46EC-97A9-B5F6ADDA055F}" destId="{10C59B76-5437-4226-B3C3-A410D146ED10}" srcOrd="2" destOrd="0" presId="urn:microsoft.com/office/officeart/2005/8/layout/hierarchy6"/>
    <dgm:cxn modelId="{B3AF035C-13F4-4FC1-9EB5-318F3941344D}" type="presParOf" srcId="{7FDA8090-8CAB-46EC-97A9-B5F6ADDA055F}" destId="{989780BE-DD57-4906-8E52-A61D746947C6}" srcOrd="3" destOrd="0" presId="urn:microsoft.com/office/officeart/2005/8/layout/hierarchy6"/>
    <dgm:cxn modelId="{4245B355-55F9-4B27-86F6-B911A6AF1CB0}" type="presParOf" srcId="{989780BE-DD57-4906-8E52-A61D746947C6}" destId="{20977E0F-9F25-4473-A27C-771415048A21}" srcOrd="0" destOrd="0" presId="urn:microsoft.com/office/officeart/2005/8/layout/hierarchy6"/>
    <dgm:cxn modelId="{07E63652-1FB7-4DA5-BCD1-D07E4E32F2D9}" type="presParOf" srcId="{989780BE-DD57-4906-8E52-A61D746947C6}" destId="{FFCE7844-A5C7-452D-B77B-DE6872E06209}" srcOrd="1" destOrd="0" presId="urn:microsoft.com/office/officeart/2005/8/layout/hierarchy6"/>
    <dgm:cxn modelId="{4B4170BF-C4FD-4169-834A-46D74311FDB7}" type="presParOf" srcId="{647AE1BF-9A9C-4D79-8118-C27B5DF450BF}" destId="{5DC78D11-7A6E-439E-AAA2-F0E5B12B17B4}" srcOrd="4" destOrd="0" presId="urn:microsoft.com/office/officeart/2005/8/layout/hierarchy6"/>
    <dgm:cxn modelId="{6F612D22-C8E9-4874-A202-753E518C1CDC}" type="presParOf" srcId="{647AE1BF-9A9C-4D79-8118-C27B5DF450BF}" destId="{EEB6DDB3-8B24-41F8-918B-75DD84A2029B}" srcOrd="5" destOrd="0" presId="urn:microsoft.com/office/officeart/2005/8/layout/hierarchy6"/>
    <dgm:cxn modelId="{D86A4018-2A5E-4855-824F-9E58A1C37D92}" type="presParOf" srcId="{EEB6DDB3-8B24-41F8-918B-75DD84A2029B}" destId="{C9708BCF-C5AA-49EC-8920-456C7787A217}" srcOrd="0" destOrd="0" presId="urn:microsoft.com/office/officeart/2005/8/layout/hierarchy6"/>
    <dgm:cxn modelId="{C437D4DE-F62B-4FAC-9854-C9730D299C95}" type="presParOf" srcId="{EEB6DDB3-8B24-41F8-918B-75DD84A2029B}" destId="{26E9F9FC-EDBE-4110-96F0-165F36358E93}" srcOrd="1" destOrd="0" presId="urn:microsoft.com/office/officeart/2005/8/layout/hierarchy6"/>
    <dgm:cxn modelId="{52ED6EC6-8840-49E4-9FF9-C561C8D6F2BA}" type="presParOf" srcId="{26E9F9FC-EDBE-4110-96F0-165F36358E93}" destId="{B7853940-11B5-4BAA-969C-2D8F2784E5C9}" srcOrd="0" destOrd="0" presId="urn:microsoft.com/office/officeart/2005/8/layout/hierarchy6"/>
    <dgm:cxn modelId="{E77FA098-2D6F-4294-8790-356D9CE44245}" type="presParOf" srcId="{26E9F9FC-EDBE-4110-96F0-165F36358E93}" destId="{D5E059E7-A8E7-4293-95F3-1FF2E86E38A1}" srcOrd="1" destOrd="0" presId="urn:microsoft.com/office/officeart/2005/8/layout/hierarchy6"/>
    <dgm:cxn modelId="{6E45E342-A418-4511-965D-BE4AC0FC9C37}" type="presParOf" srcId="{D5E059E7-A8E7-4293-95F3-1FF2E86E38A1}" destId="{3F7BB34B-AC8A-4EA8-A180-D783F1D04C5A}" srcOrd="0" destOrd="0" presId="urn:microsoft.com/office/officeart/2005/8/layout/hierarchy6"/>
    <dgm:cxn modelId="{5FDEB281-BF72-4872-8104-0AC82087A857}" type="presParOf" srcId="{D5E059E7-A8E7-4293-95F3-1FF2E86E38A1}" destId="{0E638BFC-16B2-4818-A76C-382C3456FD40}" srcOrd="1" destOrd="0" presId="urn:microsoft.com/office/officeart/2005/8/layout/hierarchy6"/>
    <dgm:cxn modelId="{1E08B5EB-F6CD-4B36-BBA3-B7B979DA8996}" type="presParOf" srcId="{26E9F9FC-EDBE-4110-96F0-165F36358E93}" destId="{0F7C4B6E-534E-492B-9EAE-0EF7D709B865}" srcOrd="2" destOrd="0" presId="urn:microsoft.com/office/officeart/2005/8/layout/hierarchy6"/>
    <dgm:cxn modelId="{CF47FFCE-AD03-4C82-9954-B0D7C97C9A61}" type="presParOf" srcId="{26E9F9FC-EDBE-4110-96F0-165F36358E93}" destId="{13C901BF-D635-4987-8C06-BDCF19DE7CED}" srcOrd="3" destOrd="0" presId="urn:microsoft.com/office/officeart/2005/8/layout/hierarchy6"/>
    <dgm:cxn modelId="{8BD9B33C-52BE-4688-A087-D56944D1A50D}" type="presParOf" srcId="{13C901BF-D635-4987-8C06-BDCF19DE7CED}" destId="{A6FB43E3-D1A0-463A-BD6A-9C2C92DA869C}" srcOrd="0" destOrd="0" presId="urn:microsoft.com/office/officeart/2005/8/layout/hierarchy6"/>
    <dgm:cxn modelId="{375F22D3-6AED-46F2-A8AE-D913EEA977BE}" type="presParOf" srcId="{13C901BF-D635-4987-8C06-BDCF19DE7CED}" destId="{AC40F77D-DA09-4F60-AEC3-56CB613A3505}" srcOrd="1" destOrd="0" presId="urn:microsoft.com/office/officeart/2005/8/layout/hierarchy6"/>
    <dgm:cxn modelId="{2DC90967-2834-4622-A48A-CACA21147204}" type="presParOf" srcId="{647AE1BF-9A9C-4D79-8118-C27B5DF450BF}" destId="{1BBFC520-D4A9-4B9B-8DC2-5BFE9099D270}" srcOrd="6" destOrd="0" presId="urn:microsoft.com/office/officeart/2005/8/layout/hierarchy6"/>
    <dgm:cxn modelId="{6B795E52-9624-4CAC-AF86-5611535CE81A}" type="presParOf" srcId="{647AE1BF-9A9C-4D79-8118-C27B5DF450BF}" destId="{EAC80088-D137-439D-BC0D-F2204891D42A}" srcOrd="7" destOrd="0" presId="urn:microsoft.com/office/officeart/2005/8/layout/hierarchy6"/>
    <dgm:cxn modelId="{3B116E58-4BBA-4198-8FEA-C878C8EAA6D2}" type="presParOf" srcId="{EAC80088-D137-439D-BC0D-F2204891D42A}" destId="{5C2F55A4-8A43-429D-BA4D-C8FC0771675C}" srcOrd="0" destOrd="0" presId="urn:microsoft.com/office/officeart/2005/8/layout/hierarchy6"/>
    <dgm:cxn modelId="{B3B98004-5465-42FA-BB68-BBB3999FCCE1}" type="presParOf" srcId="{EAC80088-D137-439D-BC0D-F2204891D42A}" destId="{C81DBED1-31AA-4F53-B594-E9286CF8CCEA}" srcOrd="1" destOrd="0" presId="urn:microsoft.com/office/officeart/2005/8/layout/hierarchy6"/>
    <dgm:cxn modelId="{7FC6ADD3-0798-4127-AD61-CBF6EFF5280D}" type="presParOf" srcId="{C81DBED1-31AA-4F53-B594-E9286CF8CCEA}" destId="{80115910-FFE0-435B-9A2A-FDDB5971E889}" srcOrd="0" destOrd="0" presId="urn:microsoft.com/office/officeart/2005/8/layout/hierarchy6"/>
    <dgm:cxn modelId="{8C9E71D3-DF7F-4353-82F5-E4AAE7E2ADB1}" type="presParOf" srcId="{C81DBED1-31AA-4F53-B594-E9286CF8CCEA}" destId="{39BD4404-36FA-4D1A-B06B-CCCBA0CE2772}" srcOrd="1" destOrd="0" presId="urn:microsoft.com/office/officeart/2005/8/layout/hierarchy6"/>
    <dgm:cxn modelId="{621AB72E-FD4E-42C3-B5FF-E3F4D17C2136}" type="presParOf" srcId="{39BD4404-36FA-4D1A-B06B-CCCBA0CE2772}" destId="{35E6E6AE-AF75-49D3-95FE-D1F10EA56470}" srcOrd="0" destOrd="0" presId="urn:microsoft.com/office/officeart/2005/8/layout/hierarchy6"/>
    <dgm:cxn modelId="{EE904E81-93C8-4291-B5A9-752750E2A39E}" type="presParOf" srcId="{39BD4404-36FA-4D1A-B06B-CCCBA0CE2772}" destId="{52ABDE49-09E0-4B33-B2E1-A4749A3C0DB8}" srcOrd="1" destOrd="0" presId="urn:microsoft.com/office/officeart/2005/8/layout/hierarchy6"/>
    <dgm:cxn modelId="{7AAF2E1A-CE35-44C9-96CA-DC846D9BE531}" type="presParOf" srcId="{C81DBED1-31AA-4F53-B594-E9286CF8CCEA}" destId="{6E108B50-D0D6-483B-89AD-DBAA6F5D6FB7}" srcOrd="2" destOrd="0" presId="urn:microsoft.com/office/officeart/2005/8/layout/hierarchy6"/>
    <dgm:cxn modelId="{94AEBA58-B184-478C-9B47-1CF9FF8140E2}" type="presParOf" srcId="{C81DBED1-31AA-4F53-B594-E9286CF8CCEA}" destId="{CF73BD13-C67D-450F-B6D6-114D64B68BDC}" srcOrd="3" destOrd="0" presId="urn:microsoft.com/office/officeart/2005/8/layout/hierarchy6"/>
    <dgm:cxn modelId="{53AAA481-49EF-4131-B611-28EC0D8A96C3}" type="presParOf" srcId="{CF73BD13-C67D-450F-B6D6-114D64B68BDC}" destId="{2732A418-2F5E-4A41-B271-313952E9C2EC}" srcOrd="0" destOrd="0" presId="urn:microsoft.com/office/officeart/2005/8/layout/hierarchy6"/>
    <dgm:cxn modelId="{44280E8C-9C85-4289-980B-1958CDED928B}" type="presParOf" srcId="{CF73BD13-C67D-450F-B6D6-114D64B68BDC}" destId="{C8421775-1F11-43B5-9DBF-E3E06AD530B3}" srcOrd="1" destOrd="0" presId="urn:microsoft.com/office/officeart/2005/8/layout/hierarchy6"/>
    <dgm:cxn modelId="{63D23B06-01E8-44A0-8E5B-463E32D97AED}" type="presParOf" srcId="{647AE1BF-9A9C-4D79-8118-C27B5DF450BF}" destId="{9B2F4EAF-F251-4A2A-A41D-4547EEF1F431}" srcOrd="8" destOrd="0" presId="urn:microsoft.com/office/officeart/2005/8/layout/hierarchy6"/>
    <dgm:cxn modelId="{3528451F-A0EE-4625-BD0F-B6F7E47404E8}" type="presParOf" srcId="{647AE1BF-9A9C-4D79-8118-C27B5DF450BF}" destId="{F541BE8A-E24F-476A-B506-C06C53613AF4}" srcOrd="9" destOrd="0" presId="urn:microsoft.com/office/officeart/2005/8/layout/hierarchy6"/>
    <dgm:cxn modelId="{E67F9F29-8EAC-4097-A1C2-08727B353F80}" type="presParOf" srcId="{F541BE8A-E24F-476A-B506-C06C53613AF4}" destId="{3F12D15F-CA0E-4BDD-984E-A4AA4F226DA6}" srcOrd="0" destOrd="0" presId="urn:microsoft.com/office/officeart/2005/8/layout/hierarchy6"/>
    <dgm:cxn modelId="{255A6CA5-3719-467B-A644-35E8A30D66C0}" type="presParOf" srcId="{F541BE8A-E24F-476A-B506-C06C53613AF4}" destId="{701BC322-2D37-4DCB-8BF7-0DD24FA20A77}" srcOrd="1" destOrd="0" presId="urn:microsoft.com/office/officeart/2005/8/layout/hierarchy6"/>
    <dgm:cxn modelId="{C84640BE-4FD4-4776-A9F3-7D753C0BD20E}" type="presParOf" srcId="{701BC322-2D37-4DCB-8BF7-0DD24FA20A77}" destId="{FEC4D3D5-1349-4EC3-B803-72EECB64F851}" srcOrd="0" destOrd="0" presId="urn:microsoft.com/office/officeart/2005/8/layout/hierarchy6"/>
    <dgm:cxn modelId="{1244E1C9-CD22-4279-AFD5-91A75C8D3B09}" type="presParOf" srcId="{701BC322-2D37-4DCB-8BF7-0DD24FA20A77}" destId="{B2EB3874-D023-44C0-BD01-92DAD8C6B50A}" srcOrd="1" destOrd="0" presId="urn:microsoft.com/office/officeart/2005/8/layout/hierarchy6"/>
    <dgm:cxn modelId="{312DC9D2-CE13-44EA-911B-13C04B953BD0}" type="presParOf" srcId="{B2EB3874-D023-44C0-BD01-92DAD8C6B50A}" destId="{B55AC632-9119-491C-B92D-4998A77DA077}" srcOrd="0" destOrd="0" presId="urn:microsoft.com/office/officeart/2005/8/layout/hierarchy6"/>
    <dgm:cxn modelId="{96D0E2E3-665B-4FE2-9AF8-1C4A746287D6}" type="presParOf" srcId="{B2EB3874-D023-44C0-BD01-92DAD8C6B50A}" destId="{1C81C31A-D2CB-4A3F-A830-3CAFB075411B}" srcOrd="1" destOrd="0" presId="urn:microsoft.com/office/officeart/2005/8/layout/hierarchy6"/>
    <dgm:cxn modelId="{9678A8B4-325D-4B57-8F2A-8A357D5F83B9}" type="presParOf" srcId="{701BC322-2D37-4DCB-8BF7-0DD24FA20A77}" destId="{510EC944-2919-4171-B92E-A6ECF668CD3A}" srcOrd="2" destOrd="0" presId="urn:microsoft.com/office/officeart/2005/8/layout/hierarchy6"/>
    <dgm:cxn modelId="{AE61F99E-77D7-495F-AA88-002DE00E51A0}" type="presParOf" srcId="{701BC322-2D37-4DCB-8BF7-0DD24FA20A77}" destId="{FC84358A-A2EB-480A-8FD5-33FDBD98076F}" srcOrd="3" destOrd="0" presId="urn:microsoft.com/office/officeart/2005/8/layout/hierarchy6"/>
    <dgm:cxn modelId="{C2F21878-8FF0-40AD-A38B-73396770D6E9}" type="presParOf" srcId="{FC84358A-A2EB-480A-8FD5-33FDBD98076F}" destId="{06B8902F-0425-43BC-8735-0EFB1AA93164}" srcOrd="0" destOrd="0" presId="urn:microsoft.com/office/officeart/2005/8/layout/hierarchy6"/>
    <dgm:cxn modelId="{01751CC9-AF61-49E8-BC4F-D570B7CB0446}" type="presParOf" srcId="{FC84358A-A2EB-480A-8FD5-33FDBD98076F}" destId="{3A5C8A80-C1E2-4BB0-8212-5C2201BB4B10}" srcOrd="1" destOrd="0" presId="urn:microsoft.com/office/officeart/2005/8/layout/hierarchy6"/>
    <dgm:cxn modelId="{046D4F05-AB0A-4A05-BE40-7238BCE8BF02}" type="presParOf" srcId="{647AE1BF-9A9C-4D79-8118-C27B5DF450BF}" destId="{B9668513-7865-4D50-8E06-24A3AE03ABA2}" srcOrd="10" destOrd="0" presId="urn:microsoft.com/office/officeart/2005/8/layout/hierarchy6"/>
    <dgm:cxn modelId="{E90CFC24-8550-43EC-B333-87917D395953}" type="presParOf" srcId="{647AE1BF-9A9C-4D79-8118-C27B5DF450BF}" destId="{4CF2F737-5242-490F-9428-5E128A233A0C}" srcOrd="11" destOrd="0" presId="urn:microsoft.com/office/officeart/2005/8/layout/hierarchy6"/>
    <dgm:cxn modelId="{ADDEBB6F-A176-4263-A421-1866471E440F}" type="presParOf" srcId="{4CF2F737-5242-490F-9428-5E128A233A0C}" destId="{F0F3FA3C-F17B-4B87-95A6-E6D96E33A6F5}" srcOrd="0" destOrd="0" presId="urn:microsoft.com/office/officeart/2005/8/layout/hierarchy6"/>
    <dgm:cxn modelId="{A47C9BA9-2D5F-47BC-B5DB-4338C41A4C35}" type="presParOf" srcId="{4CF2F737-5242-490F-9428-5E128A233A0C}" destId="{7C620397-D204-4C8C-855C-42CCFA149300}" srcOrd="1" destOrd="0" presId="urn:microsoft.com/office/officeart/2005/8/layout/hierarchy6"/>
    <dgm:cxn modelId="{A2FA0BBE-545F-4287-8E8E-6CC952A53F8B}" type="presParOf" srcId="{7C620397-D204-4C8C-855C-42CCFA149300}" destId="{06E7ADB2-2BE3-49E8-90DC-728F1BB73C2B}" srcOrd="0" destOrd="0" presId="urn:microsoft.com/office/officeart/2005/8/layout/hierarchy6"/>
    <dgm:cxn modelId="{C8221DC5-EF38-48E9-BDC1-D26E0B9E74E0}" type="presParOf" srcId="{7C620397-D204-4C8C-855C-42CCFA149300}" destId="{51D22FCC-8555-4AEE-A90C-AA4F37116D95}" srcOrd="1" destOrd="0" presId="urn:microsoft.com/office/officeart/2005/8/layout/hierarchy6"/>
    <dgm:cxn modelId="{E276732F-3032-4709-AB15-6F214CF5A0C1}" type="presParOf" srcId="{51D22FCC-8555-4AEE-A90C-AA4F37116D95}" destId="{C7E6CE4B-A5D4-493B-B03B-3F4DE26076A6}" srcOrd="0" destOrd="0" presId="urn:microsoft.com/office/officeart/2005/8/layout/hierarchy6"/>
    <dgm:cxn modelId="{5516FCD7-BC8D-44D5-9FCF-58E0DB90C0A6}" type="presParOf" srcId="{51D22FCC-8555-4AEE-A90C-AA4F37116D95}" destId="{7268F9E1-DDA8-4DA3-A7C6-2E14AA117444}" srcOrd="1" destOrd="0" presId="urn:microsoft.com/office/officeart/2005/8/layout/hierarchy6"/>
    <dgm:cxn modelId="{05657469-1DEF-4B7E-B562-DD41711791B1}" type="presParOf" srcId="{7C620397-D204-4C8C-855C-42CCFA149300}" destId="{8846BD01-F93C-47F9-A80A-A65CE7450C1E}" srcOrd="2" destOrd="0" presId="urn:microsoft.com/office/officeart/2005/8/layout/hierarchy6"/>
    <dgm:cxn modelId="{4E0B9A18-27D4-4E6C-998E-262BCEDD16D8}" type="presParOf" srcId="{7C620397-D204-4C8C-855C-42CCFA149300}" destId="{D86DFF1F-34BB-4F65-A381-9167B69C62B5}" srcOrd="3" destOrd="0" presId="urn:microsoft.com/office/officeart/2005/8/layout/hierarchy6"/>
    <dgm:cxn modelId="{8221B2BB-B30C-473D-9C37-5AAD73DD6DC8}" type="presParOf" srcId="{D86DFF1F-34BB-4F65-A381-9167B69C62B5}" destId="{DFA2B6A7-C951-41A1-9BAD-1B1C1645D5E7}" srcOrd="0" destOrd="0" presId="urn:microsoft.com/office/officeart/2005/8/layout/hierarchy6"/>
    <dgm:cxn modelId="{64B9AB2D-A28A-4091-9CF5-EE5AC27695E1}" type="presParOf" srcId="{D86DFF1F-34BB-4F65-A381-9167B69C62B5}" destId="{4EC2E7FD-CD4E-4493-92B8-BC1860510949}" srcOrd="1" destOrd="0" presId="urn:microsoft.com/office/officeart/2005/8/layout/hierarchy6"/>
    <dgm:cxn modelId="{6846873B-DA27-4FFA-ACEE-055904D51933}" type="presParOf" srcId="{647AE1BF-9A9C-4D79-8118-C27B5DF450BF}" destId="{0710DA31-C7EC-4C55-91C2-2D9FE37F7904}" srcOrd="12" destOrd="0" presId="urn:microsoft.com/office/officeart/2005/8/layout/hierarchy6"/>
    <dgm:cxn modelId="{45D95D29-D974-4FF2-BA33-BF40DE6F4184}" type="presParOf" srcId="{647AE1BF-9A9C-4D79-8118-C27B5DF450BF}" destId="{E5347D36-9069-48B1-A601-D9E241772481}" srcOrd="13" destOrd="0" presId="urn:microsoft.com/office/officeart/2005/8/layout/hierarchy6"/>
    <dgm:cxn modelId="{266FC4D6-8BD9-4A4E-BB5D-9856195DBCE9}" type="presParOf" srcId="{E5347D36-9069-48B1-A601-D9E241772481}" destId="{BCE0C1EC-0CBC-40F3-BFBE-0CDF3D60BBD7}" srcOrd="0" destOrd="0" presId="urn:microsoft.com/office/officeart/2005/8/layout/hierarchy6"/>
    <dgm:cxn modelId="{083BF4F9-2F73-4F2D-BFC7-ABC83223F130}" type="presParOf" srcId="{E5347D36-9069-48B1-A601-D9E241772481}" destId="{3A05D352-8DE2-4EC5-BE13-7702DBEC27BE}" srcOrd="1" destOrd="0" presId="urn:microsoft.com/office/officeart/2005/8/layout/hierarchy6"/>
    <dgm:cxn modelId="{70615D06-E50E-41C2-9312-831F127E1632}" type="presParOf" srcId="{3A05D352-8DE2-4EC5-BE13-7702DBEC27BE}" destId="{95AD859D-751A-42B6-AE90-5B2FDB3D945E}" srcOrd="0" destOrd="0" presId="urn:microsoft.com/office/officeart/2005/8/layout/hierarchy6"/>
    <dgm:cxn modelId="{BC9EA8ED-4D1A-4E90-8FAC-1B55E05230B8}" type="presParOf" srcId="{3A05D352-8DE2-4EC5-BE13-7702DBEC27BE}" destId="{252112C5-C996-4C41-90C1-EC2E977D7151}" srcOrd="1" destOrd="0" presId="urn:microsoft.com/office/officeart/2005/8/layout/hierarchy6"/>
    <dgm:cxn modelId="{5090AE3A-6136-4EC6-A7F4-222C1F4166C2}" type="presParOf" srcId="{252112C5-C996-4C41-90C1-EC2E977D7151}" destId="{E725634C-2EE7-4918-9DDC-3D2C9DB3079E}" srcOrd="0" destOrd="0" presId="urn:microsoft.com/office/officeart/2005/8/layout/hierarchy6"/>
    <dgm:cxn modelId="{937B5751-885F-41E5-8F14-51E08D52050A}" type="presParOf" srcId="{252112C5-C996-4C41-90C1-EC2E977D7151}" destId="{7410C575-BC18-402A-A2F4-25C29EA34ADF}" srcOrd="1" destOrd="0" presId="urn:microsoft.com/office/officeart/2005/8/layout/hierarchy6"/>
    <dgm:cxn modelId="{F23F4158-CA2F-4FCD-889F-8E8C567CA49A}" type="presParOf" srcId="{A407CCBF-6154-4AE1-B543-3559C5F9D828}" destId="{E1AD4837-1059-40EA-99B4-594DD73DB89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37F23-68DC-438C-870C-431F42855875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039EBB-1DA4-41A2-BC4A-0BA9D5635674}">
      <dgm:prSet/>
      <dgm:spPr/>
      <dgm:t>
        <a:bodyPr/>
        <a:lstStyle/>
        <a:p>
          <a:r>
            <a:rPr lang="en-US"/>
            <a:t>JFrame</a:t>
          </a:r>
        </a:p>
      </dgm:t>
    </dgm:pt>
    <dgm:pt modelId="{EC1343D0-0F3E-4E39-8E6F-90659FE709BF}" type="parTrans" cxnId="{2FA78A8C-70FD-422B-81E5-67AF8FAE431A}">
      <dgm:prSet/>
      <dgm:spPr/>
      <dgm:t>
        <a:bodyPr/>
        <a:lstStyle/>
        <a:p>
          <a:endParaRPr lang="en-US"/>
        </a:p>
      </dgm:t>
    </dgm:pt>
    <dgm:pt modelId="{16673FF6-B83B-4277-A2AD-B37B24FA72FD}" type="sibTrans" cxnId="{2FA78A8C-70FD-422B-81E5-67AF8FAE431A}">
      <dgm:prSet/>
      <dgm:spPr/>
      <dgm:t>
        <a:bodyPr/>
        <a:lstStyle/>
        <a:p>
          <a:endParaRPr lang="en-US"/>
        </a:p>
      </dgm:t>
    </dgm:pt>
    <dgm:pt modelId="{64CE5E66-232E-4847-8116-1491999FCD73}">
      <dgm:prSet/>
      <dgm:spPr/>
      <dgm:t>
        <a:bodyPr/>
        <a:lstStyle/>
        <a:p>
          <a:r>
            <a:rPr lang="en-US"/>
            <a:t>JMenu Bar</a:t>
          </a:r>
        </a:p>
      </dgm:t>
    </dgm:pt>
    <dgm:pt modelId="{3606E4AB-6D0E-42B2-BF1D-57B3DAE9B934}" type="parTrans" cxnId="{6CF0FBE8-018F-4AC1-BE4D-8296A42BD16B}">
      <dgm:prSet/>
      <dgm:spPr/>
      <dgm:t>
        <a:bodyPr/>
        <a:lstStyle/>
        <a:p>
          <a:endParaRPr lang="en-US"/>
        </a:p>
      </dgm:t>
    </dgm:pt>
    <dgm:pt modelId="{21097617-79D1-4A74-886F-3A028D469E37}" type="sibTrans" cxnId="{6CF0FBE8-018F-4AC1-BE4D-8296A42BD16B}">
      <dgm:prSet/>
      <dgm:spPr/>
      <dgm:t>
        <a:bodyPr/>
        <a:lstStyle/>
        <a:p>
          <a:endParaRPr lang="en-US"/>
        </a:p>
      </dgm:t>
    </dgm:pt>
    <dgm:pt modelId="{56A7C10F-70B4-43A2-AEEE-30839CC53CE5}">
      <dgm:prSet/>
      <dgm:spPr/>
      <dgm:t>
        <a:bodyPr/>
        <a:lstStyle/>
        <a:p>
          <a:r>
            <a:rPr lang="en-US"/>
            <a:t>JMenu</a:t>
          </a:r>
        </a:p>
      </dgm:t>
    </dgm:pt>
    <dgm:pt modelId="{B87FC964-A248-42DA-9FF6-D14E6EC162B9}" type="parTrans" cxnId="{751D4DC9-448B-4A60-B503-B1F82B21F539}">
      <dgm:prSet/>
      <dgm:spPr/>
      <dgm:t>
        <a:bodyPr/>
        <a:lstStyle/>
        <a:p>
          <a:endParaRPr lang="en-US"/>
        </a:p>
      </dgm:t>
    </dgm:pt>
    <dgm:pt modelId="{2A9E3A2F-7353-4B5C-A71F-02ADDEF4D9F8}" type="sibTrans" cxnId="{751D4DC9-448B-4A60-B503-B1F82B21F539}">
      <dgm:prSet/>
      <dgm:spPr/>
      <dgm:t>
        <a:bodyPr/>
        <a:lstStyle/>
        <a:p>
          <a:endParaRPr lang="en-US"/>
        </a:p>
      </dgm:t>
    </dgm:pt>
    <dgm:pt modelId="{96B42CB0-C9B6-4D8A-BF81-D26985FBA1BA}">
      <dgm:prSet/>
      <dgm:spPr/>
      <dgm:t>
        <a:bodyPr/>
        <a:lstStyle/>
        <a:p>
          <a:r>
            <a:rPr lang="en-US"/>
            <a:t>JButton</a:t>
          </a:r>
        </a:p>
      </dgm:t>
    </dgm:pt>
    <dgm:pt modelId="{4EE57267-81E3-435B-9F21-859D06C266F0}" type="parTrans" cxnId="{0AA95F0B-3E4B-4FD3-85B1-E8B4124B7F45}">
      <dgm:prSet/>
      <dgm:spPr/>
      <dgm:t>
        <a:bodyPr/>
        <a:lstStyle/>
        <a:p>
          <a:endParaRPr lang="en-US"/>
        </a:p>
      </dgm:t>
    </dgm:pt>
    <dgm:pt modelId="{B52CBE97-0ECA-44F9-8826-0F8EE10FE969}" type="sibTrans" cxnId="{0AA95F0B-3E4B-4FD3-85B1-E8B4124B7F45}">
      <dgm:prSet/>
      <dgm:spPr/>
      <dgm:t>
        <a:bodyPr/>
        <a:lstStyle/>
        <a:p>
          <a:endParaRPr lang="en-US"/>
        </a:p>
      </dgm:t>
    </dgm:pt>
    <dgm:pt modelId="{7A2F4287-8042-4E7C-9DC4-1D8ACB5F8C0B}">
      <dgm:prSet/>
      <dgm:spPr/>
      <dgm:t>
        <a:bodyPr/>
        <a:lstStyle/>
        <a:p>
          <a:r>
            <a:rPr lang="en-US"/>
            <a:t>JLabel</a:t>
          </a:r>
        </a:p>
      </dgm:t>
    </dgm:pt>
    <dgm:pt modelId="{1D19B3B1-5781-4257-8F62-9B970FA0EF4E}" type="parTrans" cxnId="{4A19C32E-B389-4E97-AB2E-ECE5B8AB3952}">
      <dgm:prSet/>
      <dgm:spPr/>
      <dgm:t>
        <a:bodyPr/>
        <a:lstStyle/>
        <a:p>
          <a:endParaRPr lang="en-US"/>
        </a:p>
      </dgm:t>
    </dgm:pt>
    <dgm:pt modelId="{2CA01876-F691-496D-B310-0D79B23FA439}" type="sibTrans" cxnId="{4A19C32E-B389-4E97-AB2E-ECE5B8AB3952}">
      <dgm:prSet/>
      <dgm:spPr/>
      <dgm:t>
        <a:bodyPr/>
        <a:lstStyle/>
        <a:p>
          <a:endParaRPr lang="en-US"/>
        </a:p>
      </dgm:t>
    </dgm:pt>
    <dgm:pt modelId="{98BAB0D1-2DD1-4E0A-9744-D5669D51E69E}">
      <dgm:prSet/>
      <dgm:spPr/>
      <dgm:t>
        <a:bodyPr/>
        <a:lstStyle/>
        <a:p>
          <a:r>
            <a:rPr lang="en-US"/>
            <a:t>JText Box</a:t>
          </a:r>
        </a:p>
      </dgm:t>
    </dgm:pt>
    <dgm:pt modelId="{E9A7874D-B04F-4AA6-AFE3-84619698C1E4}" type="parTrans" cxnId="{562A20CF-E96B-4097-A203-8E51FA517299}">
      <dgm:prSet/>
      <dgm:spPr/>
      <dgm:t>
        <a:bodyPr/>
        <a:lstStyle/>
        <a:p>
          <a:endParaRPr lang="en-US"/>
        </a:p>
      </dgm:t>
    </dgm:pt>
    <dgm:pt modelId="{5F34B41D-DF06-453B-86D9-B4C460B3C6AB}" type="sibTrans" cxnId="{562A20CF-E96B-4097-A203-8E51FA517299}">
      <dgm:prSet/>
      <dgm:spPr/>
      <dgm:t>
        <a:bodyPr/>
        <a:lstStyle/>
        <a:p>
          <a:endParaRPr lang="en-US"/>
        </a:p>
      </dgm:t>
    </dgm:pt>
    <dgm:pt modelId="{7CDB679E-7699-41F4-837D-3C4A267ABF2C}">
      <dgm:prSet/>
      <dgm:spPr/>
      <dgm:t>
        <a:bodyPr/>
        <a:lstStyle/>
        <a:p>
          <a:r>
            <a:rPr lang="en-US"/>
            <a:t>JCombo Box</a:t>
          </a:r>
        </a:p>
      </dgm:t>
    </dgm:pt>
    <dgm:pt modelId="{82EB4F5C-BDEF-412C-AD26-C6EA83E9A8C5}" type="parTrans" cxnId="{DDCBCDFB-4DC9-48DD-A990-01F42E24F4DA}">
      <dgm:prSet/>
      <dgm:spPr/>
      <dgm:t>
        <a:bodyPr/>
        <a:lstStyle/>
        <a:p>
          <a:endParaRPr lang="en-US"/>
        </a:p>
      </dgm:t>
    </dgm:pt>
    <dgm:pt modelId="{D55E8AA9-57A5-4438-82FD-4263EEA362E0}" type="sibTrans" cxnId="{DDCBCDFB-4DC9-48DD-A990-01F42E24F4DA}">
      <dgm:prSet/>
      <dgm:spPr/>
      <dgm:t>
        <a:bodyPr/>
        <a:lstStyle/>
        <a:p>
          <a:endParaRPr lang="en-US"/>
        </a:p>
      </dgm:t>
    </dgm:pt>
    <dgm:pt modelId="{1C74A80D-8FF5-4184-8CB3-5E0A396DDB64}">
      <dgm:prSet/>
      <dgm:spPr/>
      <dgm:t>
        <a:bodyPr/>
        <a:lstStyle/>
        <a:p>
          <a:r>
            <a:rPr lang="en-US"/>
            <a:t>JCheck Box</a:t>
          </a:r>
        </a:p>
      </dgm:t>
    </dgm:pt>
    <dgm:pt modelId="{2A8C18A9-6D80-40A1-8262-34CA03F0CECD}" type="parTrans" cxnId="{2A539BA9-2D5E-44E0-8BD8-8E12538B7B61}">
      <dgm:prSet/>
      <dgm:spPr/>
      <dgm:t>
        <a:bodyPr/>
        <a:lstStyle/>
        <a:p>
          <a:endParaRPr lang="en-US"/>
        </a:p>
      </dgm:t>
    </dgm:pt>
    <dgm:pt modelId="{0A8A80B4-5301-4075-952B-E5083625241A}" type="sibTrans" cxnId="{2A539BA9-2D5E-44E0-8BD8-8E12538B7B61}">
      <dgm:prSet/>
      <dgm:spPr/>
      <dgm:t>
        <a:bodyPr/>
        <a:lstStyle/>
        <a:p>
          <a:endParaRPr lang="en-US"/>
        </a:p>
      </dgm:t>
    </dgm:pt>
    <dgm:pt modelId="{39946B48-A7EA-4ADB-B335-C01AD1173C00}">
      <dgm:prSet/>
      <dgm:spPr/>
      <dgm:t>
        <a:bodyPr/>
        <a:lstStyle/>
        <a:p>
          <a:r>
            <a:rPr lang="en-US"/>
            <a:t>JTable</a:t>
          </a:r>
        </a:p>
      </dgm:t>
    </dgm:pt>
    <dgm:pt modelId="{7FB396FC-C174-4CC0-B9E8-43319F98B2C5}" type="parTrans" cxnId="{BDEECF27-7869-42AA-8694-699311CFF8A5}">
      <dgm:prSet/>
      <dgm:spPr/>
      <dgm:t>
        <a:bodyPr/>
        <a:lstStyle/>
        <a:p>
          <a:endParaRPr lang="en-US"/>
        </a:p>
      </dgm:t>
    </dgm:pt>
    <dgm:pt modelId="{1BCDC5C3-F29A-46F7-826F-AB4899CFA92A}" type="sibTrans" cxnId="{BDEECF27-7869-42AA-8694-699311CFF8A5}">
      <dgm:prSet/>
      <dgm:spPr/>
      <dgm:t>
        <a:bodyPr/>
        <a:lstStyle/>
        <a:p>
          <a:endParaRPr lang="en-US"/>
        </a:p>
      </dgm:t>
    </dgm:pt>
    <dgm:pt modelId="{6189EB1B-E934-427A-8135-ADCD0B806C5B}">
      <dgm:prSet/>
      <dgm:spPr/>
      <dgm:t>
        <a:bodyPr/>
        <a:lstStyle/>
        <a:p>
          <a:r>
            <a:rPr lang="en-US"/>
            <a:t>JOption Pane</a:t>
          </a:r>
        </a:p>
      </dgm:t>
    </dgm:pt>
    <dgm:pt modelId="{8FACCE81-DF2A-45F3-A4F9-F70B6883D321}" type="parTrans" cxnId="{FA98C440-2667-4633-80C8-FB3D0276A54E}">
      <dgm:prSet/>
      <dgm:spPr/>
      <dgm:t>
        <a:bodyPr/>
        <a:lstStyle/>
        <a:p>
          <a:endParaRPr lang="en-US"/>
        </a:p>
      </dgm:t>
    </dgm:pt>
    <dgm:pt modelId="{105E66E2-3D52-49CB-86AF-4421E021ADF7}" type="sibTrans" cxnId="{FA98C440-2667-4633-80C8-FB3D0276A54E}">
      <dgm:prSet/>
      <dgm:spPr/>
      <dgm:t>
        <a:bodyPr/>
        <a:lstStyle/>
        <a:p>
          <a:endParaRPr lang="en-US"/>
        </a:p>
      </dgm:t>
    </dgm:pt>
    <dgm:pt modelId="{1F12D600-2E66-456B-944B-48AD19E30F78}" type="pres">
      <dgm:prSet presAssocID="{71C37F23-68DC-438C-870C-431F42855875}" presName="diagram" presStyleCnt="0">
        <dgm:presLayoutVars>
          <dgm:dir/>
          <dgm:resizeHandles val="exact"/>
        </dgm:presLayoutVars>
      </dgm:prSet>
      <dgm:spPr/>
    </dgm:pt>
    <dgm:pt modelId="{F6FF4E95-4445-4970-8155-FB07ECD7609F}" type="pres">
      <dgm:prSet presAssocID="{60039EBB-1DA4-41A2-BC4A-0BA9D5635674}" presName="node" presStyleLbl="node1" presStyleIdx="0" presStyleCnt="10">
        <dgm:presLayoutVars>
          <dgm:bulletEnabled val="1"/>
        </dgm:presLayoutVars>
      </dgm:prSet>
      <dgm:spPr/>
    </dgm:pt>
    <dgm:pt modelId="{A69E3180-CF41-4D6A-90D3-AA54A5FF6579}" type="pres">
      <dgm:prSet presAssocID="{16673FF6-B83B-4277-A2AD-B37B24FA72FD}" presName="sibTrans" presStyleCnt="0"/>
      <dgm:spPr/>
    </dgm:pt>
    <dgm:pt modelId="{DB02510F-357D-4082-B3E3-73A5AC76A54D}" type="pres">
      <dgm:prSet presAssocID="{64CE5E66-232E-4847-8116-1491999FCD73}" presName="node" presStyleLbl="node1" presStyleIdx="1" presStyleCnt="10">
        <dgm:presLayoutVars>
          <dgm:bulletEnabled val="1"/>
        </dgm:presLayoutVars>
      </dgm:prSet>
      <dgm:spPr/>
    </dgm:pt>
    <dgm:pt modelId="{4BCA62E4-6E75-4D4C-A55E-726C74C20E28}" type="pres">
      <dgm:prSet presAssocID="{21097617-79D1-4A74-886F-3A028D469E37}" presName="sibTrans" presStyleCnt="0"/>
      <dgm:spPr/>
    </dgm:pt>
    <dgm:pt modelId="{11D53A7F-5CD8-49DF-94AD-8E01F9A9079A}" type="pres">
      <dgm:prSet presAssocID="{56A7C10F-70B4-43A2-AEEE-30839CC53CE5}" presName="node" presStyleLbl="node1" presStyleIdx="2" presStyleCnt="10">
        <dgm:presLayoutVars>
          <dgm:bulletEnabled val="1"/>
        </dgm:presLayoutVars>
      </dgm:prSet>
      <dgm:spPr/>
    </dgm:pt>
    <dgm:pt modelId="{A34B2768-217F-4F60-819E-8F59BC697052}" type="pres">
      <dgm:prSet presAssocID="{2A9E3A2F-7353-4B5C-A71F-02ADDEF4D9F8}" presName="sibTrans" presStyleCnt="0"/>
      <dgm:spPr/>
    </dgm:pt>
    <dgm:pt modelId="{F7A9CA77-7E10-47F3-9EE3-3B55C22A9184}" type="pres">
      <dgm:prSet presAssocID="{96B42CB0-C9B6-4D8A-BF81-D26985FBA1BA}" presName="node" presStyleLbl="node1" presStyleIdx="3" presStyleCnt="10">
        <dgm:presLayoutVars>
          <dgm:bulletEnabled val="1"/>
        </dgm:presLayoutVars>
      </dgm:prSet>
      <dgm:spPr/>
    </dgm:pt>
    <dgm:pt modelId="{9B9DF9C5-9A54-48C8-9BE7-FC7779BC8D78}" type="pres">
      <dgm:prSet presAssocID="{B52CBE97-0ECA-44F9-8826-0F8EE10FE969}" presName="sibTrans" presStyleCnt="0"/>
      <dgm:spPr/>
    </dgm:pt>
    <dgm:pt modelId="{995CD41C-8B88-4881-AEEE-57346BC4DA7B}" type="pres">
      <dgm:prSet presAssocID="{7A2F4287-8042-4E7C-9DC4-1D8ACB5F8C0B}" presName="node" presStyleLbl="node1" presStyleIdx="4" presStyleCnt="10">
        <dgm:presLayoutVars>
          <dgm:bulletEnabled val="1"/>
        </dgm:presLayoutVars>
      </dgm:prSet>
      <dgm:spPr/>
    </dgm:pt>
    <dgm:pt modelId="{FE55E25A-9EDB-47CD-A766-DDD55F06187A}" type="pres">
      <dgm:prSet presAssocID="{2CA01876-F691-496D-B310-0D79B23FA439}" presName="sibTrans" presStyleCnt="0"/>
      <dgm:spPr/>
    </dgm:pt>
    <dgm:pt modelId="{9AC7BB3E-46D1-434A-985B-CAB798A8B839}" type="pres">
      <dgm:prSet presAssocID="{98BAB0D1-2DD1-4E0A-9744-D5669D51E69E}" presName="node" presStyleLbl="node1" presStyleIdx="5" presStyleCnt="10">
        <dgm:presLayoutVars>
          <dgm:bulletEnabled val="1"/>
        </dgm:presLayoutVars>
      </dgm:prSet>
      <dgm:spPr/>
    </dgm:pt>
    <dgm:pt modelId="{6DDB40A9-8413-49E6-B1DE-EA8E213DFDBD}" type="pres">
      <dgm:prSet presAssocID="{5F34B41D-DF06-453B-86D9-B4C460B3C6AB}" presName="sibTrans" presStyleCnt="0"/>
      <dgm:spPr/>
    </dgm:pt>
    <dgm:pt modelId="{01444BF1-4789-4E9E-94AA-F99C99D9DD85}" type="pres">
      <dgm:prSet presAssocID="{7CDB679E-7699-41F4-837D-3C4A267ABF2C}" presName="node" presStyleLbl="node1" presStyleIdx="6" presStyleCnt="10">
        <dgm:presLayoutVars>
          <dgm:bulletEnabled val="1"/>
        </dgm:presLayoutVars>
      </dgm:prSet>
      <dgm:spPr/>
    </dgm:pt>
    <dgm:pt modelId="{33B38A04-E2C6-4E56-ACF2-D9C490379B62}" type="pres">
      <dgm:prSet presAssocID="{D55E8AA9-57A5-4438-82FD-4263EEA362E0}" presName="sibTrans" presStyleCnt="0"/>
      <dgm:spPr/>
    </dgm:pt>
    <dgm:pt modelId="{9C4F76DE-AA75-4CCF-8DE0-3E65F44ECBA0}" type="pres">
      <dgm:prSet presAssocID="{1C74A80D-8FF5-4184-8CB3-5E0A396DDB64}" presName="node" presStyleLbl="node1" presStyleIdx="7" presStyleCnt="10">
        <dgm:presLayoutVars>
          <dgm:bulletEnabled val="1"/>
        </dgm:presLayoutVars>
      </dgm:prSet>
      <dgm:spPr/>
    </dgm:pt>
    <dgm:pt modelId="{826FEDA3-81CE-4556-8F85-33E0019F3BCF}" type="pres">
      <dgm:prSet presAssocID="{0A8A80B4-5301-4075-952B-E5083625241A}" presName="sibTrans" presStyleCnt="0"/>
      <dgm:spPr/>
    </dgm:pt>
    <dgm:pt modelId="{B1265E1D-9A01-4CCE-B5DF-FCFF2B7EDD89}" type="pres">
      <dgm:prSet presAssocID="{39946B48-A7EA-4ADB-B335-C01AD1173C00}" presName="node" presStyleLbl="node1" presStyleIdx="8" presStyleCnt="10">
        <dgm:presLayoutVars>
          <dgm:bulletEnabled val="1"/>
        </dgm:presLayoutVars>
      </dgm:prSet>
      <dgm:spPr/>
    </dgm:pt>
    <dgm:pt modelId="{96E0E6AB-ABD1-4619-89C9-7056D163FDF3}" type="pres">
      <dgm:prSet presAssocID="{1BCDC5C3-F29A-46F7-826F-AB4899CFA92A}" presName="sibTrans" presStyleCnt="0"/>
      <dgm:spPr/>
    </dgm:pt>
    <dgm:pt modelId="{A6D57A18-A703-49C9-B44A-0D137463F6BF}" type="pres">
      <dgm:prSet presAssocID="{6189EB1B-E934-427A-8135-ADCD0B806C5B}" presName="node" presStyleLbl="node1" presStyleIdx="9" presStyleCnt="10">
        <dgm:presLayoutVars>
          <dgm:bulletEnabled val="1"/>
        </dgm:presLayoutVars>
      </dgm:prSet>
      <dgm:spPr/>
    </dgm:pt>
  </dgm:ptLst>
  <dgm:cxnLst>
    <dgm:cxn modelId="{0AA95F0B-3E4B-4FD3-85B1-E8B4124B7F45}" srcId="{71C37F23-68DC-438C-870C-431F42855875}" destId="{96B42CB0-C9B6-4D8A-BF81-D26985FBA1BA}" srcOrd="3" destOrd="0" parTransId="{4EE57267-81E3-435B-9F21-859D06C266F0}" sibTransId="{B52CBE97-0ECA-44F9-8826-0F8EE10FE969}"/>
    <dgm:cxn modelId="{41D89812-30CE-46D1-825B-F6F0F56539EB}" type="presOf" srcId="{64CE5E66-232E-4847-8116-1491999FCD73}" destId="{DB02510F-357D-4082-B3E3-73A5AC76A54D}" srcOrd="0" destOrd="0" presId="urn:microsoft.com/office/officeart/2005/8/layout/default"/>
    <dgm:cxn modelId="{067F6C20-DD03-4A91-B571-2A83E859DA14}" type="presOf" srcId="{60039EBB-1DA4-41A2-BC4A-0BA9D5635674}" destId="{F6FF4E95-4445-4970-8155-FB07ECD7609F}" srcOrd="0" destOrd="0" presId="urn:microsoft.com/office/officeart/2005/8/layout/default"/>
    <dgm:cxn modelId="{8C933A21-BF53-49B9-881E-3E3AC450F7C9}" type="presOf" srcId="{7CDB679E-7699-41F4-837D-3C4A267ABF2C}" destId="{01444BF1-4789-4E9E-94AA-F99C99D9DD85}" srcOrd="0" destOrd="0" presId="urn:microsoft.com/office/officeart/2005/8/layout/default"/>
    <dgm:cxn modelId="{BDEECF27-7869-42AA-8694-699311CFF8A5}" srcId="{71C37F23-68DC-438C-870C-431F42855875}" destId="{39946B48-A7EA-4ADB-B335-C01AD1173C00}" srcOrd="8" destOrd="0" parTransId="{7FB396FC-C174-4CC0-B9E8-43319F98B2C5}" sibTransId="{1BCDC5C3-F29A-46F7-826F-AB4899CFA92A}"/>
    <dgm:cxn modelId="{4A19C32E-B389-4E97-AB2E-ECE5B8AB3952}" srcId="{71C37F23-68DC-438C-870C-431F42855875}" destId="{7A2F4287-8042-4E7C-9DC4-1D8ACB5F8C0B}" srcOrd="4" destOrd="0" parTransId="{1D19B3B1-5781-4257-8F62-9B970FA0EF4E}" sibTransId="{2CA01876-F691-496D-B310-0D79B23FA439}"/>
    <dgm:cxn modelId="{FA98C440-2667-4633-80C8-FB3D0276A54E}" srcId="{71C37F23-68DC-438C-870C-431F42855875}" destId="{6189EB1B-E934-427A-8135-ADCD0B806C5B}" srcOrd="9" destOrd="0" parTransId="{8FACCE81-DF2A-45F3-A4F9-F70B6883D321}" sibTransId="{105E66E2-3D52-49CB-86AF-4421E021ADF7}"/>
    <dgm:cxn modelId="{04BAD36B-0095-4B49-B2CB-70796769ACB4}" type="presOf" srcId="{6189EB1B-E934-427A-8135-ADCD0B806C5B}" destId="{A6D57A18-A703-49C9-B44A-0D137463F6BF}" srcOrd="0" destOrd="0" presId="urn:microsoft.com/office/officeart/2005/8/layout/default"/>
    <dgm:cxn modelId="{A8B9D14F-2F61-4EC6-9FA0-D632CFCAE917}" type="presOf" srcId="{96B42CB0-C9B6-4D8A-BF81-D26985FBA1BA}" destId="{F7A9CA77-7E10-47F3-9EE3-3B55C22A9184}" srcOrd="0" destOrd="0" presId="urn:microsoft.com/office/officeart/2005/8/layout/default"/>
    <dgm:cxn modelId="{2FA78A8C-70FD-422B-81E5-67AF8FAE431A}" srcId="{71C37F23-68DC-438C-870C-431F42855875}" destId="{60039EBB-1DA4-41A2-BC4A-0BA9D5635674}" srcOrd="0" destOrd="0" parTransId="{EC1343D0-0F3E-4E39-8E6F-90659FE709BF}" sibTransId="{16673FF6-B83B-4277-A2AD-B37B24FA72FD}"/>
    <dgm:cxn modelId="{2FAAEB99-3F4D-4692-BEEF-71BE89E83449}" type="presOf" srcId="{56A7C10F-70B4-43A2-AEEE-30839CC53CE5}" destId="{11D53A7F-5CD8-49DF-94AD-8E01F9A9079A}" srcOrd="0" destOrd="0" presId="urn:microsoft.com/office/officeart/2005/8/layout/default"/>
    <dgm:cxn modelId="{74C0019B-854B-4FF3-A4B0-D698A8E0855A}" type="presOf" srcId="{7A2F4287-8042-4E7C-9DC4-1D8ACB5F8C0B}" destId="{995CD41C-8B88-4881-AEEE-57346BC4DA7B}" srcOrd="0" destOrd="0" presId="urn:microsoft.com/office/officeart/2005/8/layout/default"/>
    <dgm:cxn modelId="{2A539BA9-2D5E-44E0-8BD8-8E12538B7B61}" srcId="{71C37F23-68DC-438C-870C-431F42855875}" destId="{1C74A80D-8FF5-4184-8CB3-5E0A396DDB64}" srcOrd="7" destOrd="0" parTransId="{2A8C18A9-6D80-40A1-8262-34CA03F0CECD}" sibTransId="{0A8A80B4-5301-4075-952B-E5083625241A}"/>
    <dgm:cxn modelId="{90B558AE-2C90-4887-96AA-A2D045D7CFBB}" type="presOf" srcId="{98BAB0D1-2DD1-4E0A-9744-D5669D51E69E}" destId="{9AC7BB3E-46D1-434A-985B-CAB798A8B839}" srcOrd="0" destOrd="0" presId="urn:microsoft.com/office/officeart/2005/8/layout/default"/>
    <dgm:cxn modelId="{751D4DC9-448B-4A60-B503-B1F82B21F539}" srcId="{71C37F23-68DC-438C-870C-431F42855875}" destId="{56A7C10F-70B4-43A2-AEEE-30839CC53CE5}" srcOrd="2" destOrd="0" parTransId="{B87FC964-A248-42DA-9FF6-D14E6EC162B9}" sibTransId="{2A9E3A2F-7353-4B5C-A71F-02ADDEF4D9F8}"/>
    <dgm:cxn modelId="{562A20CF-E96B-4097-A203-8E51FA517299}" srcId="{71C37F23-68DC-438C-870C-431F42855875}" destId="{98BAB0D1-2DD1-4E0A-9744-D5669D51E69E}" srcOrd="5" destOrd="0" parTransId="{E9A7874D-B04F-4AA6-AFE3-84619698C1E4}" sibTransId="{5F34B41D-DF06-453B-86D9-B4C460B3C6AB}"/>
    <dgm:cxn modelId="{6CF0FBE8-018F-4AC1-BE4D-8296A42BD16B}" srcId="{71C37F23-68DC-438C-870C-431F42855875}" destId="{64CE5E66-232E-4847-8116-1491999FCD73}" srcOrd="1" destOrd="0" parTransId="{3606E4AB-6D0E-42B2-BF1D-57B3DAE9B934}" sibTransId="{21097617-79D1-4A74-886F-3A028D469E37}"/>
    <dgm:cxn modelId="{F5FB0AF1-A79D-434E-BB0C-5F2C299B9D99}" type="presOf" srcId="{39946B48-A7EA-4ADB-B335-C01AD1173C00}" destId="{B1265E1D-9A01-4CCE-B5DF-FCFF2B7EDD89}" srcOrd="0" destOrd="0" presId="urn:microsoft.com/office/officeart/2005/8/layout/default"/>
    <dgm:cxn modelId="{AB3072F3-FA2D-40F2-9B0F-C7C073E1CD56}" type="presOf" srcId="{1C74A80D-8FF5-4184-8CB3-5E0A396DDB64}" destId="{9C4F76DE-AA75-4CCF-8DE0-3E65F44ECBA0}" srcOrd="0" destOrd="0" presId="urn:microsoft.com/office/officeart/2005/8/layout/default"/>
    <dgm:cxn modelId="{4901FFF8-1FA3-4B55-A43A-11B121C035F7}" type="presOf" srcId="{71C37F23-68DC-438C-870C-431F42855875}" destId="{1F12D600-2E66-456B-944B-48AD19E30F78}" srcOrd="0" destOrd="0" presId="urn:microsoft.com/office/officeart/2005/8/layout/default"/>
    <dgm:cxn modelId="{DDCBCDFB-4DC9-48DD-A990-01F42E24F4DA}" srcId="{71C37F23-68DC-438C-870C-431F42855875}" destId="{7CDB679E-7699-41F4-837D-3C4A267ABF2C}" srcOrd="6" destOrd="0" parTransId="{82EB4F5C-BDEF-412C-AD26-C6EA83E9A8C5}" sibTransId="{D55E8AA9-57A5-4438-82FD-4263EEA362E0}"/>
    <dgm:cxn modelId="{A01AB30C-770B-4608-A507-59D2563D9F44}" type="presParOf" srcId="{1F12D600-2E66-456B-944B-48AD19E30F78}" destId="{F6FF4E95-4445-4970-8155-FB07ECD7609F}" srcOrd="0" destOrd="0" presId="urn:microsoft.com/office/officeart/2005/8/layout/default"/>
    <dgm:cxn modelId="{FAEDFA2E-1D42-4AAE-89F1-D594D05BBE14}" type="presParOf" srcId="{1F12D600-2E66-456B-944B-48AD19E30F78}" destId="{A69E3180-CF41-4D6A-90D3-AA54A5FF6579}" srcOrd="1" destOrd="0" presId="urn:microsoft.com/office/officeart/2005/8/layout/default"/>
    <dgm:cxn modelId="{F6244D26-F2D1-4EE6-9385-7AF079BD1E1B}" type="presParOf" srcId="{1F12D600-2E66-456B-944B-48AD19E30F78}" destId="{DB02510F-357D-4082-B3E3-73A5AC76A54D}" srcOrd="2" destOrd="0" presId="urn:microsoft.com/office/officeart/2005/8/layout/default"/>
    <dgm:cxn modelId="{097DD27C-10F1-4873-AEB7-8EDBC1142AEF}" type="presParOf" srcId="{1F12D600-2E66-456B-944B-48AD19E30F78}" destId="{4BCA62E4-6E75-4D4C-A55E-726C74C20E28}" srcOrd="3" destOrd="0" presId="urn:microsoft.com/office/officeart/2005/8/layout/default"/>
    <dgm:cxn modelId="{F7A2B75B-239D-444D-B31F-CAF2DF0A29E1}" type="presParOf" srcId="{1F12D600-2E66-456B-944B-48AD19E30F78}" destId="{11D53A7F-5CD8-49DF-94AD-8E01F9A9079A}" srcOrd="4" destOrd="0" presId="urn:microsoft.com/office/officeart/2005/8/layout/default"/>
    <dgm:cxn modelId="{9DB2F66B-3D03-4A1E-AC58-67E4C366C317}" type="presParOf" srcId="{1F12D600-2E66-456B-944B-48AD19E30F78}" destId="{A34B2768-217F-4F60-819E-8F59BC697052}" srcOrd="5" destOrd="0" presId="urn:microsoft.com/office/officeart/2005/8/layout/default"/>
    <dgm:cxn modelId="{25AF657D-EE51-4C7B-B475-EB59423DEB1D}" type="presParOf" srcId="{1F12D600-2E66-456B-944B-48AD19E30F78}" destId="{F7A9CA77-7E10-47F3-9EE3-3B55C22A9184}" srcOrd="6" destOrd="0" presId="urn:microsoft.com/office/officeart/2005/8/layout/default"/>
    <dgm:cxn modelId="{7380D815-BB2F-4D37-8E3B-2073953A790E}" type="presParOf" srcId="{1F12D600-2E66-456B-944B-48AD19E30F78}" destId="{9B9DF9C5-9A54-48C8-9BE7-FC7779BC8D78}" srcOrd="7" destOrd="0" presId="urn:microsoft.com/office/officeart/2005/8/layout/default"/>
    <dgm:cxn modelId="{9F116385-8E8B-4C95-AFD6-79FEAC87D2F2}" type="presParOf" srcId="{1F12D600-2E66-456B-944B-48AD19E30F78}" destId="{995CD41C-8B88-4881-AEEE-57346BC4DA7B}" srcOrd="8" destOrd="0" presId="urn:microsoft.com/office/officeart/2005/8/layout/default"/>
    <dgm:cxn modelId="{28CF8855-AF4F-457F-9DE8-4123F85E955B}" type="presParOf" srcId="{1F12D600-2E66-456B-944B-48AD19E30F78}" destId="{FE55E25A-9EDB-47CD-A766-DDD55F06187A}" srcOrd="9" destOrd="0" presId="urn:microsoft.com/office/officeart/2005/8/layout/default"/>
    <dgm:cxn modelId="{4F963467-884E-46B7-9528-68D19F5256B0}" type="presParOf" srcId="{1F12D600-2E66-456B-944B-48AD19E30F78}" destId="{9AC7BB3E-46D1-434A-985B-CAB798A8B839}" srcOrd="10" destOrd="0" presId="urn:microsoft.com/office/officeart/2005/8/layout/default"/>
    <dgm:cxn modelId="{748142A2-93CB-4FC5-8C29-E5178486609A}" type="presParOf" srcId="{1F12D600-2E66-456B-944B-48AD19E30F78}" destId="{6DDB40A9-8413-49E6-B1DE-EA8E213DFDBD}" srcOrd="11" destOrd="0" presId="urn:microsoft.com/office/officeart/2005/8/layout/default"/>
    <dgm:cxn modelId="{AC18FA41-8DD1-4BF1-A940-8F5E209BFB9C}" type="presParOf" srcId="{1F12D600-2E66-456B-944B-48AD19E30F78}" destId="{01444BF1-4789-4E9E-94AA-F99C99D9DD85}" srcOrd="12" destOrd="0" presId="urn:microsoft.com/office/officeart/2005/8/layout/default"/>
    <dgm:cxn modelId="{0E36DB25-0024-472D-ADCF-BD1F0A11A46A}" type="presParOf" srcId="{1F12D600-2E66-456B-944B-48AD19E30F78}" destId="{33B38A04-E2C6-4E56-ACF2-D9C490379B62}" srcOrd="13" destOrd="0" presId="urn:microsoft.com/office/officeart/2005/8/layout/default"/>
    <dgm:cxn modelId="{B0A2CB65-52FC-4A58-8DCB-8464BBDAC4FE}" type="presParOf" srcId="{1F12D600-2E66-456B-944B-48AD19E30F78}" destId="{9C4F76DE-AA75-4CCF-8DE0-3E65F44ECBA0}" srcOrd="14" destOrd="0" presId="urn:microsoft.com/office/officeart/2005/8/layout/default"/>
    <dgm:cxn modelId="{DB316649-8B7B-44DF-843C-E484A5FE5890}" type="presParOf" srcId="{1F12D600-2E66-456B-944B-48AD19E30F78}" destId="{826FEDA3-81CE-4556-8F85-33E0019F3BCF}" srcOrd="15" destOrd="0" presId="urn:microsoft.com/office/officeart/2005/8/layout/default"/>
    <dgm:cxn modelId="{BBCA5B98-6AA9-4A00-8708-42A5F45ADF85}" type="presParOf" srcId="{1F12D600-2E66-456B-944B-48AD19E30F78}" destId="{B1265E1D-9A01-4CCE-B5DF-FCFF2B7EDD89}" srcOrd="16" destOrd="0" presId="urn:microsoft.com/office/officeart/2005/8/layout/default"/>
    <dgm:cxn modelId="{1FEB4417-5C33-4D45-8D03-2A3D9E8AD0C6}" type="presParOf" srcId="{1F12D600-2E66-456B-944B-48AD19E30F78}" destId="{96E0E6AB-ABD1-4619-89C9-7056D163FDF3}" srcOrd="17" destOrd="0" presId="urn:microsoft.com/office/officeart/2005/8/layout/default"/>
    <dgm:cxn modelId="{C25ACC1A-E4BB-499C-AF75-B282694217BA}" type="presParOf" srcId="{1F12D600-2E66-456B-944B-48AD19E30F78}" destId="{A6D57A18-A703-49C9-B44A-0D137463F6BF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1B01BE-918B-4822-92D1-D07775345B3C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8F6A16-162C-4DC5-83BF-238D6CF0E128}">
      <dgm:prSet/>
      <dgm:spPr/>
      <dgm:t>
        <a:bodyPr/>
        <a:lstStyle/>
        <a:p>
          <a:r>
            <a:rPr lang="en-US"/>
            <a:t>java.awt.event.ActionEvent;</a:t>
          </a:r>
        </a:p>
      </dgm:t>
    </dgm:pt>
    <dgm:pt modelId="{C3B5F9CE-5AC8-4130-A2C8-33E88AAB56CC}" type="parTrans" cxnId="{5D693D61-8217-4338-8137-EA5DE547C653}">
      <dgm:prSet/>
      <dgm:spPr/>
      <dgm:t>
        <a:bodyPr/>
        <a:lstStyle/>
        <a:p>
          <a:endParaRPr lang="en-US"/>
        </a:p>
      </dgm:t>
    </dgm:pt>
    <dgm:pt modelId="{9AC62DD2-9CA3-44F3-9D2E-B7FC54065F79}" type="sibTrans" cxnId="{5D693D61-8217-4338-8137-EA5DE547C653}">
      <dgm:prSet/>
      <dgm:spPr/>
      <dgm:t>
        <a:bodyPr/>
        <a:lstStyle/>
        <a:p>
          <a:endParaRPr lang="en-US"/>
        </a:p>
      </dgm:t>
    </dgm:pt>
    <dgm:pt modelId="{7AFBDA67-AB64-41FE-B287-69392F8127B1}">
      <dgm:prSet/>
      <dgm:spPr/>
      <dgm:t>
        <a:bodyPr/>
        <a:lstStyle/>
        <a:p>
          <a:r>
            <a:rPr lang="en-US"/>
            <a:t>java.awt.event.ActionListener;</a:t>
          </a:r>
        </a:p>
      </dgm:t>
    </dgm:pt>
    <dgm:pt modelId="{95D08983-5C05-4F92-B76F-5F5C405B81EB}" type="parTrans" cxnId="{AE88D334-4AD4-4565-B57A-C38B5A82F6C2}">
      <dgm:prSet/>
      <dgm:spPr/>
      <dgm:t>
        <a:bodyPr/>
        <a:lstStyle/>
        <a:p>
          <a:endParaRPr lang="en-US"/>
        </a:p>
      </dgm:t>
    </dgm:pt>
    <dgm:pt modelId="{78140282-10D5-4364-A987-C8C508C105E2}" type="sibTrans" cxnId="{AE88D334-4AD4-4565-B57A-C38B5A82F6C2}">
      <dgm:prSet/>
      <dgm:spPr/>
      <dgm:t>
        <a:bodyPr/>
        <a:lstStyle/>
        <a:p>
          <a:endParaRPr lang="en-US"/>
        </a:p>
      </dgm:t>
    </dgm:pt>
    <dgm:pt modelId="{353CA8CB-3686-4638-9B24-BBB982355CBE}">
      <dgm:prSet/>
      <dgm:spPr/>
      <dgm:t>
        <a:bodyPr/>
        <a:lstStyle/>
        <a:p>
          <a:r>
            <a:rPr lang="en-US"/>
            <a:t>java.text.SimpleDateFormat;</a:t>
          </a:r>
        </a:p>
      </dgm:t>
    </dgm:pt>
    <dgm:pt modelId="{54146688-4751-4049-8B1B-7D9C7228E209}" type="parTrans" cxnId="{A2A7587D-07D8-41CA-9B3F-FCA830F458F8}">
      <dgm:prSet/>
      <dgm:spPr/>
      <dgm:t>
        <a:bodyPr/>
        <a:lstStyle/>
        <a:p>
          <a:endParaRPr lang="en-US"/>
        </a:p>
      </dgm:t>
    </dgm:pt>
    <dgm:pt modelId="{50244973-E716-46AB-8C06-59CC352B0D37}" type="sibTrans" cxnId="{A2A7587D-07D8-41CA-9B3F-FCA830F458F8}">
      <dgm:prSet/>
      <dgm:spPr/>
      <dgm:t>
        <a:bodyPr/>
        <a:lstStyle/>
        <a:p>
          <a:endParaRPr lang="en-US"/>
        </a:p>
      </dgm:t>
    </dgm:pt>
    <dgm:pt modelId="{92AF6A27-7FDB-4570-892E-CE65C4B4475A}">
      <dgm:prSet/>
      <dgm:spPr/>
      <dgm:t>
        <a:bodyPr/>
        <a:lstStyle/>
        <a:p>
          <a:r>
            <a:rPr lang="en-US"/>
            <a:t>java.util.Date;</a:t>
          </a:r>
        </a:p>
      </dgm:t>
    </dgm:pt>
    <dgm:pt modelId="{9C107C6B-A1DA-4217-A5EA-820EDDA998DB}" type="parTrans" cxnId="{D3B60C4D-7090-4918-BD55-DAB68318E6FC}">
      <dgm:prSet/>
      <dgm:spPr/>
      <dgm:t>
        <a:bodyPr/>
        <a:lstStyle/>
        <a:p>
          <a:endParaRPr lang="en-US"/>
        </a:p>
      </dgm:t>
    </dgm:pt>
    <dgm:pt modelId="{F481E680-5471-4139-B530-0200CBA61B95}" type="sibTrans" cxnId="{D3B60C4D-7090-4918-BD55-DAB68318E6FC}">
      <dgm:prSet/>
      <dgm:spPr/>
      <dgm:t>
        <a:bodyPr/>
        <a:lstStyle/>
        <a:p>
          <a:endParaRPr lang="en-US"/>
        </a:p>
      </dgm:t>
    </dgm:pt>
    <dgm:pt modelId="{A8403FB0-95BC-4440-B6A3-CFC19B0F6F11}">
      <dgm:prSet/>
      <dgm:spPr/>
      <dgm:t>
        <a:bodyPr/>
        <a:lstStyle/>
        <a:p>
          <a:r>
            <a:rPr lang="en-US"/>
            <a:t>javax.swing.JFrame;</a:t>
          </a:r>
        </a:p>
      </dgm:t>
    </dgm:pt>
    <dgm:pt modelId="{C0FC3191-DBF1-4617-A711-3A8704C3316F}" type="parTrans" cxnId="{B2F95B48-222E-47C0-8246-750CF7B199FF}">
      <dgm:prSet/>
      <dgm:spPr/>
      <dgm:t>
        <a:bodyPr/>
        <a:lstStyle/>
        <a:p>
          <a:endParaRPr lang="en-US"/>
        </a:p>
      </dgm:t>
    </dgm:pt>
    <dgm:pt modelId="{3F178B72-E12E-43B3-A680-44C7DEFB09FD}" type="sibTrans" cxnId="{B2F95B48-222E-47C0-8246-750CF7B199FF}">
      <dgm:prSet/>
      <dgm:spPr/>
      <dgm:t>
        <a:bodyPr/>
        <a:lstStyle/>
        <a:p>
          <a:endParaRPr lang="en-US"/>
        </a:p>
      </dgm:t>
    </dgm:pt>
    <dgm:pt modelId="{74E4E895-82E6-4EA1-924F-0F36D30E6CDA}">
      <dgm:prSet/>
      <dgm:spPr/>
      <dgm:t>
        <a:bodyPr/>
        <a:lstStyle/>
        <a:p>
          <a:r>
            <a:rPr lang="en-US"/>
            <a:t>javax.swing.JOptionPane;</a:t>
          </a:r>
        </a:p>
      </dgm:t>
    </dgm:pt>
    <dgm:pt modelId="{A0D47A1C-7A59-4C77-AAEB-03751249E3DB}" type="parTrans" cxnId="{A736581D-003E-4044-8D74-7FE9389AF71F}">
      <dgm:prSet/>
      <dgm:spPr/>
      <dgm:t>
        <a:bodyPr/>
        <a:lstStyle/>
        <a:p>
          <a:endParaRPr lang="en-US"/>
        </a:p>
      </dgm:t>
    </dgm:pt>
    <dgm:pt modelId="{F16BC728-21C7-4E24-91AD-BA28A23129E5}" type="sibTrans" cxnId="{A736581D-003E-4044-8D74-7FE9389AF71F}">
      <dgm:prSet/>
      <dgm:spPr/>
      <dgm:t>
        <a:bodyPr/>
        <a:lstStyle/>
        <a:p>
          <a:endParaRPr lang="en-US"/>
        </a:p>
      </dgm:t>
    </dgm:pt>
    <dgm:pt modelId="{15E69DFC-56F6-4A9F-96D0-C66FB60AE5C6}">
      <dgm:prSet/>
      <dgm:spPr/>
      <dgm:t>
        <a:bodyPr/>
        <a:lstStyle/>
        <a:p>
          <a:r>
            <a:rPr lang="en-US"/>
            <a:t>javax.swing.table.DefaultTableModel;</a:t>
          </a:r>
        </a:p>
      </dgm:t>
    </dgm:pt>
    <dgm:pt modelId="{7A948588-2D6C-4BCC-AB7C-194C78B701B2}" type="parTrans" cxnId="{D8C1077A-F539-45A4-9322-666BEAFC0775}">
      <dgm:prSet/>
      <dgm:spPr/>
      <dgm:t>
        <a:bodyPr/>
        <a:lstStyle/>
        <a:p>
          <a:endParaRPr lang="en-US"/>
        </a:p>
      </dgm:t>
    </dgm:pt>
    <dgm:pt modelId="{69697994-04CF-43C4-A5CB-376B6E1B08D5}" type="sibTrans" cxnId="{D8C1077A-F539-45A4-9322-666BEAFC0775}">
      <dgm:prSet/>
      <dgm:spPr/>
      <dgm:t>
        <a:bodyPr/>
        <a:lstStyle/>
        <a:p>
          <a:endParaRPr lang="en-US"/>
        </a:p>
      </dgm:t>
    </dgm:pt>
    <dgm:pt modelId="{9EC0A68D-8DEF-4555-95F5-2DFE5C4CB017}" type="pres">
      <dgm:prSet presAssocID="{0F1B01BE-918B-4822-92D1-D07775345B3C}" presName="diagram" presStyleCnt="0">
        <dgm:presLayoutVars>
          <dgm:dir/>
          <dgm:resizeHandles val="exact"/>
        </dgm:presLayoutVars>
      </dgm:prSet>
      <dgm:spPr/>
    </dgm:pt>
    <dgm:pt modelId="{867785C9-DF40-413F-90AD-B2692588938B}" type="pres">
      <dgm:prSet presAssocID="{FD8F6A16-162C-4DC5-83BF-238D6CF0E128}" presName="node" presStyleLbl="node1" presStyleIdx="0" presStyleCnt="7">
        <dgm:presLayoutVars>
          <dgm:bulletEnabled val="1"/>
        </dgm:presLayoutVars>
      </dgm:prSet>
      <dgm:spPr/>
    </dgm:pt>
    <dgm:pt modelId="{E22AB27C-BFF8-4B78-8ED3-D660FD4CB8CA}" type="pres">
      <dgm:prSet presAssocID="{9AC62DD2-9CA3-44F3-9D2E-B7FC54065F79}" presName="sibTrans" presStyleCnt="0"/>
      <dgm:spPr/>
    </dgm:pt>
    <dgm:pt modelId="{87D814DC-4030-44B2-AEF5-3173B0B074BF}" type="pres">
      <dgm:prSet presAssocID="{7AFBDA67-AB64-41FE-B287-69392F8127B1}" presName="node" presStyleLbl="node1" presStyleIdx="1" presStyleCnt="7">
        <dgm:presLayoutVars>
          <dgm:bulletEnabled val="1"/>
        </dgm:presLayoutVars>
      </dgm:prSet>
      <dgm:spPr/>
    </dgm:pt>
    <dgm:pt modelId="{4A98C16B-E8F2-4742-8039-BF93854205C6}" type="pres">
      <dgm:prSet presAssocID="{78140282-10D5-4364-A987-C8C508C105E2}" presName="sibTrans" presStyleCnt="0"/>
      <dgm:spPr/>
    </dgm:pt>
    <dgm:pt modelId="{AB7CFAD7-60A4-4EFB-8A3B-C6F75D8DAD51}" type="pres">
      <dgm:prSet presAssocID="{353CA8CB-3686-4638-9B24-BBB982355CBE}" presName="node" presStyleLbl="node1" presStyleIdx="2" presStyleCnt="7">
        <dgm:presLayoutVars>
          <dgm:bulletEnabled val="1"/>
        </dgm:presLayoutVars>
      </dgm:prSet>
      <dgm:spPr/>
    </dgm:pt>
    <dgm:pt modelId="{50A821E8-8A00-44DF-9EA4-269309BDFF8A}" type="pres">
      <dgm:prSet presAssocID="{50244973-E716-46AB-8C06-59CC352B0D37}" presName="sibTrans" presStyleCnt="0"/>
      <dgm:spPr/>
    </dgm:pt>
    <dgm:pt modelId="{2D1A257F-08F7-4570-B967-D4F785C7FCC3}" type="pres">
      <dgm:prSet presAssocID="{92AF6A27-7FDB-4570-892E-CE65C4B4475A}" presName="node" presStyleLbl="node1" presStyleIdx="3" presStyleCnt="7">
        <dgm:presLayoutVars>
          <dgm:bulletEnabled val="1"/>
        </dgm:presLayoutVars>
      </dgm:prSet>
      <dgm:spPr/>
    </dgm:pt>
    <dgm:pt modelId="{33C7A49E-4932-4194-96DC-F1D5F54D36FF}" type="pres">
      <dgm:prSet presAssocID="{F481E680-5471-4139-B530-0200CBA61B95}" presName="sibTrans" presStyleCnt="0"/>
      <dgm:spPr/>
    </dgm:pt>
    <dgm:pt modelId="{4EF9CC00-E373-4C78-81EA-58F776687A1B}" type="pres">
      <dgm:prSet presAssocID="{A8403FB0-95BC-4440-B6A3-CFC19B0F6F11}" presName="node" presStyleLbl="node1" presStyleIdx="4" presStyleCnt="7">
        <dgm:presLayoutVars>
          <dgm:bulletEnabled val="1"/>
        </dgm:presLayoutVars>
      </dgm:prSet>
      <dgm:spPr/>
    </dgm:pt>
    <dgm:pt modelId="{AB8A0B47-6F00-441F-8C5D-580EFE8F2A10}" type="pres">
      <dgm:prSet presAssocID="{3F178B72-E12E-43B3-A680-44C7DEFB09FD}" presName="sibTrans" presStyleCnt="0"/>
      <dgm:spPr/>
    </dgm:pt>
    <dgm:pt modelId="{FF7EF9E7-CD26-4198-B102-EDF88910E9A5}" type="pres">
      <dgm:prSet presAssocID="{74E4E895-82E6-4EA1-924F-0F36D30E6CDA}" presName="node" presStyleLbl="node1" presStyleIdx="5" presStyleCnt="7">
        <dgm:presLayoutVars>
          <dgm:bulletEnabled val="1"/>
        </dgm:presLayoutVars>
      </dgm:prSet>
      <dgm:spPr/>
    </dgm:pt>
    <dgm:pt modelId="{67BF4763-37E5-47ED-A9C5-C540EF344051}" type="pres">
      <dgm:prSet presAssocID="{F16BC728-21C7-4E24-91AD-BA28A23129E5}" presName="sibTrans" presStyleCnt="0"/>
      <dgm:spPr/>
    </dgm:pt>
    <dgm:pt modelId="{FDB93FBE-84DE-4F88-BF06-7F5A45E8F0A4}" type="pres">
      <dgm:prSet presAssocID="{15E69DFC-56F6-4A9F-96D0-C66FB60AE5C6}" presName="node" presStyleLbl="node1" presStyleIdx="6" presStyleCnt="7">
        <dgm:presLayoutVars>
          <dgm:bulletEnabled val="1"/>
        </dgm:presLayoutVars>
      </dgm:prSet>
      <dgm:spPr/>
    </dgm:pt>
  </dgm:ptLst>
  <dgm:cxnLst>
    <dgm:cxn modelId="{91A6F900-188A-48E3-A4B8-5F3467C9C74C}" type="presOf" srcId="{15E69DFC-56F6-4A9F-96D0-C66FB60AE5C6}" destId="{FDB93FBE-84DE-4F88-BF06-7F5A45E8F0A4}" srcOrd="0" destOrd="0" presId="urn:microsoft.com/office/officeart/2005/8/layout/default"/>
    <dgm:cxn modelId="{A736581D-003E-4044-8D74-7FE9389AF71F}" srcId="{0F1B01BE-918B-4822-92D1-D07775345B3C}" destId="{74E4E895-82E6-4EA1-924F-0F36D30E6CDA}" srcOrd="5" destOrd="0" parTransId="{A0D47A1C-7A59-4C77-AAEB-03751249E3DB}" sibTransId="{F16BC728-21C7-4E24-91AD-BA28A23129E5}"/>
    <dgm:cxn modelId="{A33E2E26-FD29-49A7-BA95-D5C377B1C3E8}" type="presOf" srcId="{A8403FB0-95BC-4440-B6A3-CFC19B0F6F11}" destId="{4EF9CC00-E373-4C78-81EA-58F776687A1B}" srcOrd="0" destOrd="0" presId="urn:microsoft.com/office/officeart/2005/8/layout/default"/>
    <dgm:cxn modelId="{E4249F26-82DB-4FD3-85A5-92999642513F}" type="presOf" srcId="{0F1B01BE-918B-4822-92D1-D07775345B3C}" destId="{9EC0A68D-8DEF-4555-95F5-2DFE5C4CB017}" srcOrd="0" destOrd="0" presId="urn:microsoft.com/office/officeart/2005/8/layout/default"/>
    <dgm:cxn modelId="{AE88D334-4AD4-4565-B57A-C38B5A82F6C2}" srcId="{0F1B01BE-918B-4822-92D1-D07775345B3C}" destId="{7AFBDA67-AB64-41FE-B287-69392F8127B1}" srcOrd="1" destOrd="0" parTransId="{95D08983-5C05-4F92-B76F-5F5C405B81EB}" sibTransId="{78140282-10D5-4364-A987-C8C508C105E2}"/>
    <dgm:cxn modelId="{5D693D61-8217-4338-8137-EA5DE547C653}" srcId="{0F1B01BE-918B-4822-92D1-D07775345B3C}" destId="{FD8F6A16-162C-4DC5-83BF-238D6CF0E128}" srcOrd="0" destOrd="0" parTransId="{C3B5F9CE-5AC8-4130-A2C8-33E88AAB56CC}" sibTransId="{9AC62DD2-9CA3-44F3-9D2E-B7FC54065F79}"/>
    <dgm:cxn modelId="{B2F95B48-222E-47C0-8246-750CF7B199FF}" srcId="{0F1B01BE-918B-4822-92D1-D07775345B3C}" destId="{A8403FB0-95BC-4440-B6A3-CFC19B0F6F11}" srcOrd="4" destOrd="0" parTransId="{C0FC3191-DBF1-4617-A711-3A8704C3316F}" sibTransId="{3F178B72-E12E-43B3-A680-44C7DEFB09FD}"/>
    <dgm:cxn modelId="{D3B60C4D-7090-4918-BD55-DAB68318E6FC}" srcId="{0F1B01BE-918B-4822-92D1-D07775345B3C}" destId="{92AF6A27-7FDB-4570-892E-CE65C4B4475A}" srcOrd="3" destOrd="0" parTransId="{9C107C6B-A1DA-4217-A5EA-820EDDA998DB}" sibTransId="{F481E680-5471-4139-B530-0200CBA61B95}"/>
    <dgm:cxn modelId="{C9C64E54-3E5F-4222-97CF-7A04DDF2A074}" type="presOf" srcId="{74E4E895-82E6-4EA1-924F-0F36D30E6CDA}" destId="{FF7EF9E7-CD26-4198-B102-EDF88910E9A5}" srcOrd="0" destOrd="0" presId="urn:microsoft.com/office/officeart/2005/8/layout/default"/>
    <dgm:cxn modelId="{930CB354-220E-4C4D-AC97-741B47E1F7A2}" type="presOf" srcId="{FD8F6A16-162C-4DC5-83BF-238D6CF0E128}" destId="{867785C9-DF40-413F-90AD-B2692588938B}" srcOrd="0" destOrd="0" presId="urn:microsoft.com/office/officeart/2005/8/layout/default"/>
    <dgm:cxn modelId="{D8C1077A-F539-45A4-9322-666BEAFC0775}" srcId="{0F1B01BE-918B-4822-92D1-D07775345B3C}" destId="{15E69DFC-56F6-4A9F-96D0-C66FB60AE5C6}" srcOrd="6" destOrd="0" parTransId="{7A948588-2D6C-4BCC-AB7C-194C78B701B2}" sibTransId="{69697994-04CF-43C4-A5CB-376B6E1B08D5}"/>
    <dgm:cxn modelId="{A2A7587D-07D8-41CA-9B3F-FCA830F458F8}" srcId="{0F1B01BE-918B-4822-92D1-D07775345B3C}" destId="{353CA8CB-3686-4638-9B24-BBB982355CBE}" srcOrd="2" destOrd="0" parTransId="{54146688-4751-4049-8B1B-7D9C7228E209}" sibTransId="{50244973-E716-46AB-8C06-59CC352B0D37}"/>
    <dgm:cxn modelId="{509321BA-798D-4B7F-9520-F1F6B8828F35}" type="presOf" srcId="{353CA8CB-3686-4638-9B24-BBB982355CBE}" destId="{AB7CFAD7-60A4-4EFB-8A3B-C6F75D8DAD51}" srcOrd="0" destOrd="0" presId="urn:microsoft.com/office/officeart/2005/8/layout/default"/>
    <dgm:cxn modelId="{583E84BD-A9C3-4EAB-962C-1A66652CBED2}" type="presOf" srcId="{92AF6A27-7FDB-4570-892E-CE65C4B4475A}" destId="{2D1A257F-08F7-4570-B967-D4F785C7FCC3}" srcOrd="0" destOrd="0" presId="urn:microsoft.com/office/officeart/2005/8/layout/default"/>
    <dgm:cxn modelId="{34796BBE-0FFF-4D24-B9DF-6DEC9E54E26F}" type="presOf" srcId="{7AFBDA67-AB64-41FE-B287-69392F8127B1}" destId="{87D814DC-4030-44B2-AEF5-3173B0B074BF}" srcOrd="0" destOrd="0" presId="urn:microsoft.com/office/officeart/2005/8/layout/default"/>
    <dgm:cxn modelId="{34534699-3D54-4014-ADBE-5E51C6273082}" type="presParOf" srcId="{9EC0A68D-8DEF-4555-95F5-2DFE5C4CB017}" destId="{867785C9-DF40-413F-90AD-B2692588938B}" srcOrd="0" destOrd="0" presId="urn:microsoft.com/office/officeart/2005/8/layout/default"/>
    <dgm:cxn modelId="{2A04CA11-EFE8-4C84-B3A6-FE0DFD35452D}" type="presParOf" srcId="{9EC0A68D-8DEF-4555-95F5-2DFE5C4CB017}" destId="{E22AB27C-BFF8-4B78-8ED3-D660FD4CB8CA}" srcOrd="1" destOrd="0" presId="urn:microsoft.com/office/officeart/2005/8/layout/default"/>
    <dgm:cxn modelId="{9480A6A3-9D8F-49ED-8428-9C6ABE9CF093}" type="presParOf" srcId="{9EC0A68D-8DEF-4555-95F5-2DFE5C4CB017}" destId="{87D814DC-4030-44B2-AEF5-3173B0B074BF}" srcOrd="2" destOrd="0" presId="urn:microsoft.com/office/officeart/2005/8/layout/default"/>
    <dgm:cxn modelId="{F74B61C1-D0D6-4977-979E-DF3570FD2F8C}" type="presParOf" srcId="{9EC0A68D-8DEF-4555-95F5-2DFE5C4CB017}" destId="{4A98C16B-E8F2-4742-8039-BF93854205C6}" srcOrd="3" destOrd="0" presId="urn:microsoft.com/office/officeart/2005/8/layout/default"/>
    <dgm:cxn modelId="{19EA7C74-0F75-421D-80D3-D361194D691D}" type="presParOf" srcId="{9EC0A68D-8DEF-4555-95F5-2DFE5C4CB017}" destId="{AB7CFAD7-60A4-4EFB-8A3B-C6F75D8DAD51}" srcOrd="4" destOrd="0" presId="urn:microsoft.com/office/officeart/2005/8/layout/default"/>
    <dgm:cxn modelId="{A6692A49-6C2D-457B-96D8-427F2D392F4A}" type="presParOf" srcId="{9EC0A68D-8DEF-4555-95F5-2DFE5C4CB017}" destId="{50A821E8-8A00-44DF-9EA4-269309BDFF8A}" srcOrd="5" destOrd="0" presId="urn:microsoft.com/office/officeart/2005/8/layout/default"/>
    <dgm:cxn modelId="{91D5F224-339E-44BF-A994-33593220B8AD}" type="presParOf" srcId="{9EC0A68D-8DEF-4555-95F5-2DFE5C4CB017}" destId="{2D1A257F-08F7-4570-B967-D4F785C7FCC3}" srcOrd="6" destOrd="0" presId="urn:microsoft.com/office/officeart/2005/8/layout/default"/>
    <dgm:cxn modelId="{F39531A8-1490-45CA-9C92-478D390F0294}" type="presParOf" srcId="{9EC0A68D-8DEF-4555-95F5-2DFE5C4CB017}" destId="{33C7A49E-4932-4194-96DC-F1D5F54D36FF}" srcOrd="7" destOrd="0" presId="urn:microsoft.com/office/officeart/2005/8/layout/default"/>
    <dgm:cxn modelId="{B1695DE7-4376-4987-946A-0010D32F3338}" type="presParOf" srcId="{9EC0A68D-8DEF-4555-95F5-2DFE5C4CB017}" destId="{4EF9CC00-E373-4C78-81EA-58F776687A1B}" srcOrd="8" destOrd="0" presId="urn:microsoft.com/office/officeart/2005/8/layout/default"/>
    <dgm:cxn modelId="{2347B8DD-CCEE-41C8-B35E-A821CF6FF55B}" type="presParOf" srcId="{9EC0A68D-8DEF-4555-95F5-2DFE5C4CB017}" destId="{AB8A0B47-6F00-441F-8C5D-580EFE8F2A10}" srcOrd="9" destOrd="0" presId="urn:microsoft.com/office/officeart/2005/8/layout/default"/>
    <dgm:cxn modelId="{B64C2148-811B-4356-A4EA-B70014DE7A17}" type="presParOf" srcId="{9EC0A68D-8DEF-4555-95F5-2DFE5C4CB017}" destId="{FF7EF9E7-CD26-4198-B102-EDF88910E9A5}" srcOrd="10" destOrd="0" presId="urn:microsoft.com/office/officeart/2005/8/layout/default"/>
    <dgm:cxn modelId="{C78CB8F0-B27D-4816-B3E6-F6D6EEC91150}" type="presParOf" srcId="{9EC0A68D-8DEF-4555-95F5-2DFE5C4CB017}" destId="{67BF4763-37E5-47ED-A9C5-C540EF344051}" srcOrd="11" destOrd="0" presId="urn:microsoft.com/office/officeart/2005/8/layout/default"/>
    <dgm:cxn modelId="{52AA7CE6-DBA8-4EAC-B73E-A52195C201A9}" type="presParOf" srcId="{9EC0A68D-8DEF-4555-95F5-2DFE5C4CB017}" destId="{FDB93FBE-84DE-4F88-BF06-7F5A45E8F0A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35E7F6-5118-419E-AA0C-33191D7C2C3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7002D5F-7D14-40C6-A679-B82923A85BBF}">
      <dgm:prSet/>
      <dgm:spPr/>
      <dgm:t>
        <a:bodyPr/>
        <a:lstStyle/>
        <a:p>
          <a:pPr>
            <a:defRPr cap="all"/>
          </a:pPr>
          <a:r>
            <a:rPr lang="en-US"/>
            <a:t>Allows the user to add all the entities involved in a hospital management</a:t>
          </a:r>
        </a:p>
      </dgm:t>
    </dgm:pt>
    <dgm:pt modelId="{434E289D-E824-4DCA-9420-290090CB1CB2}" type="parTrans" cxnId="{DDD8D6B2-106A-460D-BBF3-D780F75F038E}">
      <dgm:prSet/>
      <dgm:spPr/>
      <dgm:t>
        <a:bodyPr/>
        <a:lstStyle/>
        <a:p>
          <a:endParaRPr lang="en-US"/>
        </a:p>
      </dgm:t>
    </dgm:pt>
    <dgm:pt modelId="{17A738CD-6657-4485-AEDA-3F0580E9FCE2}" type="sibTrans" cxnId="{DDD8D6B2-106A-460D-BBF3-D780F75F038E}">
      <dgm:prSet/>
      <dgm:spPr/>
      <dgm:t>
        <a:bodyPr/>
        <a:lstStyle/>
        <a:p>
          <a:endParaRPr lang="en-US"/>
        </a:p>
      </dgm:t>
    </dgm:pt>
    <dgm:pt modelId="{AD0F7CDA-51C8-430E-8037-7200EAF9F526}">
      <dgm:prSet/>
      <dgm:spPr/>
      <dgm:t>
        <a:bodyPr/>
        <a:lstStyle/>
        <a:p>
          <a:pPr>
            <a:defRPr cap="all"/>
          </a:pPr>
          <a:r>
            <a:rPr lang="en-US"/>
            <a:t>User can also view those added entities and each of their attributes.</a:t>
          </a:r>
        </a:p>
      </dgm:t>
    </dgm:pt>
    <dgm:pt modelId="{5823ABCB-DB76-449D-BF54-E173DB097E34}" type="parTrans" cxnId="{2EA1004A-6A74-450A-9E98-A2734CE6C79E}">
      <dgm:prSet/>
      <dgm:spPr/>
      <dgm:t>
        <a:bodyPr/>
        <a:lstStyle/>
        <a:p>
          <a:endParaRPr lang="en-US"/>
        </a:p>
      </dgm:t>
    </dgm:pt>
    <dgm:pt modelId="{94D7A1FD-1C13-405D-8EDD-1D2584922C21}" type="sibTrans" cxnId="{2EA1004A-6A74-450A-9E98-A2734CE6C79E}">
      <dgm:prSet/>
      <dgm:spPr/>
      <dgm:t>
        <a:bodyPr/>
        <a:lstStyle/>
        <a:p>
          <a:endParaRPr lang="en-US"/>
        </a:p>
      </dgm:t>
    </dgm:pt>
    <dgm:pt modelId="{8E97BF9E-64AD-484D-BC90-72DCE0535DA0}">
      <dgm:prSet/>
      <dgm:spPr/>
      <dgm:t>
        <a:bodyPr/>
        <a:lstStyle/>
        <a:p>
          <a:pPr>
            <a:defRPr cap="all"/>
          </a:pPr>
          <a:r>
            <a:rPr lang="en-US"/>
            <a:t>User can add doctors, patients, staff, medicines, laborataries and facilities.</a:t>
          </a:r>
        </a:p>
      </dgm:t>
    </dgm:pt>
    <dgm:pt modelId="{2AC62545-16B2-494C-81CD-1C0A553A0E26}" type="parTrans" cxnId="{E51CE807-F8D6-45E5-B4FF-3D3241F4F972}">
      <dgm:prSet/>
      <dgm:spPr/>
      <dgm:t>
        <a:bodyPr/>
        <a:lstStyle/>
        <a:p>
          <a:endParaRPr lang="en-US"/>
        </a:p>
      </dgm:t>
    </dgm:pt>
    <dgm:pt modelId="{D2F345DB-20DB-4064-966B-666C18F04353}" type="sibTrans" cxnId="{E51CE807-F8D6-45E5-B4FF-3D3241F4F972}">
      <dgm:prSet/>
      <dgm:spPr/>
      <dgm:t>
        <a:bodyPr/>
        <a:lstStyle/>
        <a:p>
          <a:endParaRPr lang="en-US"/>
        </a:p>
      </dgm:t>
    </dgm:pt>
    <dgm:pt modelId="{A46F4B19-CAFA-4ECC-BA1D-3C8686AE5FE3}">
      <dgm:prSet/>
      <dgm:spPr/>
      <dgm:t>
        <a:bodyPr/>
        <a:lstStyle/>
        <a:p>
          <a:pPr>
            <a:defRPr cap="all"/>
          </a:pPr>
          <a:r>
            <a:rPr lang="en-US"/>
            <a:t>One can manage these entities altogether while sitting in one spot</a:t>
          </a:r>
        </a:p>
      </dgm:t>
    </dgm:pt>
    <dgm:pt modelId="{04E792E3-AB48-48F1-BC2F-C443F28CA6CD}" type="parTrans" cxnId="{E7A4952C-9BCA-49AB-870F-88F621300EF5}">
      <dgm:prSet/>
      <dgm:spPr/>
      <dgm:t>
        <a:bodyPr/>
        <a:lstStyle/>
        <a:p>
          <a:endParaRPr lang="en-US"/>
        </a:p>
      </dgm:t>
    </dgm:pt>
    <dgm:pt modelId="{514DE0F0-D130-4CAC-8E83-B49DE7133094}" type="sibTrans" cxnId="{E7A4952C-9BCA-49AB-870F-88F621300EF5}">
      <dgm:prSet/>
      <dgm:spPr/>
      <dgm:t>
        <a:bodyPr/>
        <a:lstStyle/>
        <a:p>
          <a:endParaRPr lang="en-US"/>
        </a:p>
      </dgm:t>
    </dgm:pt>
    <dgm:pt modelId="{10F5701B-3967-43B9-A7F0-11B23AD51335}" type="pres">
      <dgm:prSet presAssocID="{3735E7F6-5118-419E-AA0C-33191D7C2C3F}" presName="root" presStyleCnt="0">
        <dgm:presLayoutVars>
          <dgm:dir/>
          <dgm:resizeHandles val="exact"/>
        </dgm:presLayoutVars>
      </dgm:prSet>
      <dgm:spPr/>
    </dgm:pt>
    <dgm:pt modelId="{AED4235D-624A-4765-B734-1BAA056E79DB}" type="pres">
      <dgm:prSet presAssocID="{C7002D5F-7D14-40C6-A679-B82923A85BBF}" presName="compNode" presStyleCnt="0"/>
      <dgm:spPr/>
    </dgm:pt>
    <dgm:pt modelId="{AD1CC795-74B0-4C41-9CAA-E963CAA18987}" type="pres">
      <dgm:prSet presAssocID="{C7002D5F-7D14-40C6-A679-B82923A85BBF}" presName="iconBgRect" presStyleLbl="bgShp" presStyleIdx="0" presStyleCnt="4"/>
      <dgm:spPr/>
    </dgm:pt>
    <dgm:pt modelId="{2EC0A39C-2456-4215-96AF-EAE895EBF5A8}" type="pres">
      <dgm:prSet presAssocID="{C7002D5F-7D14-40C6-A679-B82923A85B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2C2E328-6BE8-4029-8A1C-DF297F9FDDEF}" type="pres">
      <dgm:prSet presAssocID="{C7002D5F-7D14-40C6-A679-B82923A85BBF}" presName="spaceRect" presStyleCnt="0"/>
      <dgm:spPr/>
    </dgm:pt>
    <dgm:pt modelId="{FAF2D7F5-A38F-4B36-B3DB-0DB8A265C1D5}" type="pres">
      <dgm:prSet presAssocID="{C7002D5F-7D14-40C6-A679-B82923A85BBF}" presName="textRect" presStyleLbl="revTx" presStyleIdx="0" presStyleCnt="4">
        <dgm:presLayoutVars>
          <dgm:chMax val="1"/>
          <dgm:chPref val="1"/>
        </dgm:presLayoutVars>
      </dgm:prSet>
      <dgm:spPr/>
    </dgm:pt>
    <dgm:pt modelId="{9FCD5AC6-AB3D-485B-9A61-7FB6EF6EC5A7}" type="pres">
      <dgm:prSet presAssocID="{17A738CD-6657-4485-AEDA-3F0580E9FCE2}" presName="sibTrans" presStyleCnt="0"/>
      <dgm:spPr/>
    </dgm:pt>
    <dgm:pt modelId="{FB4F5DFB-9D6F-4450-B56A-B9E3DB167F03}" type="pres">
      <dgm:prSet presAssocID="{AD0F7CDA-51C8-430E-8037-7200EAF9F526}" presName="compNode" presStyleCnt="0"/>
      <dgm:spPr/>
    </dgm:pt>
    <dgm:pt modelId="{ADEB1059-BAF4-441F-8014-402F2E684296}" type="pres">
      <dgm:prSet presAssocID="{AD0F7CDA-51C8-430E-8037-7200EAF9F526}" presName="iconBgRect" presStyleLbl="bgShp" presStyleIdx="1" presStyleCnt="4"/>
      <dgm:spPr/>
    </dgm:pt>
    <dgm:pt modelId="{08AC78CF-0DEE-4BA3-943E-D91B8789D91B}" type="pres">
      <dgm:prSet presAssocID="{AD0F7CDA-51C8-430E-8037-7200EAF9F5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C328837-4B06-4B16-A156-3ADBA906E0D2}" type="pres">
      <dgm:prSet presAssocID="{AD0F7CDA-51C8-430E-8037-7200EAF9F526}" presName="spaceRect" presStyleCnt="0"/>
      <dgm:spPr/>
    </dgm:pt>
    <dgm:pt modelId="{92B05BA3-EE7B-4E24-9A3A-5022EA042269}" type="pres">
      <dgm:prSet presAssocID="{AD0F7CDA-51C8-430E-8037-7200EAF9F526}" presName="textRect" presStyleLbl="revTx" presStyleIdx="1" presStyleCnt="4">
        <dgm:presLayoutVars>
          <dgm:chMax val="1"/>
          <dgm:chPref val="1"/>
        </dgm:presLayoutVars>
      </dgm:prSet>
      <dgm:spPr/>
    </dgm:pt>
    <dgm:pt modelId="{0CE93E9A-8904-475E-B86A-FDEF2FAA4512}" type="pres">
      <dgm:prSet presAssocID="{94D7A1FD-1C13-405D-8EDD-1D2584922C21}" presName="sibTrans" presStyleCnt="0"/>
      <dgm:spPr/>
    </dgm:pt>
    <dgm:pt modelId="{7C529A01-E573-4140-923A-6D86317E9BCA}" type="pres">
      <dgm:prSet presAssocID="{8E97BF9E-64AD-484D-BC90-72DCE0535DA0}" presName="compNode" presStyleCnt="0"/>
      <dgm:spPr/>
    </dgm:pt>
    <dgm:pt modelId="{E013D27B-7950-4832-A15C-BAE31C7B82A7}" type="pres">
      <dgm:prSet presAssocID="{8E97BF9E-64AD-484D-BC90-72DCE0535DA0}" presName="iconBgRect" presStyleLbl="bgShp" presStyleIdx="2" presStyleCnt="4"/>
      <dgm:spPr/>
    </dgm:pt>
    <dgm:pt modelId="{4DFB60EC-0665-4E5A-8C1F-05DF5D53A11B}" type="pres">
      <dgm:prSet presAssocID="{8E97BF9E-64AD-484D-BC90-72DCE0535D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CA232341-B324-4801-91C4-08ED867EDB55}" type="pres">
      <dgm:prSet presAssocID="{8E97BF9E-64AD-484D-BC90-72DCE0535DA0}" presName="spaceRect" presStyleCnt="0"/>
      <dgm:spPr/>
    </dgm:pt>
    <dgm:pt modelId="{22941925-5A0C-4E78-B0B7-49FAD711826E}" type="pres">
      <dgm:prSet presAssocID="{8E97BF9E-64AD-484D-BC90-72DCE0535DA0}" presName="textRect" presStyleLbl="revTx" presStyleIdx="2" presStyleCnt="4">
        <dgm:presLayoutVars>
          <dgm:chMax val="1"/>
          <dgm:chPref val="1"/>
        </dgm:presLayoutVars>
      </dgm:prSet>
      <dgm:spPr/>
    </dgm:pt>
    <dgm:pt modelId="{86F506B3-AB82-4D19-8F1E-5EA07C4227BA}" type="pres">
      <dgm:prSet presAssocID="{D2F345DB-20DB-4064-966B-666C18F04353}" presName="sibTrans" presStyleCnt="0"/>
      <dgm:spPr/>
    </dgm:pt>
    <dgm:pt modelId="{03B07DEA-8D76-45BD-A55F-88263B91FEC0}" type="pres">
      <dgm:prSet presAssocID="{A46F4B19-CAFA-4ECC-BA1D-3C8686AE5FE3}" presName="compNode" presStyleCnt="0"/>
      <dgm:spPr/>
    </dgm:pt>
    <dgm:pt modelId="{F04C297B-5A30-4146-AFE6-8AA49D861CE0}" type="pres">
      <dgm:prSet presAssocID="{A46F4B19-CAFA-4ECC-BA1D-3C8686AE5FE3}" presName="iconBgRect" presStyleLbl="bgShp" presStyleIdx="3" presStyleCnt="4"/>
      <dgm:spPr/>
    </dgm:pt>
    <dgm:pt modelId="{3AE845E8-82D0-41E8-BEB5-8C4984E4F76B}" type="pres">
      <dgm:prSet presAssocID="{A46F4B19-CAFA-4ECC-BA1D-3C8686AE5F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20523A1-677B-4683-A81E-61E31A5AEFB1}" type="pres">
      <dgm:prSet presAssocID="{A46F4B19-CAFA-4ECC-BA1D-3C8686AE5FE3}" presName="spaceRect" presStyleCnt="0"/>
      <dgm:spPr/>
    </dgm:pt>
    <dgm:pt modelId="{6339F881-207C-41F7-A6AD-E863D9C0CE0D}" type="pres">
      <dgm:prSet presAssocID="{A46F4B19-CAFA-4ECC-BA1D-3C8686AE5F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1CE807-F8D6-45E5-B4FF-3D3241F4F972}" srcId="{3735E7F6-5118-419E-AA0C-33191D7C2C3F}" destId="{8E97BF9E-64AD-484D-BC90-72DCE0535DA0}" srcOrd="2" destOrd="0" parTransId="{2AC62545-16B2-494C-81CD-1C0A553A0E26}" sibTransId="{D2F345DB-20DB-4064-966B-666C18F04353}"/>
    <dgm:cxn modelId="{4D12C410-6B51-4111-BD25-87E81C53160E}" type="presOf" srcId="{AD0F7CDA-51C8-430E-8037-7200EAF9F526}" destId="{92B05BA3-EE7B-4E24-9A3A-5022EA042269}" srcOrd="0" destOrd="0" presId="urn:microsoft.com/office/officeart/2018/5/layout/IconCircleLabelList"/>
    <dgm:cxn modelId="{E7A4952C-9BCA-49AB-870F-88F621300EF5}" srcId="{3735E7F6-5118-419E-AA0C-33191D7C2C3F}" destId="{A46F4B19-CAFA-4ECC-BA1D-3C8686AE5FE3}" srcOrd="3" destOrd="0" parTransId="{04E792E3-AB48-48F1-BC2F-C443F28CA6CD}" sibTransId="{514DE0F0-D130-4CAC-8E83-B49DE7133094}"/>
    <dgm:cxn modelId="{2EA1004A-6A74-450A-9E98-A2734CE6C79E}" srcId="{3735E7F6-5118-419E-AA0C-33191D7C2C3F}" destId="{AD0F7CDA-51C8-430E-8037-7200EAF9F526}" srcOrd="1" destOrd="0" parTransId="{5823ABCB-DB76-449D-BF54-E173DB097E34}" sibTransId="{94D7A1FD-1C13-405D-8EDD-1D2584922C21}"/>
    <dgm:cxn modelId="{3B178CAA-E1F0-489B-AC9E-4BD885D048BE}" type="presOf" srcId="{A46F4B19-CAFA-4ECC-BA1D-3C8686AE5FE3}" destId="{6339F881-207C-41F7-A6AD-E863D9C0CE0D}" srcOrd="0" destOrd="0" presId="urn:microsoft.com/office/officeart/2018/5/layout/IconCircleLabelList"/>
    <dgm:cxn modelId="{DDD8D6B2-106A-460D-BBF3-D780F75F038E}" srcId="{3735E7F6-5118-419E-AA0C-33191D7C2C3F}" destId="{C7002D5F-7D14-40C6-A679-B82923A85BBF}" srcOrd="0" destOrd="0" parTransId="{434E289D-E824-4DCA-9420-290090CB1CB2}" sibTransId="{17A738CD-6657-4485-AEDA-3F0580E9FCE2}"/>
    <dgm:cxn modelId="{8923A3C3-5827-4197-AE5B-F64243FADBC7}" type="presOf" srcId="{C7002D5F-7D14-40C6-A679-B82923A85BBF}" destId="{FAF2D7F5-A38F-4B36-B3DB-0DB8A265C1D5}" srcOrd="0" destOrd="0" presId="urn:microsoft.com/office/officeart/2018/5/layout/IconCircleLabelList"/>
    <dgm:cxn modelId="{E6FD92E2-EAF9-4608-A114-5F8A04EE7ADA}" type="presOf" srcId="{3735E7F6-5118-419E-AA0C-33191D7C2C3F}" destId="{10F5701B-3967-43B9-A7F0-11B23AD51335}" srcOrd="0" destOrd="0" presId="urn:microsoft.com/office/officeart/2018/5/layout/IconCircleLabelList"/>
    <dgm:cxn modelId="{8DDEABF9-7D93-4032-80F0-A0EC32B28468}" type="presOf" srcId="{8E97BF9E-64AD-484D-BC90-72DCE0535DA0}" destId="{22941925-5A0C-4E78-B0B7-49FAD711826E}" srcOrd="0" destOrd="0" presId="urn:microsoft.com/office/officeart/2018/5/layout/IconCircleLabelList"/>
    <dgm:cxn modelId="{3361C450-2534-45C7-BA6D-61A1A5E36933}" type="presParOf" srcId="{10F5701B-3967-43B9-A7F0-11B23AD51335}" destId="{AED4235D-624A-4765-B734-1BAA056E79DB}" srcOrd="0" destOrd="0" presId="urn:microsoft.com/office/officeart/2018/5/layout/IconCircleLabelList"/>
    <dgm:cxn modelId="{B6D07D96-C5A5-4814-B42C-033882178B2A}" type="presParOf" srcId="{AED4235D-624A-4765-B734-1BAA056E79DB}" destId="{AD1CC795-74B0-4C41-9CAA-E963CAA18987}" srcOrd="0" destOrd="0" presId="urn:microsoft.com/office/officeart/2018/5/layout/IconCircleLabelList"/>
    <dgm:cxn modelId="{2401D557-8F36-4E17-9FF5-27F246C9F7AA}" type="presParOf" srcId="{AED4235D-624A-4765-B734-1BAA056E79DB}" destId="{2EC0A39C-2456-4215-96AF-EAE895EBF5A8}" srcOrd="1" destOrd="0" presId="urn:microsoft.com/office/officeart/2018/5/layout/IconCircleLabelList"/>
    <dgm:cxn modelId="{7E38CCA5-2B70-463A-AED7-E84346071AB8}" type="presParOf" srcId="{AED4235D-624A-4765-B734-1BAA056E79DB}" destId="{B2C2E328-6BE8-4029-8A1C-DF297F9FDDEF}" srcOrd="2" destOrd="0" presId="urn:microsoft.com/office/officeart/2018/5/layout/IconCircleLabelList"/>
    <dgm:cxn modelId="{363D157E-D346-4E7C-A041-7BF5E8B73203}" type="presParOf" srcId="{AED4235D-624A-4765-B734-1BAA056E79DB}" destId="{FAF2D7F5-A38F-4B36-B3DB-0DB8A265C1D5}" srcOrd="3" destOrd="0" presId="urn:microsoft.com/office/officeart/2018/5/layout/IconCircleLabelList"/>
    <dgm:cxn modelId="{7E5574C1-CD27-4933-A431-299D153AEB3D}" type="presParOf" srcId="{10F5701B-3967-43B9-A7F0-11B23AD51335}" destId="{9FCD5AC6-AB3D-485B-9A61-7FB6EF6EC5A7}" srcOrd="1" destOrd="0" presId="urn:microsoft.com/office/officeart/2018/5/layout/IconCircleLabelList"/>
    <dgm:cxn modelId="{5345A4FF-E6A2-41EE-921C-38322FCB4DEA}" type="presParOf" srcId="{10F5701B-3967-43B9-A7F0-11B23AD51335}" destId="{FB4F5DFB-9D6F-4450-B56A-B9E3DB167F03}" srcOrd="2" destOrd="0" presId="urn:microsoft.com/office/officeart/2018/5/layout/IconCircleLabelList"/>
    <dgm:cxn modelId="{7E8F162C-253A-4089-BD01-25DECCBF3A8C}" type="presParOf" srcId="{FB4F5DFB-9D6F-4450-B56A-B9E3DB167F03}" destId="{ADEB1059-BAF4-441F-8014-402F2E684296}" srcOrd="0" destOrd="0" presId="urn:microsoft.com/office/officeart/2018/5/layout/IconCircleLabelList"/>
    <dgm:cxn modelId="{3289564F-2D4F-4A93-92FA-7B9E7544DDB6}" type="presParOf" srcId="{FB4F5DFB-9D6F-4450-B56A-B9E3DB167F03}" destId="{08AC78CF-0DEE-4BA3-943E-D91B8789D91B}" srcOrd="1" destOrd="0" presId="urn:microsoft.com/office/officeart/2018/5/layout/IconCircleLabelList"/>
    <dgm:cxn modelId="{4C120333-0539-465E-832D-A7EDC5043C2B}" type="presParOf" srcId="{FB4F5DFB-9D6F-4450-B56A-B9E3DB167F03}" destId="{6C328837-4B06-4B16-A156-3ADBA906E0D2}" srcOrd="2" destOrd="0" presId="urn:microsoft.com/office/officeart/2018/5/layout/IconCircleLabelList"/>
    <dgm:cxn modelId="{0A6AC8F7-DBBD-4A0E-AE5E-51753488EB01}" type="presParOf" srcId="{FB4F5DFB-9D6F-4450-B56A-B9E3DB167F03}" destId="{92B05BA3-EE7B-4E24-9A3A-5022EA042269}" srcOrd="3" destOrd="0" presId="urn:microsoft.com/office/officeart/2018/5/layout/IconCircleLabelList"/>
    <dgm:cxn modelId="{4821BE7E-FAC4-4BCA-AD62-AD90074D37EF}" type="presParOf" srcId="{10F5701B-3967-43B9-A7F0-11B23AD51335}" destId="{0CE93E9A-8904-475E-B86A-FDEF2FAA4512}" srcOrd="3" destOrd="0" presId="urn:microsoft.com/office/officeart/2018/5/layout/IconCircleLabelList"/>
    <dgm:cxn modelId="{FC2D9433-2B1C-416E-B63F-995248EDEFFB}" type="presParOf" srcId="{10F5701B-3967-43B9-A7F0-11B23AD51335}" destId="{7C529A01-E573-4140-923A-6D86317E9BCA}" srcOrd="4" destOrd="0" presId="urn:microsoft.com/office/officeart/2018/5/layout/IconCircleLabelList"/>
    <dgm:cxn modelId="{57A79274-D23F-4C6B-9EDD-2A13ED15F19D}" type="presParOf" srcId="{7C529A01-E573-4140-923A-6D86317E9BCA}" destId="{E013D27B-7950-4832-A15C-BAE31C7B82A7}" srcOrd="0" destOrd="0" presId="urn:microsoft.com/office/officeart/2018/5/layout/IconCircleLabelList"/>
    <dgm:cxn modelId="{AADF573C-79F8-4138-A0C0-B81706CD3102}" type="presParOf" srcId="{7C529A01-E573-4140-923A-6D86317E9BCA}" destId="{4DFB60EC-0665-4E5A-8C1F-05DF5D53A11B}" srcOrd="1" destOrd="0" presId="urn:microsoft.com/office/officeart/2018/5/layout/IconCircleLabelList"/>
    <dgm:cxn modelId="{CD1CAB38-30AD-47DA-9E4F-811D6A2D544E}" type="presParOf" srcId="{7C529A01-E573-4140-923A-6D86317E9BCA}" destId="{CA232341-B324-4801-91C4-08ED867EDB55}" srcOrd="2" destOrd="0" presId="urn:microsoft.com/office/officeart/2018/5/layout/IconCircleLabelList"/>
    <dgm:cxn modelId="{FEC64B43-8BB1-4B19-89E3-E21D0B3D149A}" type="presParOf" srcId="{7C529A01-E573-4140-923A-6D86317E9BCA}" destId="{22941925-5A0C-4E78-B0B7-49FAD711826E}" srcOrd="3" destOrd="0" presId="urn:microsoft.com/office/officeart/2018/5/layout/IconCircleLabelList"/>
    <dgm:cxn modelId="{238170DD-2586-4194-8BDA-036E81B3AB97}" type="presParOf" srcId="{10F5701B-3967-43B9-A7F0-11B23AD51335}" destId="{86F506B3-AB82-4D19-8F1E-5EA07C4227BA}" srcOrd="5" destOrd="0" presId="urn:microsoft.com/office/officeart/2018/5/layout/IconCircleLabelList"/>
    <dgm:cxn modelId="{BEC56EC2-2174-43C0-8C77-865B0AAD3A62}" type="presParOf" srcId="{10F5701B-3967-43B9-A7F0-11B23AD51335}" destId="{03B07DEA-8D76-45BD-A55F-88263B91FEC0}" srcOrd="6" destOrd="0" presId="urn:microsoft.com/office/officeart/2018/5/layout/IconCircleLabelList"/>
    <dgm:cxn modelId="{4D579508-6A07-4FB0-8038-AD56F7352A6A}" type="presParOf" srcId="{03B07DEA-8D76-45BD-A55F-88263B91FEC0}" destId="{F04C297B-5A30-4146-AFE6-8AA49D861CE0}" srcOrd="0" destOrd="0" presId="urn:microsoft.com/office/officeart/2018/5/layout/IconCircleLabelList"/>
    <dgm:cxn modelId="{09054F80-6C9E-4AA7-BB4F-959E62F43961}" type="presParOf" srcId="{03B07DEA-8D76-45BD-A55F-88263B91FEC0}" destId="{3AE845E8-82D0-41E8-BEB5-8C4984E4F76B}" srcOrd="1" destOrd="0" presId="urn:microsoft.com/office/officeart/2018/5/layout/IconCircleLabelList"/>
    <dgm:cxn modelId="{E7F89F95-17D1-4671-AB9D-53B80D13D55B}" type="presParOf" srcId="{03B07DEA-8D76-45BD-A55F-88263B91FEC0}" destId="{120523A1-677B-4683-A81E-61E31A5AEFB1}" srcOrd="2" destOrd="0" presId="urn:microsoft.com/office/officeart/2018/5/layout/IconCircleLabelList"/>
    <dgm:cxn modelId="{04D9DD94-7DF1-4211-A428-B4980471C462}" type="presParOf" srcId="{03B07DEA-8D76-45BD-A55F-88263B91FEC0}" destId="{6339F881-207C-41F7-A6AD-E863D9C0CE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1323C-5A6E-45B4-869E-DC67816A228C}">
      <dsp:nvSpPr>
        <dsp:cNvPr id="0" name=""/>
        <dsp:cNvSpPr/>
      </dsp:nvSpPr>
      <dsp:spPr>
        <a:xfrm>
          <a:off x="61409" y="931767"/>
          <a:ext cx="980790" cy="9807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14A99-DB46-489A-AAFA-6AA8CB15662E}">
      <dsp:nvSpPr>
        <dsp:cNvPr id="0" name=""/>
        <dsp:cNvSpPr/>
      </dsp:nvSpPr>
      <dsp:spPr>
        <a:xfrm>
          <a:off x="267375" y="1137733"/>
          <a:ext cx="568858" cy="568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BDC48-2B64-40ED-967E-3A71039CCCB1}">
      <dsp:nvSpPr>
        <dsp:cNvPr id="0" name=""/>
        <dsp:cNvSpPr/>
      </dsp:nvSpPr>
      <dsp:spPr>
        <a:xfrm>
          <a:off x="1252369" y="931767"/>
          <a:ext cx="2311862" cy="98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Create New Entity:</a:t>
          </a:r>
          <a:r>
            <a:rPr lang="en-US" sz="1600" kern="1200"/>
            <a:t> Add new Doctor, Patient, Staff,  Medicine etc.</a:t>
          </a:r>
        </a:p>
      </dsp:txBody>
      <dsp:txXfrm>
        <a:off x="1252369" y="931767"/>
        <a:ext cx="2311862" cy="980790"/>
      </dsp:txXfrm>
    </dsp:sp>
    <dsp:sp modelId="{AD53975E-7BBA-4D39-ACDA-6FD18C191E04}">
      <dsp:nvSpPr>
        <dsp:cNvPr id="0" name=""/>
        <dsp:cNvSpPr/>
      </dsp:nvSpPr>
      <dsp:spPr>
        <a:xfrm>
          <a:off x="3967056" y="931767"/>
          <a:ext cx="980790" cy="9807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D9648-D917-4178-BFF3-26FB1F677122}">
      <dsp:nvSpPr>
        <dsp:cNvPr id="0" name=""/>
        <dsp:cNvSpPr/>
      </dsp:nvSpPr>
      <dsp:spPr>
        <a:xfrm>
          <a:off x="4173022" y="1137733"/>
          <a:ext cx="568858" cy="568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47BAE-705C-409D-90B0-2C26816C9982}">
      <dsp:nvSpPr>
        <dsp:cNvPr id="0" name=""/>
        <dsp:cNvSpPr/>
      </dsp:nvSpPr>
      <dsp:spPr>
        <a:xfrm>
          <a:off x="5158015" y="931767"/>
          <a:ext cx="2311862" cy="98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View All Data:</a:t>
          </a:r>
          <a:r>
            <a:rPr lang="en-US" sz="1600" kern="1200"/>
            <a:t>  View all data at one place.</a:t>
          </a:r>
        </a:p>
      </dsp:txBody>
      <dsp:txXfrm>
        <a:off x="5158015" y="931767"/>
        <a:ext cx="2311862" cy="980790"/>
      </dsp:txXfrm>
    </dsp:sp>
    <dsp:sp modelId="{9029501D-973C-4CE0-BB30-F5FAE474112F}">
      <dsp:nvSpPr>
        <dsp:cNvPr id="0" name=""/>
        <dsp:cNvSpPr/>
      </dsp:nvSpPr>
      <dsp:spPr>
        <a:xfrm>
          <a:off x="61409" y="3150442"/>
          <a:ext cx="980790" cy="9807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99004-6144-4E80-90FD-B6D45E7527E8}">
      <dsp:nvSpPr>
        <dsp:cNvPr id="0" name=""/>
        <dsp:cNvSpPr/>
      </dsp:nvSpPr>
      <dsp:spPr>
        <a:xfrm>
          <a:off x="267375" y="3356408"/>
          <a:ext cx="568858" cy="568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2D894-ABBD-4C7A-9C8D-BC330E67E26B}">
      <dsp:nvSpPr>
        <dsp:cNvPr id="0" name=""/>
        <dsp:cNvSpPr/>
      </dsp:nvSpPr>
      <dsp:spPr>
        <a:xfrm>
          <a:off x="1252369" y="3150442"/>
          <a:ext cx="2311862" cy="98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Close Active Window:</a:t>
          </a:r>
          <a:r>
            <a:rPr lang="en-US" sz="1600" kern="1200"/>
            <a:t> Close the current window.</a:t>
          </a:r>
        </a:p>
      </dsp:txBody>
      <dsp:txXfrm>
        <a:off x="1252369" y="3150442"/>
        <a:ext cx="2311862" cy="980790"/>
      </dsp:txXfrm>
    </dsp:sp>
    <dsp:sp modelId="{4656EA2D-B7D4-4527-A264-1F7E184FE33A}">
      <dsp:nvSpPr>
        <dsp:cNvPr id="0" name=""/>
        <dsp:cNvSpPr/>
      </dsp:nvSpPr>
      <dsp:spPr>
        <a:xfrm>
          <a:off x="3967056" y="3150442"/>
          <a:ext cx="980790" cy="9807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08CE8-6575-468D-9B2C-E559DE07C675}">
      <dsp:nvSpPr>
        <dsp:cNvPr id="0" name=""/>
        <dsp:cNvSpPr/>
      </dsp:nvSpPr>
      <dsp:spPr>
        <a:xfrm>
          <a:off x="4173022" y="3356408"/>
          <a:ext cx="568858" cy="5688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F5403-CFBC-447E-9AEE-8880F8BF7B36}">
      <dsp:nvSpPr>
        <dsp:cNvPr id="0" name=""/>
        <dsp:cNvSpPr/>
      </dsp:nvSpPr>
      <dsp:spPr>
        <a:xfrm>
          <a:off x="5158015" y="3150442"/>
          <a:ext cx="2311862" cy="98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Close All Window:</a:t>
          </a:r>
          <a:r>
            <a:rPr lang="en-US" sz="1600" kern="1200"/>
            <a:t> Close all windows.</a:t>
          </a:r>
        </a:p>
      </dsp:txBody>
      <dsp:txXfrm>
        <a:off x="5158015" y="3150442"/>
        <a:ext cx="2311862" cy="980790"/>
      </dsp:txXfrm>
    </dsp:sp>
    <dsp:sp modelId="{29FE414F-062E-4920-AD36-FCD20677444C}">
      <dsp:nvSpPr>
        <dsp:cNvPr id="0" name=""/>
        <dsp:cNvSpPr/>
      </dsp:nvSpPr>
      <dsp:spPr>
        <a:xfrm>
          <a:off x="61409" y="5369117"/>
          <a:ext cx="980790" cy="9807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18DE7-0E88-493A-88B4-5D79C6CC9617}">
      <dsp:nvSpPr>
        <dsp:cNvPr id="0" name=""/>
        <dsp:cNvSpPr/>
      </dsp:nvSpPr>
      <dsp:spPr>
        <a:xfrm>
          <a:off x="267375" y="5575083"/>
          <a:ext cx="568858" cy="5688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94FF5-D8A7-492E-9208-5D5A61C3F64A}">
      <dsp:nvSpPr>
        <dsp:cNvPr id="0" name=""/>
        <dsp:cNvSpPr/>
      </dsp:nvSpPr>
      <dsp:spPr>
        <a:xfrm>
          <a:off x="1252369" y="5369117"/>
          <a:ext cx="2311862" cy="98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About the system:</a:t>
          </a:r>
          <a:r>
            <a:rPr lang="en-US" sz="1600" kern="1200"/>
            <a:t> About the system(creation and name).</a:t>
          </a:r>
        </a:p>
      </dsp:txBody>
      <dsp:txXfrm>
        <a:off x="1252369" y="5369117"/>
        <a:ext cx="2311862" cy="980790"/>
      </dsp:txXfrm>
    </dsp:sp>
    <dsp:sp modelId="{3EA292A2-46E4-4BC9-BB46-CBA758DC49AE}">
      <dsp:nvSpPr>
        <dsp:cNvPr id="0" name=""/>
        <dsp:cNvSpPr/>
      </dsp:nvSpPr>
      <dsp:spPr>
        <a:xfrm>
          <a:off x="3967056" y="5369117"/>
          <a:ext cx="980790" cy="9807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0B0EE-A377-41EA-AE26-C4A782D47AD0}">
      <dsp:nvSpPr>
        <dsp:cNvPr id="0" name=""/>
        <dsp:cNvSpPr/>
      </dsp:nvSpPr>
      <dsp:spPr>
        <a:xfrm>
          <a:off x="4173022" y="5575083"/>
          <a:ext cx="568858" cy="5688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378DC-226D-4FA7-BD62-3B188FBBC18E}">
      <dsp:nvSpPr>
        <dsp:cNvPr id="0" name=""/>
        <dsp:cNvSpPr/>
      </dsp:nvSpPr>
      <dsp:spPr>
        <a:xfrm>
          <a:off x="5158015" y="5369117"/>
          <a:ext cx="2311862" cy="98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Quit:</a:t>
          </a:r>
          <a:r>
            <a:rPr lang="en-US" sz="1600" kern="1200"/>
            <a:t> Quit the system.</a:t>
          </a:r>
        </a:p>
      </dsp:txBody>
      <dsp:txXfrm>
        <a:off x="5158015" y="5369117"/>
        <a:ext cx="2311862" cy="980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30703-BA81-46F8-9EE7-6B368DBAB6E4}">
      <dsp:nvSpPr>
        <dsp:cNvPr id="0" name=""/>
        <dsp:cNvSpPr/>
      </dsp:nvSpPr>
      <dsp:spPr>
        <a:xfrm>
          <a:off x="5796263" y="1551179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Main</a:t>
          </a:r>
          <a:endParaRPr lang="en-US" sz="900" kern="1200" dirty="0"/>
        </a:p>
      </dsp:txBody>
      <dsp:txXfrm>
        <a:off x="5810178" y="1565094"/>
        <a:ext cx="684826" cy="447274"/>
      </dsp:txXfrm>
    </dsp:sp>
    <dsp:sp modelId="{607D2B8C-273E-495B-A7AC-902E196EBF17}">
      <dsp:nvSpPr>
        <dsp:cNvPr id="0" name=""/>
        <dsp:cNvSpPr/>
      </dsp:nvSpPr>
      <dsp:spPr>
        <a:xfrm>
          <a:off x="825482" y="2026283"/>
          <a:ext cx="5327109" cy="190041"/>
        </a:xfrm>
        <a:custGeom>
          <a:avLst/>
          <a:gdLst/>
          <a:ahLst/>
          <a:cxnLst/>
          <a:rect l="0" t="0" r="0" b="0"/>
          <a:pathLst>
            <a:path>
              <a:moveTo>
                <a:pt x="5327109" y="0"/>
              </a:moveTo>
              <a:lnTo>
                <a:pt x="5327109" y="95020"/>
              </a:lnTo>
              <a:lnTo>
                <a:pt x="0" y="95020"/>
              </a:lnTo>
              <a:lnTo>
                <a:pt x="0" y="1900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6460E-5283-4334-B75D-F12DC2ECBF0F}">
      <dsp:nvSpPr>
        <dsp:cNvPr id="0" name=""/>
        <dsp:cNvSpPr/>
      </dsp:nvSpPr>
      <dsp:spPr>
        <a:xfrm>
          <a:off x="469153" y="2216325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Doctor</a:t>
          </a:r>
          <a:endParaRPr lang="en-US" sz="900" kern="1200" dirty="0"/>
        </a:p>
      </dsp:txBody>
      <dsp:txXfrm>
        <a:off x="483068" y="2230240"/>
        <a:ext cx="684826" cy="447274"/>
      </dsp:txXfrm>
    </dsp:sp>
    <dsp:sp modelId="{E6B171FB-D623-4900-8D7D-64F50DAF1271}">
      <dsp:nvSpPr>
        <dsp:cNvPr id="0" name=""/>
        <dsp:cNvSpPr/>
      </dsp:nvSpPr>
      <dsp:spPr>
        <a:xfrm>
          <a:off x="362255" y="2691430"/>
          <a:ext cx="463226" cy="190041"/>
        </a:xfrm>
        <a:custGeom>
          <a:avLst/>
          <a:gdLst/>
          <a:ahLst/>
          <a:cxnLst/>
          <a:rect l="0" t="0" r="0" b="0"/>
          <a:pathLst>
            <a:path>
              <a:moveTo>
                <a:pt x="463226" y="0"/>
              </a:moveTo>
              <a:lnTo>
                <a:pt x="463226" y="95020"/>
              </a:lnTo>
              <a:lnTo>
                <a:pt x="0" y="95020"/>
              </a:lnTo>
              <a:lnTo>
                <a:pt x="0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B736B-ACA0-4F96-A50A-2CE5DA102805}">
      <dsp:nvSpPr>
        <dsp:cNvPr id="0" name=""/>
        <dsp:cNvSpPr/>
      </dsp:nvSpPr>
      <dsp:spPr>
        <a:xfrm>
          <a:off x="5926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Add New Entry</a:t>
          </a:r>
          <a:endParaRPr lang="en-US" sz="900" kern="1200" dirty="0"/>
        </a:p>
      </dsp:txBody>
      <dsp:txXfrm>
        <a:off x="19841" y="2895387"/>
        <a:ext cx="684826" cy="447274"/>
      </dsp:txXfrm>
    </dsp:sp>
    <dsp:sp modelId="{04CC1652-6A78-4B06-BDE9-EB09FE955AC9}">
      <dsp:nvSpPr>
        <dsp:cNvPr id="0" name=""/>
        <dsp:cNvSpPr/>
      </dsp:nvSpPr>
      <dsp:spPr>
        <a:xfrm>
          <a:off x="825482" y="2691430"/>
          <a:ext cx="463226" cy="190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20"/>
              </a:lnTo>
              <a:lnTo>
                <a:pt x="463226" y="95020"/>
              </a:lnTo>
              <a:lnTo>
                <a:pt x="463226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21133-A351-4F40-821F-DA7AAAD00F17}">
      <dsp:nvSpPr>
        <dsp:cNvPr id="0" name=""/>
        <dsp:cNvSpPr/>
      </dsp:nvSpPr>
      <dsp:spPr>
        <a:xfrm>
          <a:off x="932380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View Existing List</a:t>
          </a:r>
          <a:endParaRPr lang="en-US" sz="900" kern="1200" dirty="0"/>
        </a:p>
      </dsp:txBody>
      <dsp:txXfrm>
        <a:off x="946295" y="2895387"/>
        <a:ext cx="684826" cy="447274"/>
      </dsp:txXfrm>
    </dsp:sp>
    <dsp:sp modelId="{6BA44967-5752-4A94-9145-87D5DB141F3D}">
      <dsp:nvSpPr>
        <dsp:cNvPr id="0" name=""/>
        <dsp:cNvSpPr/>
      </dsp:nvSpPr>
      <dsp:spPr>
        <a:xfrm>
          <a:off x="2678389" y="2026283"/>
          <a:ext cx="3474201" cy="190041"/>
        </a:xfrm>
        <a:custGeom>
          <a:avLst/>
          <a:gdLst/>
          <a:ahLst/>
          <a:cxnLst/>
          <a:rect l="0" t="0" r="0" b="0"/>
          <a:pathLst>
            <a:path>
              <a:moveTo>
                <a:pt x="3474201" y="0"/>
              </a:moveTo>
              <a:lnTo>
                <a:pt x="3474201" y="95020"/>
              </a:lnTo>
              <a:lnTo>
                <a:pt x="0" y="95020"/>
              </a:lnTo>
              <a:lnTo>
                <a:pt x="0" y="1900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075A0-EF43-4A8C-BA60-49FB876D1252}">
      <dsp:nvSpPr>
        <dsp:cNvPr id="0" name=""/>
        <dsp:cNvSpPr/>
      </dsp:nvSpPr>
      <dsp:spPr>
        <a:xfrm>
          <a:off x="2322061" y="2216325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Patient</a:t>
          </a:r>
        </a:p>
      </dsp:txBody>
      <dsp:txXfrm>
        <a:off x="2335976" y="2230240"/>
        <a:ext cx="684826" cy="447274"/>
      </dsp:txXfrm>
    </dsp:sp>
    <dsp:sp modelId="{F99E9C14-AD37-4E06-8354-6AB5A88C0E89}">
      <dsp:nvSpPr>
        <dsp:cNvPr id="0" name=""/>
        <dsp:cNvSpPr/>
      </dsp:nvSpPr>
      <dsp:spPr>
        <a:xfrm>
          <a:off x="2215162" y="2691430"/>
          <a:ext cx="463226" cy="190041"/>
        </a:xfrm>
        <a:custGeom>
          <a:avLst/>
          <a:gdLst/>
          <a:ahLst/>
          <a:cxnLst/>
          <a:rect l="0" t="0" r="0" b="0"/>
          <a:pathLst>
            <a:path>
              <a:moveTo>
                <a:pt x="463226" y="0"/>
              </a:moveTo>
              <a:lnTo>
                <a:pt x="463226" y="95020"/>
              </a:lnTo>
              <a:lnTo>
                <a:pt x="0" y="95020"/>
              </a:lnTo>
              <a:lnTo>
                <a:pt x="0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A95D7-BC64-490C-AF85-C66FD8559736}">
      <dsp:nvSpPr>
        <dsp:cNvPr id="0" name=""/>
        <dsp:cNvSpPr/>
      </dsp:nvSpPr>
      <dsp:spPr>
        <a:xfrm>
          <a:off x="1858834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Add New Entry</a:t>
          </a:r>
        </a:p>
      </dsp:txBody>
      <dsp:txXfrm>
        <a:off x="1872749" y="2895387"/>
        <a:ext cx="684826" cy="447274"/>
      </dsp:txXfrm>
    </dsp:sp>
    <dsp:sp modelId="{10C59B76-5437-4226-B3C3-A410D146ED10}">
      <dsp:nvSpPr>
        <dsp:cNvPr id="0" name=""/>
        <dsp:cNvSpPr/>
      </dsp:nvSpPr>
      <dsp:spPr>
        <a:xfrm>
          <a:off x="2678389" y="2691430"/>
          <a:ext cx="463226" cy="190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20"/>
              </a:lnTo>
              <a:lnTo>
                <a:pt x="463226" y="95020"/>
              </a:lnTo>
              <a:lnTo>
                <a:pt x="463226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77E0F-9F25-4473-A27C-771415048A21}">
      <dsp:nvSpPr>
        <dsp:cNvPr id="0" name=""/>
        <dsp:cNvSpPr/>
      </dsp:nvSpPr>
      <dsp:spPr>
        <a:xfrm>
          <a:off x="2785288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View Existing List</a:t>
          </a:r>
        </a:p>
      </dsp:txBody>
      <dsp:txXfrm>
        <a:off x="2799203" y="2895387"/>
        <a:ext cx="684826" cy="447274"/>
      </dsp:txXfrm>
    </dsp:sp>
    <dsp:sp modelId="{5DC78D11-7A6E-439E-AAA2-F0E5B12B17B4}">
      <dsp:nvSpPr>
        <dsp:cNvPr id="0" name=""/>
        <dsp:cNvSpPr/>
      </dsp:nvSpPr>
      <dsp:spPr>
        <a:xfrm>
          <a:off x="4531297" y="2026283"/>
          <a:ext cx="1621294" cy="190041"/>
        </a:xfrm>
        <a:custGeom>
          <a:avLst/>
          <a:gdLst/>
          <a:ahLst/>
          <a:cxnLst/>
          <a:rect l="0" t="0" r="0" b="0"/>
          <a:pathLst>
            <a:path>
              <a:moveTo>
                <a:pt x="1621294" y="0"/>
              </a:moveTo>
              <a:lnTo>
                <a:pt x="1621294" y="95020"/>
              </a:lnTo>
              <a:lnTo>
                <a:pt x="0" y="95020"/>
              </a:lnTo>
              <a:lnTo>
                <a:pt x="0" y="1900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08BCF-C5AA-49EC-8920-456C7787A217}">
      <dsp:nvSpPr>
        <dsp:cNvPr id="0" name=""/>
        <dsp:cNvSpPr/>
      </dsp:nvSpPr>
      <dsp:spPr>
        <a:xfrm>
          <a:off x="4174968" y="2216325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Staff</a:t>
          </a:r>
        </a:p>
      </dsp:txBody>
      <dsp:txXfrm>
        <a:off x="4188883" y="2230240"/>
        <a:ext cx="684826" cy="447274"/>
      </dsp:txXfrm>
    </dsp:sp>
    <dsp:sp modelId="{B7853940-11B5-4BAA-969C-2D8F2784E5C9}">
      <dsp:nvSpPr>
        <dsp:cNvPr id="0" name=""/>
        <dsp:cNvSpPr/>
      </dsp:nvSpPr>
      <dsp:spPr>
        <a:xfrm>
          <a:off x="4068070" y="2691430"/>
          <a:ext cx="463226" cy="190041"/>
        </a:xfrm>
        <a:custGeom>
          <a:avLst/>
          <a:gdLst/>
          <a:ahLst/>
          <a:cxnLst/>
          <a:rect l="0" t="0" r="0" b="0"/>
          <a:pathLst>
            <a:path>
              <a:moveTo>
                <a:pt x="463226" y="0"/>
              </a:moveTo>
              <a:lnTo>
                <a:pt x="463226" y="95020"/>
              </a:lnTo>
              <a:lnTo>
                <a:pt x="0" y="95020"/>
              </a:lnTo>
              <a:lnTo>
                <a:pt x="0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B34B-AC8A-4EA8-A180-D783F1D04C5A}">
      <dsp:nvSpPr>
        <dsp:cNvPr id="0" name=""/>
        <dsp:cNvSpPr/>
      </dsp:nvSpPr>
      <dsp:spPr>
        <a:xfrm>
          <a:off x="3711741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Add New Entry</a:t>
          </a:r>
        </a:p>
      </dsp:txBody>
      <dsp:txXfrm>
        <a:off x="3725656" y="2895387"/>
        <a:ext cx="684826" cy="447274"/>
      </dsp:txXfrm>
    </dsp:sp>
    <dsp:sp modelId="{0F7C4B6E-534E-492B-9EAE-0EF7D709B865}">
      <dsp:nvSpPr>
        <dsp:cNvPr id="0" name=""/>
        <dsp:cNvSpPr/>
      </dsp:nvSpPr>
      <dsp:spPr>
        <a:xfrm>
          <a:off x="4531297" y="2691430"/>
          <a:ext cx="463226" cy="190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20"/>
              </a:lnTo>
              <a:lnTo>
                <a:pt x="463226" y="95020"/>
              </a:lnTo>
              <a:lnTo>
                <a:pt x="463226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B43E3-D1A0-463A-BD6A-9C2C92DA869C}">
      <dsp:nvSpPr>
        <dsp:cNvPr id="0" name=""/>
        <dsp:cNvSpPr/>
      </dsp:nvSpPr>
      <dsp:spPr>
        <a:xfrm>
          <a:off x="4638195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View Existing List</a:t>
          </a:r>
        </a:p>
      </dsp:txBody>
      <dsp:txXfrm>
        <a:off x="4652110" y="2895387"/>
        <a:ext cx="684826" cy="447274"/>
      </dsp:txXfrm>
    </dsp:sp>
    <dsp:sp modelId="{1BBFC520-D4A9-4B9B-8DC2-5BFE9099D270}">
      <dsp:nvSpPr>
        <dsp:cNvPr id="0" name=""/>
        <dsp:cNvSpPr/>
      </dsp:nvSpPr>
      <dsp:spPr>
        <a:xfrm>
          <a:off x="6152591" y="2026283"/>
          <a:ext cx="231613" cy="190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20"/>
              </a:lnTo>
              <a:lnTo>
                <a:pt x="231613" y="95020"/>
              </a:lnTo>
              <a:lnTo>
                <a:pt x="231613" y="1900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F55A4-8A43-429D-BA4D-C8FC0771675C}">
      <dsp:nvSpPr>
        <dsp:cNvPr id="0" name=""/>
        <dsp:cNvSpPr/>
      </dsp:nvSpPr>
      <dsp:spPr>
        <a:xfrm>
          <a:off x="6027876" y="2216325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Medicine</a:t>
          </a:r>
        </a:p>
      </dsp:txBody>
      <dsp:txXfrm>
        <a:off x="6041791" y="2230240"/>
        <a:ext cx="684826" cy="447274"/>
      </dsp:txXfrm>
    </dsp:sp>
    <dsp:sp modelId="{80115910-FFE0-435B-9A2A-FDDB5971E889}">
      <dsp:nvSpPr>
        <dsp:cNvPr id="0" name=""/>
        <dsp:cNvSpPr/>
      </dsp:nvSpPr>
      <dsp:spPr>
        <a:xfrm>
          <a:off x="5920978" y="2691430"/>
          <a:ext cx="463226" cy="190041"/>
        </a:xfrm>
        <a:custGeom>
          <a:avLst/>
          <a:gdLst/>
          <a:ahLst/>
          <a:cxnLst/>
          <a:rect l="0" t="0" r="0" b="0"/>
          <a:pathLst>
            <a:path>
              <a:moveTo>
                <a:pt x="463226" y="0"/>
              </a:moveTo>
              <a:lnTo>
                <a:pt x="463226" y="95020"/>
              </a:lnTo>
              <a:lnTo>
                <a:pt x="0" y="95020"/>
              </a:lnTo>
              <a:lnTo>
                <a:pt x="0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6E6AE-AF75-49D3-95FE-D1F10EA56470}">
      <dsp:nvSpPr>
        <dsp:cNvPr id="0" name=""/>
        <dsp:cNvSpPr/>
      </dsp:nvSpPr>
      <dsp:spPr>
        <a:xfrm>
          <a:off x="5564649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Add New Entry</a:t>
          </a:r>
        </a:p>
      </dsp:txBody>
      <dsp:txXfrm>
        <a:off x="5578564" y="2895387"/>
        <a:ext cx="684826" cy="447274"/>
      </dsp:txXfrm>
    </dsp:sp>
    <dsp:sp modelId="{6E108B50-D0D6-483B-89AD-DBAA6F5D6FB7}">
      <dsp:nvSpPr>
        <dsp:cNvPr id="0" name=""/>
        <dsp:cNvSpPr/>
      </dsp:nvSpPr>
      <dsp:spPr>
        <a:xfrm>
          <a:off x="6384204" y="2691430"/>
          <a:ext cx="463226" cy="190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20"/>
              </a:lnTo>
              <a:lnTo>
                <a:pt x="463226" y="95020"/>
              </a:lnTo>
              <a:lnTo>
                <a:pt x="463226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2A418-2F5E-4A41-B271-313952E9C2EC}">
      <dsp:nvSpPr>
        <dsp:cNvPr id="0" name=""/>
        <dsp:cNvSpPr/>
      </dsp:nvSpPr>
      <dsp:spPr>
        <a:xfrm>
          <a:off x="6491103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View Existing List</a:t>
          </a:r>
        </a:p>
      </dsp:txBody>
      <dsp:txXfrm>
        <a:off x="6505018" y="2895387"/>
        <a:ext cx="684826" cy="447274"/>
      </dsp:txXfrm>
    </dsp:sp>
    <dsp:sp modelId="{9B2F4EAF-F251-4A2A-A41D-4547EEF1F431}">
      <dsp:nvSpPr>
        <dsp:cNvPr id="0" name=""/>
        <dsp:cNvSpPr/>
      </dsp:nvSpPr>
      <dsp:spPr>
        <a:xfrm>
          <a:off x="6152591" y="2026283"/>
          <a:ext cx="2084521" cy="190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20"/>
              </a:lnTo>
              <a:lnTo>
                <a:pt x="2084521" y="95020"/>
              </a:lnTo>
              <a:lnTo>
                <a:pt x="2084521" y="1900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2D15F-CA0E-4BDD-984E-A4AA4F226DA6}">
      <dsp:nvSpPr>
        <dsp:cNvPr id="0" name=""/>
        <dsp:cNvSpPr/>
      </dsp:nvSpPr>
      <dsp:spPr>
        <a:xfrm>
          <a:off x="7880784" y="2216325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Facility</a:t>
          </a:r>
        </a:p>
      </dsp:txBody>
      <dsp:txXfrm>
        <a:off x="7894699" y="2230240"/>
        <a:ext cx="684826" cy="447274"/>
      </dsp:txXfrm>
    </dsp:sp>
    <dsp:sp modelId="{FEC4D3D5-1349-4EC3-B803-72EECB64F851}">
      <dsp:nvSpPr>
        <dsp:cNvPr id="0" name=""/>
        <dsp:cNvSpPr/>
      </dsp:nvSpPr>
      <dsp:spPr>
        <a:xfrm>
          <a:off x="7773885" y="2691430"/>
          <a:ext cx="463226" cy="190041"/>
        </a:xfrm>
        <a:custGeom>
          <a:avLst/>
          <a:gdLst/>
          <a:ahLst/>
          <a:cxnLst/>
          <a:rect l="0" t="0" r="0" b="0"/>
          <a:pathLst>
            <a:path>
              <a:moveTo>
                <a:pt x="463226" y="0"/>
              </a:moveTo>
              <a:lnTo>
                <a:pt x="463226" y="95020"/>
              </a:lnTo>
              <a:lnTo>
                <a:pt x="0" y="95020"/>
              </a:lnTo>
              <a:lnTo>
                <a:pt x="0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C632-9119-491C-B92D-4998A77DA077}">
      <dsp:nvSpPr>
        <dsp:cNvPr id="0" name=""/>
        <dsp:cNvSpPr/>
      </dsp:nvSpPr>
      <dsp:spPr>
        <a:xfrm>
          <a:off x="7417557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Add New Entry</a:t>
          </a:r>
        </a:p>
      </dsp:txBody>
      <dsp:txXfrm>
        <a:off x="7431472" y="2895387"/>
        <a:ext cx="684826" cy="447274"/>
      </dsp:txXfrm>
    </dsp:sp>
    <dsp:sp modelId="{510EC944-2919-4171-B92E-A6ECF668CD3A}">
      <dsp:nvSpPr>
        <dsp:cNvPr id="0" name=""/>
        <dsp:cNvSpPr/>
      </dsp:nvSpPr>
      <dsp:spPr>
        <a:xfrm>
          <a:off x="8237112" y="2691430"/>
          <a:ext cx="463226" cy="190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20"/>
              </a:lnTo>
              <a:lnTo>
                <a:pt x="463226" y="95020"/>
              </a:lnTo>
              <a:lnTo>
                <a:pt x="463226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8902F-0425-43BC-8735-0EFB1AA93164}">
      <dsp:nvSpPr>
        <dsp:cNvPr id="0" name=""/>
        <dsp:cNvSpPr/>
      </dsp:nvSpPr>
      <dsp:spPr>
        <a:xfrm>
          <a:off x="8344011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View Existing List</a:t>
          </a:r>
          <a:endParaRPr lang="en-US" sz="900" kern="1200" dirty="0">
            <a:latin typeface="Calibri Light" panose="020F0302020204030204"/>
          </a:endParaRPr>
        </a:p>
      </dsp:txBody>
      <dsp:txXfrm>
        <a:off x="8357926" y="2895387"/>
        <a:ext cx="684826" cy="447274"/>
      </dsp:txXfrm>
    </dsp:sp>
    <dsp:sp modelId="{B9668513-7865-4D50-8E06-24A3AE03ABA2}">
      <dsp:nvSpPr>
        <dsp:cNvPr id="0" name=""/>
        <dsp:cNvSpPr/>
      </dsp:nvSpPr>
      <dsp:spPr>
        <a:xfrm>
          <a:off x="6152591" y="2026283"/>
          <a:ext cx="3937428" cy="190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20"/>
              </a:lnTo>
              <a:lnTo>
                <a:pt x="3937428" y="95020"/>
              </a:lnTo>
              <a:lnTo>
                <a:pt x="3937428" y="1900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3FA3C-F17B-4B87-95A6-E6D96E33A6F5}">
      <dsp:nvSpPr>
        <dsp:cNvPr id="0" name=""/>
        <dsp:cNvSpPr/>
      </dsp:nvSpPr>
      <dsp:spPr>
        <a:xfrm>
          <a:off x="9733691" y="2216325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Laboratory</a:t>
          </a:r>
        </a:p>
      </dsp:txBody>
      <dsp:txXfrm>
        <a:off x="9747606" y="2230240"/>
        <a:ext cx="684826" cy="447274"/>
      </dsp:txXfrm>
    </dsp:sp>
    <dsp:sp modelId="{06E7ADB2-2BE3-49E8-90DC-728F1BB73C2B}">
      <dsp:nvSpPr>
        <dsp:cNvPr id="0" name=""/>
        <dsp:cNvSpPr/>
      </dsp:nvSpPr>
      <dsp:spPr>
        <a:xfrm>
          <a:off x="9626793" y="2691430"/>
          <a:ext cx="463226" cy="190041"/>
        </a:xfrm>
        <a:custGeom>
          <a:avLst/>
          <a:gdLst/>
          <a:ahLst/>
          <a:cxnLst/>
          <a:rect l="0" t="0" r="0" b="0"/>
          <a:pathLst>
            <a:path>
              <a:moveTo>
                <a:pt x="463226" y="0"/>
              </a:moveTo>
              <a:lnTo>
                <a:pt x="463226" y="95020"/>
              </a:lnTo>
              <a:lnTo>
                <a:pt x="0" y="95020"/>
              </a:lnTo>
              <a:lnTo>
                <a:pt x="0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6CE4B-A5D4-493B-B03B-3F4DE26076A6}">
      <dsp:nvSpPr>
        <dsp:cNvPr id="0" name=""/>
        <dsp:cNvSpPr/>
      </dsp:nvSpPr>
      <dsp:spPr>
        <a:xfrm>
          <a:off x="9270464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Add New Entry</a:t>
          </a:r>
        </a:p>
      </dsp:txBody>
      <dsp:txXfrm>
        <a:off x="9284379" y="2895387"/>
        <a:ext cx="684826" cy="447274"/>
      </dsp:txXfrm>
    </dsp:sp>
    <dsp:sp modelId="{8846BD01-F93C-47F9-A80A-A65CE7450C1E}">
      <dsp:nvSpPr>
        <dsp:cNvPr id="0" name=""/>
        <dsp:cNvSpPr/>
      </dsp:nvSpPr>
      <dsp:spPr>
        <a:xfrm>
          <a:off x="10090020" y="2691430"/>
          <a:ext cx="463226" cy="190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20"/>
              </a:lnTo>
              <a:lnTo>
                <a:pt x="463226" y="95020"/>
              </a:lnTo>
              <a:lnTo>
                <a:pt x="463226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2B6A7-C951-41A1-9BAD-1B1C1645D5E7}">
      <dsp:nvSpPr>
        <dsp:cNvPr id="0" name=""/>
        <dsp:cNvSpPr/>
      </dsp:nvSpPr>
      <dsp:spPr>
        <a:xfrm>
          <a:off x="10196918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View Existing List</a:t>
          </a:r>
          <a:endParaRPr lang="en-US" sz="900" kern="1200" dirty="0">
            <a:latin typeface="Calibri Light" panose="020F0302020204030204"/>
          </a:endParaRPr>
        </a:p>
      </dsp:txBody>
      <dsp:txXfrm>
        <a:off x="10210833" y="2895387"/>
        <a:ext cx="684826" cy="447274"/>
      </dsp:txXfrm>
    </dsp:sp>
    <dsp:sp modelId="{0710DA31-C7EC-4C55-91C2-2D9FE37F7904}">
      <dsp:nvSpPr>
        <dsp:cNvPr id="0" name=""/>
        <dsp:cNvSpPr/>
      </dsp:nvSpPr>
      <dsp:spPr>
        <a:xfrm>
          <a:off x="6152591" y="2026283"/>
          <a:ext cx="5327109" cy="190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20"/>
              </a:lnTo>
              <a:lnTo>
                <a:pt x="5327109" y="95020"/>
              </a:lnTo>
              <a:lnTo>
                <a:pt x="5327109" y="1900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0C1EC-0CBC-40F3-BFBE-0CDF3D60BBD7}">
      <dsp:nvSpPr>
        <dsp:cNvPr id="0" name=""/>
        <dsp:cNvSpPr/>
      </dsp:nvSpPr>
      <dsp:spPr>
        <a:xfrm>
          <a:off x="11123372" y="2216325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About</a:t>
          </a:r>
        </a:p>
      </dsp:txBody>
      <dsp:txXfrm>
        <a:off x="11137287" y="2230240"/>
        <a:ext cx="684826" cy="447274"/>
      </dsp:txXfrm>
    </dsp:sp>
    <dsp:sp modelId="{95AD859D-751A-42B6-AE90-5B2FDB3D945E}">
      <dsp:nvSpPr>
        <dsp:cNvPr id="0" name=""/>
        <dsp:cNvSpPr/>
      </dsp:nvSpPr>
      <dsp:spPr>
        <a:xfrm>
          <a:off x="11433980" y="2691430"/>
          <a:ext cx="91440" cy="1900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0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5634C-2EE7-4918-9DDC-3D2C9DB3079E}">
      <dsp:nvSpPr>
        <dsp:cNvPr id="0" name=""/>
        <dsp:cNvSpPr/>
      </dsp:nvSpPr>
      <dsp:spPr>
        <a:xfrm>
          <a:off x="11123372" y="2881472"/>
          <a:ext cx="712656" cy="475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 Light" panose="020F0302020204030204"/>
            </a:rPr>
            <a:t>About</a:t>
          </a:r>
        </a:p>
      </dsp:txBody>
      <dsp:txXfrm>
        <a:off x="11137287" y="2895387"/>
        <a:ext cx="684826" cy="447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F4E95-4445-4970-8155-FB07ECD7609F}">
      <dsp:nvSpPr>
        <dsp:cNvPr id="0" name=""/>
        <dsp:cNvSpPr/>
      </dsp:nvSpPr>
      <dsp:spPr>
        <a:xfrm>
          <a:off x="802537" y="1342"/>
          <a:ext cx="2086391" cy="12518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JFrame</a:t>
          </a:r>
        </a:p>
      </dsp:txBody>
      <dsp:txXfrm>
        <a:off x="802537" y="1342"/>
        <a:ext cx="2086391" cy="1251834"/>
      </dsp:txXfrm>
    </dsp:sp>
    <dsp:sp modelId="{DB02510F-357D-4082-B3E3-73A5AC76A54D}">
      <dsp:nvSpPr>
        <dsp:cNvPr id="0" name=""/>
        <dsp:cNvSpPr/>
      </dsp:nvSpPr>
      <dsp:spPr>
        <a:xfrm>
          <a:off x="3097568" y="1342"/>
          <a:ext cx="2086391" cy="12518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JMenu Bar</a:t>
          </a:r>
        </a:p>
      </dsp:txBody>
      <dsp:txXfrm>
        <a:off x="3097568" y="1342"/>
        <a:ext cx="2086391" cy="1251834"/>
      </dsp:txXfrm>
    </dsp:sp>
    <dsp:sp modelId="{11D53A7F-5CD8-49DF-94AD-8E01F9A9079A}">
      <dsp:nvSpPr>
        <dsp:cNvPr id="0" name=""/>
        <dsp:cNvSpPr/>
      </dsp:nvSpPr>
      <dsp:spPr>
        <a:xfrm>
          <a:off x="5392598" y="1342"/>
          <a:ext cx="2086391" cy="12518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JMenu</a:t>
          </a:r>
        </a:p>
      </dsp:txBody>
      <dsp:txXfrm>
        <a:off x="5392598" y="1342"/>
        <a:ext cx="2086391" cy="1251834"/>
      </dsp:txXfrm>
    </dsp:sp>
    <dsp:sp modelId="{F7A9CA77-7E10-47F3-9EE3-3B55C22A9184}">
      <dsp:nvSpPr>
        <dsp:cNvPr id="0" name=""/>
        <dsp:cNvSpPr/>
      </dsp:nvSpPr>
      <dsp:spPr>
        <a:xfrm>
          <a:off x="7687629" y="1342"/>
          <a:ext cx="2086391" cy="12518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JButton</a:t>
          </a:r>
        </a:p>
      </dsp:txBody>
      <dsp:txXfrm>
        <a:off x="7687629" y="1342"/>
        <a:ext cx="2086391" cy="1251834"/>
      </dsp:txXfrm>
    </dsp:sp>
    <dsp:sp modelId="{995CD41C-8B88-4881-AEEE-57346BC4DA7B}">
      <dsp:nvSpPr>
        <dsp:cNvPr id="0" name=""/>
        <dsp:cNvSpPr/>
      </dsp:nvSpPr>
      <dsp:spPr>
        <a:xfrm>
          <a:off x="802537" y="1461816"/>
          <a:ext cx="2086391" cy="12518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JLabel</a:t>
          </a:r>
        </a:p>
      </dsp:txBody>
      <dsp:txXfrm>
        <a:off x="802537" y="1461816"/>
        <a:ext cx="2086391" cy="1251834"/>
      </dsp:txXfrm>
    </dsp:sp>
    <dsp:sp modelId="{9AC7BB3E-46D1-434A-985B-CAB798A8B839}">
      <dsp:nvSpPr>
        <dsp:cNvPr id="0" name=""/>
        <dsp:cNvSpPr/>
      </dsp:nvSpPr>
      <dsp:spPr>
        <a:xfrm>
          <a:off x="3097568" y="1461816"/>
          <a:ext cx="2086391" cy="12518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JText Box</a:t>
          </a:r>
        </a:p>
      </dsp:txBody>
      <dsp:txXfrm>
        <a:off x="3097568" y="1461816"/>
        <a:ext cx="2086391" cy="1251834"/>
      </dsp:txXfrm>
    </dsp:sp>
    <dsp:sp modelId="{01444BF1-4789-4E9E-94AA-F99C99D9DD85}">
      <dsp:nvSpPr>
        <dsp:cNvPr id="0" name=""/>
        <dsp:cNvSpPr/>
      </dsp:nvSpPr>
      <dsp:spPr>
        <a:xfrm>
          <a:off x="5392598" y="1461816"/>
          <a:ext cx="2086391" cy="12518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JCombo Box</a:t>
          </a:r>
        </a:p>
      </dsp:txBody>
      <dsp:txXfrm>
        <a:off x="5392598" y="1461816"/>
        <a:ext cx="2086391" cy="1251834"/>
      </dsp:txXfrm>
    </dsp:sp>
    <dsp:sp modelId="{9C4F76DE-AA75-4CCF-8DE0-3E65F44ECBA0}">
      <dsp:nvSpPr>
        <dsp:cNvPr id="0" name=""/>
        <dsp:cNvSpPr/>
      </dsp:nvSpPr>
      <dsp:spPr>
        <a:xfrm>
          <a:off x="7687629" y="1461816"/>
          <a:ext cx="2086391" cy="12518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JCheck Box</a:t>
          </a:r>
        </a:p>
      </dsp:txBody>
      <dsp:txXfrm>
        <a:off x="7687629" y="1461816"/>
        <a:ext cx="2086391" cy="1251834"/>
      </dsp:txXfrm>
    </dsp:sp>
    <dsp:sp modelId="{B1265E1D-9A01-4CCE-B5DF-FCFF2B7EDD89}">
      <dsp:nvSpPr>
        <dsp:cNvPr id="0" name=""/>
        <dsp:cNvSpPr/>
      </dsp:nvSpPr>
      <dsp:spPr>
        <a:xfrm>
          <a:off x="3097568" y="2922290"/>
          <a:ext cx="2086391" cy="12518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JTable</a:t>
          </a:r>
        </a:p>
      </dsp:txBody>
      <dsp:txXfrm>
        <a:off x="3097568" y="2922290"/>
        <a:ext cx="2086391" cy="1251834"/>
      </dsp:txXfrm>
    </dsp:sp>
    <dsp:sp modelId="{A6D57A18-A703-49C9-B44A-0D137463F6BF}">
      <dsp:nvSpPr>
        <dsp:cNvPr id="0" name=""/>
        <dsp:cNvSpPr/>
      </dsp:nvSpPr>
      <dsp:spPr>
        <a:xfrm>
          <a:off x="5392598" y="2922290"/>
          <a:ext cx="2086391" cy="12518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JOption Pane</a:t>
          </a:r>
        </a:p>
      </dsp:txBody>
      <dsp:txXfrm>
        <a:off x="5392598" y="2922290"/>
        <a:ext cx="2086391" cy="1251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785C9-DF40-413F-90AD-B2692588938B}">
      <dsp:nvSpPr>
        <dsp:cNvPr id="0" name=""/>
        <dsp:cNvSpPr/>
      </dsp:nvSpPr>
      <dsp:spPr>
        <a:xfrm>
          <a:off x="3480" y="775097"/>
          <a:ext cx="2761290" cy="16567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java.awt.event.ActionEvent;</a:t>
          </a:r>
        </a:p>
      </dsp:txBody>
      <dsp:txXfrm>
        <a:off x="3480" y="775097"/>
        <a:ext cx="2761290" cy="1656774"/>
      </dsp:txXfrm>
    </dsp:sp>
    <dsp:sp modelId="{87D814DC-4030-44B2-AEF5-3173B0B074BF}">
      <dsp:nvSpPr>
        <dsp:cNvPr id="0" name=""/>
        <dsp:cNvSpPr/>
      </dsp:nvSpPr>
      <dsp:spPr>
        <a:xfrm>
          <a:off x="3040900" y="775097"/>
          <a:ext cx="2761290" cy="1656774"/>
        </a:xfrm>
        <a:prstGeom prst="rect">
          <a:avLst/>
        </a:prstGeom>
        <a:solidFill>
          <a:schemeClr val="accent2">
            <a:hueOff val="421656"/>
            <a:satOff val="-7977"/>
            <a:lumOff val="-5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java.awt.event.ActionListener;</a:t>
          </a:r>
        </a:p>
      </dsp:txBody>
      <dsp:txXfrm>
        <a:off x="3040900" y="775097"/>
        <a:ext cx="2761290" cy="1656774"/>
      </dsp:txXfrm>
    </dsp:sp>
    <dsp:sp modelId="{AB7CFAD7-60A4-4EFB-8A3B-C6F75D8DAD51}">
      <dsp:nvSpPr>
        <dsp:cNvPr id="0" name=""/>
        <dsp:cNvSpPr/>
      </dsp:nvSpPr>
      <dsp:spPr>
        <a:xfrm>
          <a:off x="6078320" y="775097"/>
          <a:ext cx="2761290" cy="1656774"/>
        </a:xfrm>
        <a:prstGeom prst="rect">
          <a:avLst/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java.text.SimpleDateFormat;</a:t>
          </a:r>
        </a:p>
      </dsp:txBody>
      <dsp:txXfrm>
        <a:off x="6078320" y="775097"/>
        <a:ext cx="2761290" cy="1656774"/>
      </dsp:txXfrm>
    </dsp:sp>
    <dsp:sp modelId="{2D1A257F-08F7-4570-B967-D4F785C7FCC3}">
      <dsp:nvSpPr>
        <dsp:cNvPr id="0" name=""/>
        <dsp:cNvSpPr/>
      </dsp:nvSpPr>
      <dsp:spPr>
        <a:xfrm>
          <a:off x="9115740" y="775097"/>
          <a:ext cx="2761290" cy="1656774"/>
        </a:xfrm>
        <a:prstGeom prst="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java.util.Date;</a:t>
          </a:r>
        </a:p>
      </dsp:txBody>
      <dsp:txXfrm>
        <a:off x="9115740" y="775097"/>
        <a:ext cx="2761290" cy="1656774"/>
      </dsp:txXfrm>
    </dsp:sp>
    <dsp:sp modelId="{4EF9CC00-E373-4C78-81EA-58F776687A1B}">
      <dsp:nvSpPr>
        <dsp:cNvPr id="0" name=""/>
        <dsp:cNvSpPr/>
      </dsp:nvSpPr>
      <dsp:spPr>
        <a:xfrm>
          <a:off x="1522190" y="2708001"/>
          <a:ext cx="2761290" cy="1656774"/>
        </a:xfrm>
        <a:prstGeom prst="rect">
          <a:avLst/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javax.swing.JFrame;</a:t>
          </a:r>
        </a:p>
      </dsp:txBody>
      <dsp:txXfrm>
        <a:off x="1522190" y="2708001"/>
        <a:ext cx="2761290" cy="1656774"/>
      </dsp:txXfrm>
    </dsp:sp>
    <dsp:sp modelId="{FF7EF9E7-CD26-4198-B102-EDF88910E9A5}">
      <dsp:nvSpPr>
        <dsp:cNvPr id="0" name=""/>
        <dsp:cNvSpPr/>
      </dsp:nvSpPr>
      <dsp:spPr>
        <a:xfrm>
          <a:off x="4559610" y="2708001"/>
          <a:ext cx="2761290" cy="1656774"/>
        </a:xfrm>
        <a:prstGeom prst="rect">
          <a:avLst/>
        </a:prstGeom>
        <a:solidFill>
          <a:schemeClr val="accent2">
            <a:hueOff val="2108278"/>
            <a:satOff val="-39885"/>
            <a:lumOff val="-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javax.swing.JOptionPane;</a:t>
          </a:r>
        </a:p>
      </dsp:txBody>
      <dsp:txXfrm>
        <a:off x="4559610" y="2708001"/>
        <a:ext cx="2761290" cy="1656774"/>
      </dsp:txXfrm>
    </dsp:sp>
    <dsp:sp modelId="{FDB93FBE-84DE-4F88-BF06-7F5A45E8F0A4}">
      <dsp:nvSpPr>
        <dsp:cNvPr id="0" name=""/>
        <dsp:cNvSpPr/>
      </dsp:nvSpPr>
      <dsp:spPr>
        <a:xfrm>
          <a:off x="7597030" y="2708001"/>
          <a:ext cx="2761290" cy="1656774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javax.swing.table.DefaultTableModel;</a:t>
          </a:r>
        </a:p>
      </dsp:txBody>
      <dsp:txXfrm>
        <a:off x="7597030" y="2708001"/>
        <a:ext cx="2761290" cy="16567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CC795-74B0-4C41-9CAA-E963CAA18987}">
      <dsp:nvSpPr>
        <dsp:cNvPr id="0" name=""/>
        <dsp:cNvSpPr/>
      </dsp:nvSpPr>
      <dsp:spPr>
        <a:xfrm>
          <a:off x="962436" y="1187179"/>
          <a:ext cx="1487077" cy="14870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A39C-2456-4215-96AF-EAE895EBF5A8}">
      <dsp:nvSpPr>
        <dsp:cNvPr id="0" name=""/>
        <dsp:cNvSpPr/>
      </dsp:nvSpPr>
      <dsp:spPr>
        <a:xfrm>
          <a:off x="1279354" y="1504097"/>
          <a:ext cx="853241" cy="853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2D7F5-A38F-4B36-B3DB-0DB8A265C1D5}">
      <dsp:nvSpPr>
        <dsp:cNvPr id="0" name=""/>
        <dsp:cNvSpPr/>
      </dsp:nvSpPr>
      <dsp:spPr>
        <a:xfrm>
          <a:off x="487059" y="3137444"/>
          <a:ext cx="24378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Allows the user to add all the entities involved in a hospital management</a:t>
          </a:r>
        </a:p>
      </dsp:txBody>
      <dsp:txXfrm>
        <a:off x="487059" y="3137444"/>
        <a:ext cx="2437831" cy="720000"/>
      </dsp:txXfrm>
    </dsp:sp>
    <dsp:sp modelId="{ADEB1059-BAF4-441F-8014-402F2E684296}">
      <dsp:nvSpPr>
        <dsp:cNvPr id="0" name=""/>
        <dsp:cNvSpPr/>
      </dsp:nvSpPr>
      <dsp:spPr>
        <a:xfrm>
          <a:off x="3826888" y="1187179"/>
          <a:ext cx="1487077" cy="14870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C78CF-0DEE-4BA3-943E-D91B8789D91B}">
      <dsp:nvSpPr>
        <dsp:cNvPr id="0" name=""/>
        <dsp:cNvSpPr/>
      </dsp:nvSpPr>
      <dsp:spPr>
        <a:xfrm>
          <a:off x="4143806" y="1504097"/>
          <a:ext cx="853241" cy="853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5BA3-EE7B-4E24-9A3A-5022EA042269}">
      <dsp:nvSpPr>
        <dsp:cNvPr id="0" name=""/>
        <dsp:cNvSpPr/>
      </dsp:nvSpPr>
      <dsp:spPr>
        <a:xfrm>
          <a:off x="3351511" y="3137444"/>
          <a:ext cx="24378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User can also view those added entities and each of their attributes.</a:t>
          </a:r>
        </a:p>
      </dsp:txBody>
      <dsp:txXfrm>
        <a:off x="3351511" y="3137444"/>
        <a:ext cx="2437831" cy="720000"/>
      </dsp:txXfrm>
    </dsp:sp>
    <dsp:sp modelId="{E013D27B-7950-4832-A15C-BAE31C7B82A7}">
      <dsp:nvSpPr>
        <dsp:cNvPr id="0" name=""/>
        <dsp:cNvSpPr/>
      </dsp:nvSpPr>
      <dsp:spPr>
        <a:xfrm>
          <a:off x="6691340" y="1187179"/>
          <a:ext cx="1487077" cy="14870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B60EC-0665-4E5A-8C1F-05DF5D53A11B}">
      <dsp:nvSpPr>
        <dsp:cNvPr id="0" name=""/>
        <dsp:cNvSpPr/>
      </dsp:nvSpPr>
      <dsp:spPr>
        <a:xfrm>
          <a:off x="7008259" y="1504097"/>
          <a:ext cx="853241" cy="853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41925-5A0C-4E78-B0B7-49FAD711826E}">
      <dsp:nvSpPr>
        <dsp:cNvPr id="0" name=""/>
        <dsp:cNvSpPr/>
      </dsp:nvSpPr>
      <dsp:spPr>
        <a:xfrm>
          <a:off x="6215963" y="3137444"/>
          <a:ext cx="24378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User can add doctors, patients, staff, medicines, laborataries and facilities.</a:t>
          </a:r>
        </a:p>
      </dsp:txBody>
      <dsp:txXfrm>
        <a:off x="6215963" y="3137444"/>
        <a:ext cx="2437831" cy="720000"/>
      </dsp:txXfrm>
    </dsp:sp>
    <dsp:sp modelId="{F04C297B-5A30-4146-AFE6-8AA49D861CE0}">
      <dsp:nvSpPr>
        <dsp:cNvPr id="0" name=""/>
        <dsp:cNvSpPr/>
      </dsp:nvSpPr>
      <dsp:spPr>
        <a:xfrm>
          <a:off x="9555793" y="1187179"/>
          <a:ext cx="1487077" cy="14870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845E8-82D0-41E8-BEB5-8C4984E4F76B}">
      <dsp:nvSpPr>
        <dsp:cNvPr id="0" name=""/>
        <dsp:cNvSpPr/>
      </dsp:nvSpPr>
      <dsp:spPr>
        <a:xfrm>
          <a:off x="9872711" y="1504097"/>
          <a:ext cx="853241" cy="8532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9F881-207C-41F7-A6AD-E863D9C0CE0D}">
      <dsp:nvSpPr>
        <dsp:cNvPr id="0" name=""/>
        <dsp:cNvSpPr/>
      </dsp:nvSpPr>
      <dsp:spPr>
        <a:xfrm>
          <a:off x="9080416" y="3137444"/>
          <a:ext cx="24378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One can manage these entities altogether while sitting in one spot</a:t>
          </a:r>
        </a:p>
      </dsp:txBody>
      <dsp:txXfrm>
        <a:off x="9080416" y="3137444"/>
        <a:ext cx="243783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>
                <a:cs typeface="Calibri Light"/>
              </a:rPr>
              <a:t>Online </a:t>
            </a:r>
            <a:r>
              <a:rPr lang="tr-TR" err="1">
                <a:cs typeface="Calibri Light"/>
              </a:rPr>
              <a:t>Medical</a:t>
            </a:r>
            <a:r>
              <a:rPr lang="tr-TR">
                <a:cs typeface="Calibri Light"/>
              </a:rPr>
              <a:t> Management </a:t>
            </a:r>
            <a:r>
              <a:rPr lang="tr-TR" err="1">
                <a:cs typeface="Calibri Light"/>
              </a:rPr>
              <a:t>System</a:t>
            </a:r>
            <a:endParaRPr lang="tr-TR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134866"/>
            <a:ext cx="8682952" cy="1093987"/>
          </a:xfr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r>
              <a:rPr lang="tr-TR" err="1"/>
              <a:t>Created</a:t>
            </a:r>
            <a:r>
              <a:rPr lang="tr-TR"/>
              <a:t> </a:t>
            </a:r>
            <a:r>
              <a:rPr lang="tr-TR" err="1"/>
              <a:t>By</a:t>
            </a:r>
            <a:r>
              <a:rPr lang="tr-TR"/>
              <a:t>:</a:t>
            </a:r>
          </a:p>
          <a:p>
            <a:r>
              <a:rPr lang="tr-TR" err="1"/>
              <a:t>Sanskar</a:t>
            </a:r>
            <a:r>
              <a:rPr lang="tr-TR"/>
              <a:t> </a:t>
            </a:r>
            <a:r>
              <a:rPr lang="tr-TR" err="1"/>
              <a:t>Bhuwania</a:t>
            </a:r>
            <a:r>
              <a:rPr lang="tr-TR"/>
              <a:t> – 18BCP099(Team </a:t>
            </a:r>
            <a:r>
              <a:rPr lang="tr-TR" err="1"/>
              <a:t>Leader</a:t>
            </a:r>
            <a:r>
              <a:rPr lang="tr-TR"/>
              <a:t>)</a:t>
            </a:r>
          </a:p>
          <a:p>
            <a:r>
              <a:rPr lang="tr-TR" err="1"/>
              <a:t>Sanyam</a:t>
            </a:r>
            <a:r>
              <a:rPr lang="tr-TR"/>
              <a:t> </a:t>
            </a:r>
            <a:r>
              <a:rPr lang="tr-TR" err="1"/>
              <a:t>Raina</a:t>
            </a:r>
            <a:r>
              <a:rPr lang="tr-TR"/>
              <a:t> – 18BCP100</a:t>
            </a:r>
          </a:p>
          <a:p>
            <a:r>
              <a:rPr lang="tr-TR" err="1"/>
              <a:t>Shrey</a:t>
            </a:r>
            <a:r>
              <a:rPr lang="tr-TR"/>
              <a:t> </a:t>
            </a:r>
            <a:r>
              <a:rPr lang="tr-TR" err="1"/>
              <a:t>Sanghvi</a:t>
            </a:r>
            <a:r>
              <a:rPr lang="tr-TR"/>
              <a:t> - 18BCP107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83006-0A35-4F6C-9F0D-00D76B0E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56228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674A03-DC63-4157-BCF6-B44A6743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537" y="-70275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 Light"/>
              </a:rPr>
              <a:t>Components Of GUI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F10BA4-C0B1-47B8-9CDF-862CF6AB8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80598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8EFD657-F106-47ED-94E9-B7CAF72BF681}"/>
              </a:ext>
            </a:extLst>
          </p:cNvPr>
          <p:cNvSpPr txBox="1"/>
          <p:nvPr/>
        </p:nvSpPr>
        <p:spPr>
          <a:xfrm>
            <a:off x="4819650" y="9739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GUI Used: JAVA Swing</a:t>
            </a:r>
          </a:p>
        </p:txBody>
      </p:sp>
    </p:spTree>
    <p:extLst>
      <p:ext uri="{BB962C8B-B14F-4D97-AF65-F5344CB8AC3E}">
        <p14:creationId xmlns:p14="http://schemas.microsoft.com/office/powerpoint/2010/main" val="224594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4083C9-1D47-4CEB-B29F-CDA2CE4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7" y="275006"/>
            <a:ext cx="1147377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 Light"/>
              </a:rPr>
              <a:t>Libraries Used</a:t>
            </a:r>
            <a:endParaRPr lang="en-US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CFC704-8755-4365-A697-23D475D91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363702"/>
              </p:ext>
            </p:extLst>
          </p:nvPr>
        </p:nvGraphicFramePr>
        <p:xfrm>
          <a:off x="27641" y="1621883"/>
          <a:ext cx="11880512" cy="5139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1BE74B0-DFDC-4EB7-AD32-4D9960029C4E}"/>
              </a:ext>
            </a:extLst>
          </p:cNvPr>
          <p:cNvSpPr txBox="1"/>
          <p:nvPr/>
        </p:nvSpPr>
        <p:spPr>
          <a:xfrm>
            <a:off x="4000500" y="800100"/>
            <a:ext cx="38576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(other than the general ones)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D1623-F75E-4BE0-8D29-27E57414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Screenshots Of Project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EFB2D-5FA1-475B-9521-AFFA20B74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7708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F9D437-282B-4B1B-9444-42EC8A375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5" r="-1" b="-1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2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EFA3CE-5766-42B2-BDFE-D60403AC4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4" r="1" b="1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6529BC-8ADF-4CD4-9DEC-2861BCFEA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75" r="10976" b="-3"/>
          <a:stretch/>
        </p:blipFill>
        <p:spPr>
          <a:xfrm>
            <a:off x="7458302" y="-22547"/>
            <a:ext cx="3809132" cy="313953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EA4806-E237-4DA9-95CF-4691046467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5"/>
          <a:stretch/>
        </p:blipFill>
        <p:spPr>
          <a:xfrm>
            <a:off x="1" y="3895344"/>
            <a:ext cx="5001186" cy="2962655"/>
          </a:xfrm>
          <a:prstGeom prst="rect">
            <a:avLst/>
          </a:prstGeom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25414FA1-2D4C-41DB-83DE-4F3E38C10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7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9E117B-2512-4698-A6A8-807ABAB5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9" y="321734"/>
            <a:ext cx="5164749" cy="2905170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2E425B-D5F6-41C5-8144-9E210AFA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1" y="3631096"/>
            <a:ext cx="4907664" cy="2760560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840D19-1E9D-4849-B4A5-58577C429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830418"/>
            <a:ext cx="5426764" cy="30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4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98955F-CF68-4272-95A6-A210B8E07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202"/>
          <a:stretch/>
        </p:blipFill>
        <p:spPr>
          <a:xfrm>
            <a:off x="5295748" y="2715429"/>
            <a:ext cx="6741471" cy="3594884"/>
          </a:xfrm>
          <a:prstGeom prst="rect">
            <a:avLst/>
          </a:prstGeom>
        </p:spPr>
      </p:pic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C10F02-1C33-463C-A50B-102B0C92D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5" r="-2" b="-2"/>
          <a:stretch/>
        </p:blipFill>
        <p:spPr>
          <a:xfrm>
            <a:off x="1754330" y="10"/>
            <a:ext cx="6760897" cy="3527128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6692FB-8FCB-4B46-A077-B6132E789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094" y="160868"/>
            <a:ext cx="3355039" cy="2941382"/>
          </a:xfrm>
          <a:prstGeom prst="rect">
            <a:avLst/>
          </a:prstGeom>
          <a:solidFill>
            <a:srgbClr val="944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FC960A-022A-4742-832C-FCE8ABEAB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6" y="4069977"/>
            <a:ext cx="1432595" cy="2019928"/>
          </a:xfrm>
          <a:prstGeom prst="rect">
            <a:avLst/>
          </a:prstGeom>
          <a:solidFill>
            <a:srgbClr val="944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DB62A1-0AC3-4971-B5CE-921F136101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0" r="-5" b="-5"/>
          <a:stretch/>
        </p:blipFill>
        <p:spPr>
          <a:xfrm>
            <a:off x="397018" y="3522290"/>
            <a:ext cx="4892643" cy="31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A57420-B0EE-4A04-8100-E0552AF2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  <a:cs typeface="Calibri Light"/>
              </a:rPr>
              <a:t>Application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9A745D6-62D0-4ECA-A751-808A8D794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426811"/>
              </p:ext>
            </p:extLst>
          </p:nvPr>
        </p:nvGraphicFramePr>
        <p:xfrm>
          <a:off x="-1902" y="967039"/>
          <a:ext cx="12005307" cy="504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62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1567DB-F58E-45C4-9D78-76427461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Calibri Light"/>
              </a:rPr>
              <a:t>Abstract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EFD85E5A-FCC8-40FA-A8B5-083774BD8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337" y="2416047"/>
            <a:ext cx="3346704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DD1E-8407-4EDA-8607-2A0EF8D8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954" y="2240756"/>
            <a:ext cx="5671865" cy="3687763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A hospital management system becomes essential for our lives, especially in this situation of a global pandemic. We have developed a GUI wherein the hospital can add entities like patients, doctors, laboratories, etc. A fast and easy to use solution is required for managing hospitals which saves many lives.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2877EF-1AE8-458F-91B5-96B1C7F8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Calibri Light"/>
              </a:rPr>
              <a:t>Stage 1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AB231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10342-9356-407B-A3C7-CDC55A912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9" r="10333" b="-2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DD6F-EB51-4D52-B4B2-9CE4F453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AB2310"/>
              </a:buClr>
            </a:pPr>
            <a:r>
              <a:rPr lang="en-US">
                <a:ea typeface="+mn-lt"/>
                <a:cs typeface="+mn-lt"/>
              </a:rPr>
              <a:t>We listed the entities involved with the proper functioning of a hospital and listed each of their attributes.</a:t>
            </a:r>
            <a:endParaRPr lang="en-US"/>
          </a:p>
          <a:p>
            <a:pPr>
              <a:buClr>
                <a:srgbClr val="AB2310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9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C16103-D593-4C45-AE22-B7295155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98" y="1069371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  <a:cs typeface="Calibri Light"/>
              </a:rPr>
              <a:t>StagStae 2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AB231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F35EE-64C0-43E9-9218-CE1F91CB1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27" r="16962" b="-1"/>
          <a:stretch/>
        </p:blipFill>
        <p:spPr>
          <a:xfrm>
            <a:off x="7365771" y="1853183"/>
            <a:ext cx="4082130" cy="3526441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63C1-B31F-4CBB-9475-A0FA9478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629" y="224313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AB2310"/>
              </a:buClr>
            </a:pPr>
            <a:r>
              <a:rPr lang="en-US">
                <a:ea typeface="+mn-lt"/>
                <a:cs typeface="+mn-lt"/>
              </a:rPr>
              <a:t>We created the classes to be implemented and created a basic structure upon which the system would function.</a:t>
            </a:r>
            <a:endParaRPr lang="en-US"/>
          </a:p>
          <a:p>
            <a:pPr>
              <a:buClr>
                <a:srgbClr val="AB2310"/>
              </a:buClr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E3273-C48F-4261-93B7-34DB3D2717E2}"/>
              </a:ext>
            </a:extLst>
          </p:cNvPr>
          <p:cNvSpPr txBox="1"/>
          <p:nvPr/>
        </p:nvSpPr>
        <p:spPr>
          <a:xfrm>
            <a:off x="2890838" y="153352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16368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C16103-D593-4C45-AE22-B7295155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Calibri Light"/>
              </a:rPr>
              <a:t>Stage 3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AB231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F35EE-64C0-43E9-9218-CE1F91CB1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27" r="16962" b="-1"/>
          <a:stretch/>
        </p:blipFill>
        <p:spPr>
          <a:xfrm>
            <a:off x="1497604" y="2416047"/>
            <a:ext cx="3838170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63C1-B31F-4CBB-9475-A0FA9478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AB2310"/>
              </a:buClr>
            </a:pPr>
            <a:r>
              <a:rPr lang="en-US">
                <a:ea typeface="+mn-lt"/>
                <a:cs typeface="+mn-lt"/>
              </a:rPr>
              <a:t>We created a visually appealing GUI for the user to add and view the entries in each entity.</a:t>
            </a:r>
          </a:p>
          <a:p>
            <a:pPr>
              <a:buClr>
                <a:srgbClr val="AB2310"/>
              </a:buClr>
            </a:pPr>
            <a:r>
              <a:rPr lang="en-US">
                <a:ea typeface="+mn-lt"/>
                <a:cs typeface="+mn-lt"/>
              </a:rPr>
              <a:t> We also added messages wherever required.</a:t>
            </a:r>
          </a:p>
          <a:p>
            <a:pPr>
              <a:buClr>
                <a:srgbClr val="AB2310"/>
              </a:buClr>
            </a:pPr>
            <a:endParaRPr lang="en-US"/>
          </a:p>
          <a:p>
            <a:pPr>
              <a:buClr>
                <a:srgbClr val="AB2310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8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F4E13A-9F17-46FA-9C7F-CA1036CF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247" y="2349925"/>
            <a:ext cx="3177511" cy="245644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Functionalities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279E45-8258-4A5F-89DF-ED65936AC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73757"/>
              </p:ext>
            </p:extLst>
          </p:nvPr>
        </p:nvGraphicFramePr>
        <p:xfrm>
          <a:off x="804672" y="-344555"/>
          <a:ext cx="7531288" cy="728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37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9AF7E638-34CE-4296-943E-95E4E6575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75289"/>
              </p:ext>
            </p:extLst>
          </p:nvPr>
        </p:nvGraphicFramePr>
        <p:xfrm>
          <a:off x="133350" y="912019"/>
          <a:ext cx="11841956" cy="4907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699" name="TextBox 9698">
            <a:extLst>
              <a:ext uri="{FF2B5EF4-FFF2-40B4-BE49-F238E27FC236}">
                <a16:creationId xmlns:a16="http://schemas.microsoft.com/office/drawing/2014/main" id="{8A1FBFA7-007C-43E3-ACCA-4490890E1F40}"/>
              </a:ext>
            </a:extLst>
          </p:cNvPr>
          <p:cNvSpPr txBox="1"/>
          <p:nvPr/>
        </p:nvSpPr>
        <p:spPr>
          <a:xfrm>
            <a:off x="4962525" y="6477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80162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8EAA8-7F9B-4E71-8BE8-E45BEB3DA571}"/>
              </a:ext>
            </a:extLst>
          </p:cNvPr>
          <p:cNvSpPr txBox="1"/>
          <p:nvPr/>
        </p:nvSpPr>
        <p:spPr>
          <a:xfrm>
            <a:off x="3982720" y="248920"/>
            <a:ext cx="5039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Exception Handling</a:t>
            </a:r>
          </a:p>
        </p:txBody>
      </p:sp>
      <p:grpSp>
        <p:nvGrpSpPr>
          <p:cNvPr id="3" name="object 8">
            <a:extLst>
              <a:ext uri="{FF2B5EF4-FFF2-40B4-BE49-F238E27FC236}">
                <a16:creationId xmlns:a16="http://schemas.microsoft.com/office/drawing/2014/main" id="{D878C150-DC14-447A-B3F8-6AE09B49A3AD}"/>
              </a:ext>
            </a:extLst>
          </p:cNvPr>
          <p:cNvGrpSpPr/>
          <p:nvPr/>
        </p:nvGrpSpPr>
        <p:grpSpPr>
          <a:xfrm>
            <a:off x="809625" y="5041265"/>
            <a:ext cx="10572750" cy="1247775"/>
            <a:chOff x="809625" y="4238625"/>
            <a:chExt cx="10572750" cy="1247775"/>
          </a:xfrm>
        </p:grpSpPr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44B49FBF-9AA2-4E37-9C2F-D2A10D89CCB6}"/>
                </a:ext>
              </a:extLst>
            </p:cNvPr>
            <p:cNvSpPr/>
            <p:nvPr/>
          </p:nvSpPr>
          <p:spPr>
            <a:xfrm>
              <a:off x="809625" y="4238625"/>
              <a:ext cx="10572750" cy="1247775"/>
            </a:xfrm>
            <a:custGeom>
              <a:avLst/>
              <a:gdLst/>
              <a:ahLst/>
              <a:cxnLst/>
              <a:rect l="l" t="t" r="r" b="b"/>
              <a:pathLst>
                <a:path w="10572750" h="1247775">
                  <a:moveTo>
                    <a:pt x="10448036" y="0"/>
                  </a:moveTo>
                  <a:lnTo>
                    <a:pt x="124777" y="0"/>
                  </a:lnTo>
                  <a:lnTo>
                    <a:pt x="76209" y="9808"/>
                  </a:lnTo>
                  <a:lnTo>
                    <a:pt x="36547" y="36560"/>
                  </a:lnTo>
                  <a:lnTo>
                    <a:pt x="9805" y="76241"/>
                  </a:lnTo>
                  <a:lnTo>
                    <a:pt x="0" y="124841"/>
                  </a:lnTo>
                  <a:lnTo>
                    <a:pt x="0" y="1122934"/>
                  </a:lnTo>
                  <a:lnTo>
                    <a:pt x="9805" y="1171533"/>
                  </a:lnTo>
                  <a:lnTo>
                    <a:pt x="36547" y="1211214"/>
                  </a:lnTo>
                  <a:lnTo>
                    <a:pt x="76209" y="1237966"/>
                  </a:lnTo>
                  <a:lnTo>
                    <a:pt x="124777" y="1247775"/>
                  </a:lnTo>
                  <a:lnTo>
                    <a:pt x="10447909" y="1247775"/>
                  </a:lnTo>
                  <a:lnTo>
                    <a:pt x="10496508" y="1237968"/>
                  </a:lnTo>
                  <a:lnTo>
                    <a:pt x="10536189" y="1211230"/>
                  </a:lnTo>
                  <a:lnTo>
                    <a:pt x="10562941" y="1171586"/>
                  </a:lnTo>
                  <a:lnTo>
                    <a:pt x="10572750" y="1123061"/>
                  </a:lnTo>
                  <a:lnTo>
                    <a:pt x="10572750" y="124841"/>
                  </a:lnTo>
                  <a:lnTo>
                    <a:pt x="10562943" y="76241"/>
                  </a:lnTo>
                  <a:lnTo>
                    <a:pt x="10536205" y="36560"/>
                  </a:lnTo>
                  <a:lnTo>
                    <a:pt x="10496561" y="9808"/>
                  </a:lnTo>
                  <a:lnTo>
                    <a:pt x="10448036" y="0"/>
                  </a:lnTo>
                  <a:close/>
                </a:path>
              </a:pathLst>
            </a:custGeom>
            <a:solidFill>
              <a:srgbClr val="AEBE41"/>
            </a:solidFill>
          </p:spPr>
          <p:txBody>
            <a:bodyPr wrap="square" lIns="0" tIns="0" rIns="0" bIns="0" rtlCol="0"/>
            <a:lstStyle/>
            <a:p>
              <a:r>
                <a:rPr lang="en-IN" dirty="0"/>
                <a:t> 	</a:t>
              </a:r>
              <a:endParaRPr dirty="0"/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019D2EC4-20AB-4563-BC02-FBC9E72E2325}"/>
                </a:ext>
              </a:extLst>
            </p:cNvPr>
            <p:cNvSpPr/>
            <p:nvPr/>
          </p:nvSpPr>
          <p:spPr>
            <a:xfrm>
              <a:off x="1363361" y="5034637"/>
              <a:ext cx="339725" cy="107950"/>
            </a:xfrm>
            <a:custGeom>
              <a:avLst/>
              <a:gdLst/>
              <a:ahLst/>
              <a:cxnLst/>
              <a:rect l="l" t="t" r="r" b="b"/>
              <a:pathLst>
                <a:path w="339725" h="107950">
                  <a:moveTo>
                    <a:pt x="286338" y="0"/>
                  </a:moveTo>
                  <a:lnTo>
                    <a:pt x="53025" y="0"/>
                  </a:lnTo>
                  <a:lnTo>
                    <a:pt x="15529" y="15745"/>
                  </a:lnTo>
                  <a:lnTo>
                    <a:pt x="0" y="53762"/>
                  </a:lnTo>
                  <a:lnTo>
                    <a:pt x="4166" y="74689"/>
                  </a:lnTo>
                  <a:lnTo>
                    <a:pt x="15529" y="91778"/>
                  </a:lnTo>
                  <a:lnTo>
                    <a:pt x="32384" y="103299"/>
                  </a:lnTo>
                  <a:lnTo>
                    <a:pt x="53025" y="107524"/>
                  </a:lnTo>
                  <a:lnTo>
                    <a:pt x="286338" y="107524"/>
                  </a:lnTo>
                  <a:lnTo>
                    <a:pt x="306980" y="103300"/>
                  </a:lnTo>
                  <a:lnTo>
                    <a:pt x="323835" y="91778"/>
                  </a:lnTo>
                  <a:lnTo>
                    <a:pt x="334813" y="75267"/>
                  </a:lnTo>
                  <a:lnTo>
                    <a:pt x="67165" y="75267"/>
                  </a:lnTo>
                  <a:lnTo>
                    <a:pt x="58908" y="73577"/>
                  </a:lnTo>
                  <a:lnTo>
                    <a:pt x="52166" y="68970"/>
                  </a:lnTo>
                  <a:lnTo>
                    <a:pt x="47621" y="62134"/>
                  </a:lnTo>
                  <a:lnTo>
                    <a:pt x="45955" y="53762"/>
                  </a:lnTo>
                  <a:lnTo>
                    <a:pt x="47621" y="45390"/>
                  </a:lnTo>
                  <a:lnTo>
                    <a:pt x="52166" y="38554"/>
                  </a:lnTo>
                  <a:lnTo>
                    <a:pt x="58908" y="33946"/>
                  </a:lnTo>
                  <a:lnTo>
                    <a:pt x="67165" y="32257"/>
                  </a:lnTo>
                  <a:lnTo>
                    <a:pt x="334814" y="32257"/>
                  </a:lnTo>
                  <a:lnTo>
                    <a:pt x="323835" y="15745"/>
                  </a:lnTo>
                  <a:lnTo>
                    <a:pt x="306980" y="4224"/>
                  </a:lnTo>
                  <a:lnTo>
                    <a:pt x="286338" y="0"/>
                  </a:lnTo>
                  <a:close/>
                </a:path>
                <a:path w="339725" h="107950">
                  <a:moveTo>
                    <a:pt x="169682" y="32257"/>
                  </a:moveTo>
                  <a:lnTo>
                    <a:pt x="67165" y="32257"/>
                  </a:lnTo>
                  <a:lnTo>
                    <a:pt x="75423" y="33946"/>
                  </a:lnTo>
                  <a:lnTo>
                    <a:pt x="82165" y="38554"/>
                  </a:lnTo>
                  <a:lnTo>
                    <a:pt x="86709" y="45390"/>
                  </a:lnTo>
                  <a:lnTo>
                    <a:pt x="88376" y="53762"/>
                  </a:lnTo>
                  <a:lnTo>
                    <a:pt x="86709" y="62134"/>
                  </a:lnTo>
                  <a:lnTo>
                    <a:pt x="82165" y="68970"/>
                  </a:lnTo>
                  <a:lnTo>
                    <a:pt x="75423" y="73577"/>
                  </a:lnTo>
                  <a:lnTo>
                    <a:pt x="67165" y="75267"/>
                  </a:lnTo>
                  <a:lnTo>
                    <a:pt x="169682" y="75267"/>
                  </a:lnTo>
                  <a:lnTo>
                    <a:pt x="161424" y="73577"/>
                  </a:lnTo>
                  <a:lnTo>
                    <a:pt x="154683" y="68970"/>
                  </a:lnTo>
                  <a:lnTo>
                    <a:pt x="150138" y="62134"/>
                  </a:lnTo>
                  <a:lnTo>
                    <a:pt x="148472" y="53762"/>
                  </a:lnTo>
                  <a:lnTo>
                    <a:pt x="150138" y="45390"/>
                  </a:lnTo>
                  <a:lnTo>
                    <a:pt x="154683" y="38554"/>
                  </a:lnTo>
                  <a:lnTo>
                    <a:pt x="161424" y="33946"/>
                  </a:lnTo>
                  <a:lnTo>
                    <a:pt x="169682" y="32257"/>
                  </a:lnTo>
                  <a:close/>
                </a:path>
                <a:path w="339725" h="107950">
                  <a:moveTo>
                    <a:pt x="272198" y="32257"/>
                  </a:moveTo>
                  <a:lnTo>
                    <a:pt x="169682" y="32257"/>
                  </a:lnTo>
                  <a:lnTo>
                    <a:pt x="177939" y="33946"/>
                  </a:lnTo>
                  <a:lnTo>
                    <a:pt x="184681" y="38554"/>
                  </a:lnTo>
                  <a:lnTo>
                    <a:pt x="189226" y="45390"/>
                  </a:lnTo>
                  <a:lnTo>
                    <a:pt x="190892" y="53762"/>
                  </a:lnTo>
                  <a:lnTo>
                    <a:pt x="189226" y="62134"/>
                  </a:lnTo>
                  <a:lnTo>
                    <a:pt x="184681" y="68970"/>
                  </a:lnTo>
                  <a:lnTo>
                    <a:pt x="177939" y="73577"/>
                  </a:lnTo>
                  <a:lnTo>
                    <a:pt x="169682" y="75267"/>
                  </a:lnTo>
                  <a:lnTo>
                    <a:pt x="272198" y="75267"/>
                  </a:lnTo>
                  <a:lnTo>
                    <a:pt x="263941" y="73577"/>
                  </a:lnTo>
                  <a:lnTo>
                    <a:pt x="257199" y="68970"/>
                  </a:lnTo>
                  <a:lnTo>
                    <a:pt x="252654" y="62134"/>
                  </a:lnTo>
                  <a:lnTo>
                    <a:pt x="250988" y="53762"/>
                  </a:lnTo>
                  <a:lnTo>
                    <a:pt x="252654" y="45390"/>
                  </a:lnTo>
                  <a:lnTo>
                    <a:pt x="257199" y="38554"/>
                  </a:lnTo>
                  <a:lnTo>
                    <a:pt x="263941" y="33946"/>
                  </a:lnTo>
                  <a:lnTo>
                    <a:pt x="272198" y="32257"/>
                  </a:lnTo>
                  <a:close/>
                </a:path>
                <a:path w="339725" h="107950">
                  <a:moveTo>
                    <a:pt x="334814" y="32257"/>
                  </a:moveTo>
                  <a:lnTo>
                    <a:pt x="272198" y="32257"/>
                  </a:lnTo>
                  <a:lnTo>
                    <a:pt x="280456" y="33947"/>
                  </a:lnTo>
                  <a:lnTo>
                    <a:pt x="287197" y="38554"/>
                  </a:lnTo>
                  <a:lnTo>
                    <a:pt x="291742" y="45390"/>
                  </a:lnTo>
                  <a:lnTo>
                    <a:pt x="293409" y="53762"/>
                  </a:lnTo>
                  <a:lnTo>
                    <a:pt x="291742" y="62134"/>
                  </a:lnTo>
                  <a:lnTo>
                    <a:pt x="287197" y="68970"/>
                  </a:lnTo>
                  <a:lnTo>
                    <a:pt x="280456" y="73577"/>
                  </a:lnTo>
                  <a:lnTo>
                    <a:pt x="272198" y="75267"/>
                  </a:lnTo>
                  <a:lnTo>
                    <a:pt x="334813" y="75267"/>
                  </a:lnTo>
                  <a:lnTo>
                    <a:pt x="335198" y="74689"/>
                  </a:lnTo>
                  <a:lnTo>
                    <a:pt x="339364" y="53762"/>
                  </a:lnTo>
                  <a:lnTo>
                    <a:pt x="335198" y="32834"/>
                  </a:lnTo>
                  <a:lnTo>
                    <a:pt x="334814" y="322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840E6E7-589F-4983-B3E5-D8CEE49B7CF7}"/>
                </a:ext>
              </a:extLst>
            </p:cNvPr>
            <p:cNvSpPr/>
            <p:nvPr/>
          </p:nvSpPr>
          <p:spPr>
            <a:xfrm>
              <a:off x="1441698" y="4561638"/>
              <a:ext cx="183822" cy="229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18262E2D-CA17-48AE-8AF7-C63AF42B5A2F}"/>
                </a:ext>
              </a:extLst>
            </p:cNvPr>
            <p:cNvSpPr/>
            <p:nvPr/>
          </p:nvSpPr>
          <p:spPr>
            <a:xfrm>
              <a:off x="1305234" y="4716870"/>
              <a:ext cx="444500" cy="299085"/>
            </a:xfrm>
            <a:custGeom>
              <a:avLst/>
              <a:gdLst/>
              <a:ahLst/>
              <a:cxnLst/>
              <a:rect l="l" t="t" r="r" b="b"/>
              <a:pathLst>
                <a:path w="444500" h="299085">
                  <a:moveTo>
                    <a:pt x="411496" y="160063"/>
                  </a:moveTo>
                  <a:lnTo>
                    <a:pt x="382361" y="160063"/>
                  </a:lnTo>
                  <a:lnTo>
                    <a:pt x="383916" y="161641"/>
                  </a:lnTo>
                  <a:lnTo>
                    <a:pt x="383916" y="223288"/>
                  </a:lnTo>
                  <a:lnTo>
                    <a:pt x="368007" y="232355"/>
                  </a:lnTo>
                  <a:lnTo>
                    <a:pt x="357138" y="246414"/>
                  </a:lnTo>
                  <a:lnTo>
                    <a:pt x="352264" y="263579"/>
                  </a:lnTo>
                  <a:lnTo>
                    <a:pt x="354335" y="281963"/>
                  </a:lnTo>
                  <a:lnTo>
                    <a:pt x="356296" y="288090"/>
                  </a:lnTo>
                  <a:lnTo>
                    <a:pt x="359482" y="293738"/>
                  </a:lnTo>
                  <a:lnTo>
                    <a:pt x="363696" y="298556"/>
                  </a:lnTo>
                  <a:lnTo>
                    <a:pt x="384906" y="279488"/>
                  </a:lnTo>
                  <a:lnTo>
                    <a:pt x="381984" y="276238"/>
                  </a:lnTo>
                  <a:lnTo>
                    <a:pt x="380363" y="271994"/>
                  </a:lnTo>
                  <a:lnTo>
                    <a:pt x="380391" y="257687"/>
                  </a:lnTo>
                  <a:lnTo>
                    <a:pt x="388309" y="249677"/>
                  </a:lnTo>
                  <a:lnTo>
                    <a:pt x="440029" y="249677"/>
                  </a:lnTo>
                  <a:lnTo>
                    <a:pt x="439418" y="247314"/>
                  </a:lnTo>
                  <a:lnTo>
                    <a:pt x="428383" y="232617"/>
                  </a:lnTo>
                  <a:lnTo>
                    <a:pt x="423669" y="228411"/>
                  </a:lnTo>
                  <a:lnTo>
                    <a:pt x="418164" y="225238"/>
                  </a:lnTo>
                  <a:lnTo>
                    <a:pt x="412197" y="223288"/>
                  </a:lnTo>
                  <a:lnTo>
                    <a:pt x="412197" y="163581"/>
                  </a:lnTo>
                  <a:lnTo>
                    <a:pt x="411496" y="160063"/>
                  </a:lnTo>
                  <a:close/>
                </a:path>
                <a:path w="444500" h="299085">
                  <a:moveTo>
                    <a:pt x="440029" y="249677"/>
                  </a:moveTo>
                  <a:lnTo>
                    <a:pt x="388309" y="249677"/>
                  </a:lnTo>
                  <a:lnTo>
                    <a:pt x="398076" y="249687"/>
                  </a:lnTo>
                  <a:lnTo>
                    <a:pt x="407832" y="249687"/>
                  </a:lnTo>
                  <a:lnTo>
                    <a:pt x="415704" y="257687"/>
                  </a:lnTo>
                  <a:lnTo>
                    <a:pt x="415718" y="271995"/>
                  </a:lnTo>
                  <a:lnTo>
                    <a:pt x="414167" y="276152"/>
                  </a:lnTo>
                  <a:lnTo>
                    <a:pt x="411348" y="279421"/>
                  </a:lnTo>
                  <a:lnTo>
                    <a:pt x="432559" y="298269"/>
                  </a:lnTo>
                  <a:lnTo>
                    <a:pt x="441642" y="282254"/>
                  </a:lnTo>
                  <a:lnTo>
                    <a:pt x="443883" y="264565"/>
                  </a:lnTo>
                  <a:lnTo>
                    <a:pt x="440029" y="249677"/>
                  </a:lnTo>
                  <a:close/>
                </a:path>
                <a:path w="444500" h="299085">
                  <a:moveTo>
                    <a:pt x="11181" y="353"/>
                  </a:moveTo>
                  <a:lnTo>
                    <a:pt x="2160" y="16438"/>
                  </a:lnTo>
                  <a:lnTo>
                    <a:pt x="0" y="34165"/>
                  </a:lnTo>
                  <a:lnTo>
                    <a:pt x="4554" y="51421"/>
                  </a:lnTo>
                  <a:lnTo>
                    <a:pt x="15677" y="66091"/>
                  </a:lnTo>
                  <a:lnTo>
                    <a:pt x="20004" y="69915"/>
                  </a:lnTo>
                  <a:lnTo>
                    <a:pt x="25001" y="72877"/>
                  </a:lnTo>
                  <a:lnTo>
                    <a:pt x="30412" y="74837"/>
                  </a:lnTo>
                  <a:lnTo>
                    <a:pt x="30412" y="135051"/>
                  </a:lnTo>
                  <a:lnTo>
                    <a:pt x="62152" y="167232"/>
                  </a:lnTo>
                  <a:lnTo>
                    <a:pt x="115253" y="167232"/>
                  </a:lnTo>
                  <a:lnTo>
                    <a:pt x="115253" y="296262"/>
                  </a:lnTo>
                  <a:lnTo>
                    <a:pt x="341496" y="296262"/>
                  </a:lnTo>
                  <a:lnTo>
                    <a:pt x="341496" y="244076"/>
                  </a:lnTo>
                  <a:lnTo>
                    <a:pt x="222784" y="244076"/>
                  </a:lnTo>
                  <a:lnTo>
                    <a:pt x="210423" y="195905"/>
                  </a:lnTo>
                  <a:lnTo>
                    <a:pt x="150603" y="195905"/>
                  </a:lnTo>
                  <a:lnTo>
                    <a:pt x="150603" y="181568"/>
                  </a:lnTo>
                  <a:lnTo>
                    <a:pt x="175631" y="181568"/>
                  </a:lnTo>
                  <a:lnTo>
                    <a:pt x="195573" y="138558"/>
                  </a:lnTo>
                  <a:lnTo>
                    <a:pt x="60247" y="138558"/>
                  </a:lnTo>
                  <a:lnTo>
                    <a:pt x="58692" y="136981"/>
                  </a:lnTo>
                  <a:lnTo>
                    <a:pt x="58692" y="75621"/>
                  </a:lnTo>
                  <a:lnTo>
                    <a:pt x="74799" y="66986"/>
                  </a:lnTo>
                  <a:lnTo>
                    <a:pt x="86003" y="53235"/>
                  </a:lnTo>
                  <a:lnTo>
                    <a:pt x="87352" y="48907"/>
                  </a:lnTo>
                  <a:lnTo>
                    <a:pt x="55421" y="48907"/>
                  </a:lnTo>
                  <a:lnTo>
                    <a:pt x="35898" y="48801"/>
                  </a:lnTo>
                  <a:lnTo>
                    <a:pt x="28027" y="40735"/>
                  </a:lnTo>
                  <a:lnTo>
                    <a:pt x="28102" y="26561"/>
                  </a:lnTo>
                  <a:lnTo>
                    <a:pt x="29629" y="22441"/>
                  </a:lnTo>
                  <a:lnTo>
                    <a:pt x="32391" y="19211"/>
                  </a:lnTo>
                  <a:lnTo>
                    <a:pt x="11181" y="353"/>
                  </a:lnTo>
                  <a:close/>
                </a:path>
                <a:path w="444500" h="299085">
                  <a:moveTo>
                    <a:pt x="253544" y="179561"/>
                  </a:moveTo>
                  <a:lnTo>
                    <a:pt x="222784" y="244076"/>
                  </a:lnTo>
                  <a:lnTo>
                    <a:pt x="341496" y="244076"/>
                  </a:lnTo>
                  <a:lnTo>
                    <a:pt x="341496" y="219130"/>
                  </a:lnTo>
                  <a:lnTo>
                    <a:pt x="270012" y="219130"/>
                  </a:lnTo>
                  <a:lnTo>
                    <a:pt x="253544" y="179561"/>
                  </a:lnTo>
                  <a:close/>
                </a:path>
                <a:path w="444500" h="299085">
                  <a:moveTo>
                    <a:pt x="341496" y="181568"/>
                  </a:moveTo>
                  <a:lnTo>
                    <a:pt x="313215" y="181568"/>
                  </a:lnTo>
                  <a:lnTo>
                    <a:pt x="313215" y="195905"/>
                  </a:lnTo>
                  <a:lnTo>
                    <a:pt x="293561" y="195905"/>
                  </a:lnTo>
                  <a:lnTo>
                    <a:pt x="292872" y="196029"/>
                  </a:lnTo>
                  <a:lnTo>
                    <a:pt x="292222" y="196297"/>
                  </a:lnTo>
                  <a:lnTo>
                    <a:pt x="291647" y="196698"/>
                  </a:lnTo>
                  <a:lnTo>
                    <a:pt x="270012" y="219130"/>
                  </a:lnTo>
                  <a:lnTo>
                    <a:pt x="341496" y="219130"/>
                  </a:lnTo>
                  <a:lnTo>
                    <a:pt x="341496" y="181568"/>
                  </a:lnTo>
                  <a:close/>
                </a:path>
                <a:path w="444500" h="299085">
                  <a:moveTo>
                    <a:pt x="341496" y="118134"/>
                  </a:moveTo>
                  <a:lnTo>
                    <a:pt x="205043" y="118134"/>
                  </a:lnTo>
                  <a:lnTo>
                    <a:pt x="226819" y="202576"/>
                  </a:lnTo>
                  <a:lnTo>
                    <a:pt x="254458" y="145230"/>
                  </a:lnTo>
                  <a:lnTo>
                    <a:pt x="405831" y="145230"/>
                  </a:lnTo>
                  <a:lnTo>
                    <a:pt x="402897" y="140819"/>
                  </a:lnTo>
                  <a:lnTo>
                    <a:pt x="392805" y="133920"/>
                  </a:lnTo>
                  <a:lnTo>
                    <a:pt x="380447" y="131390"/>
                  </a:lnTo>
                  <a:lnTo>
                    <a:pt x="341496" y="131390"/>
                  </a:lnTo>
                  <a:lnTo>
                    <a:pt x="341496" y="118134"/>
                  </a:lnTo>
                  <a:close/>
                </a:path>
                <a:path w="444500" h="299085">
                  <a:moveTo>
                    <a:pt x="201225" y="160063"/>
                  </a:moveTo>
                  <a:lnTo>
                    <a:pt x="184606" y="195905"/>
                  </a:lnTo>
                  <a:lnTo>
                    <a:pt x="210423" y="195905"/>
                  </a:lnTo>
                  <a:lnTo>
                    <a:pt x="201225" y="160063"/>
                  </a:lnTo>
                  <a:close/>
                </a:path>
                <a:path w="444500" h="299085">
                  <a:moveTo>
                    <a:pt x="405831" y="145230"/>
                  </a:moveTo>
                  <a:lnTo>
                    <a:pt x="254458" y="145230"/>
                  </a:lnTo>
                  <a:lnTo>
                    <a:pt x="274820" y="194118"/>
                  </a:lnTo>
                  <a:lnTo>
                    <a:pt x="281890" y="186949"/>
                  </a:lnTo>
                  <a:lnTo>
                    <a:pt x="285001" y="183757"/>
                  </a:lnTo>
                  <a:lnTo>
                    <a:pt x="289149" y="181846"/>
                  </a:lnTo>
                  <a:lnTo>
                    <a:pt x="293561" y="181568"/>
                  </a:lnTo>
                  <a:lnTo>
                    <a:pt x="341496" y="181568"/>
                  </a:lnTo>
                  <a:lnTo>
                    <a:pt x="341496" y="160063"/>
                  </a:lnTo>
                  <a:lnTo>
                    <a:pt x="411496" y="160063"/>
                  </a:lnTo>
                  <a:lnTo>
                    <a:pt x="409702" y="151051"/>
                  </a:lnTo>
                  <a:lnTo>
                    <a:pt x="405831" y="145230"/>
                  </a:lnTo>
                  <a:close/>
                </a:path>
                <a:path w="444500" h="299085">
                  <a:moveTo>
                    <a:pt x="341496" y="95549"/>
                  </a:moveTo>
                  <a:lnTo>
                    <a:pt x="115253" y="95549"/>
                  </a:lnTo>
                  <a:lnTo>
                    <a:pt x="115253" y="138558"/>
                  </a:lnTo>
                  <a:lnTo>
                    <a:pt x="195573" y="138558"/>
                  </a:lnTo>
                  <a:lnTo>
                    <a:pt x="205043" y="118134"/>
                  </a:lnTo>
                  <a:lnTo>
                    <a:pt x="341496" y="118134"/>
                  </a:lnTo>
                  <a:lnTo>
                    <a:pt x="341496" y="95549"/>
                  </a:lnTo>
                  <a:close/>
                </a:path>
                <a:path w="444500" h="299085">
                  <a:moveTo>
                    <a:pt x="79902" y="0"/>
                  </a:moveTo>
                  <a:lnTo>
                    <a:pt x="58692" y="19067"/>
                  </a:lnTo>
                  <a:lnTo>
                    <a:pt x="61661" y="22336"/>
                  </a:lnTo>
                  <a:lnTo>
                    <a:pt x="63328" y="26561"/>
                  </a:lnTo>
                  <a:lnTo>
                    <a:pt x="63377" y="40935"/>
                  </a:lnTo>
                  <a:lnTo>
                    <a:pt x="55421" y="48907"/>
                  </a:lnTo>
                  <a:lnTo>
                    <a:pt x="87352" y="48907"/>
                  </a:lnTo>
                  <a:lnTo>
                    <a:pt x="91304" y="36227"/>
                  </a:lnTo>
                  <a:lnTo>
                    <a:pt x="89706" y="17825"/>
                  </a:lnTo>
                  <a:lnTo>
                    <a:pt x="87774" y="11220"/>
                  </a:lnTo>
                  <a:lnTo>
                    <a:pt x="84427" y="5132"/>
                  </a:lnTo>
                  <a:lnTo>
                    <a:pt x="79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7">
            <a:extLst>
              <a:ext uri="{FF2B5EF4-FFF2-40B4-BE49-F238E27FC236}">
                <a16:creationId xmlns:a16="http://schemas.microsoft.com/office/drawing/2014/main" id="{5B3080C0-4F78-457A-9EAB-A517C9750E71}"/>
              </a:ext>
            </a:extLst>
          </p:cNvPr>
          <p:cNvGrpSpPr/>
          <p:nvPr/>
        </p:nvGrpSpPr>
        <p:grpSpPr>
          <a:xfrm>
            <a:off x="809625" y="1264447"/>
            <a:ext cx="10572750" cy="1247775"/>
            <a:chOff x="809625" y="4238625"/>
            <a:chExt cx="10572750" cy="1247775"/>
          </a:xfrm>
        </p:grpSpPr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09B6FE08-28F1-4D24-9509-2DD4FE82D158}"/>
                </a:ext>
              </a:extLst>
            </p:cNvPr>
            <p:cNvSpPr/>
            <p:nvPr/>
          </p:nvSpPr>
          <p:spPr>
            <a:xfrm>
              <a:off x="809625" y="4238625"/>
              <a:ext cx="10572750" cy="1247775"/>
            </a:xfrm>
            <a:custGeom>
              <a:avLst/>
              <a:gdLst/>
              <a:ahLst/>
              <a:cxnLst/>
              <a:rect l="l" t="t" r="r" b="b"/>
              <a:pathLst>
                <a:path w="10572750" h="1247775">
                  <a:moveTo>
                    <a:pt x="10448036" y="0"/>
                  </a:moveTo>
                  <a:lnTo>
                    <a:pt x="124777" y="0"/>
                  </a:lnTo>
                  <a:lnTo>
                    <a:pt x="76209" y="9808"/>
                  </a:lnTo>
                  <a:lnTo>
                    <a:pt x="36547" y="36560"/>
                  </a:lnTo>
                  <a:lnTo>
                    <a:pt x="9805" y="76241"/>
                  </a:lnTo>
                  <a:lnTo>
                    <a:pt x="0" y="124841"/>
                  </a:lnTo>
                  <a:lnTo>
                    <a:pt x="0" y="1122934"/>
                  </a:lnTo>
                  <a:lnTo>
                    <a:pt x="9805" y="1171533"/>
                  </a:lnTo>
                  <a:lnTo>
                    <a:pt x="36547" y="1211214"/>
                  </a:lnTo>
                  <a:lnTo>
                    <a:pt x="76209" y="1237966"/>
                  </a:lnTo>
                  <a:lnTo>
                    <a:pt x="124777" y="1247775"/>
                  </a:lnTo>
                  <a:lnTo>
                    <a:pt x="10447909" y="1247775"/>
                  </a:lnTo>
                  <a:lnTo>
                    <a:pt x="10496508" y="1237968"/>
                  </a:lnTo>
                  <a:lnTo>
                    <a:pt x="10536189" y="1211230"/>
                  </a:lnTo>
                  <a:lnTo>
                    <a:pt x="10562941" y="1171586"/>
                  </a:lnTo>
                  <a:lnTo>
                    <a:pt x="10572750" y="1123061"/>
                  </a:lnTo>
                  <a:lnTo>
                    <a:pt x="10572750" y="124841"/>
                  </a:lnTo>
                  <a:lnTo>
                    <a:pt x="10562943" y="76241"/>
                  </a:lnTo>
                  <a:lnTo>
                    <a:pt x="10536205" y="36560"/>
                  </a:lnTo>
                  <a:lnTo>
                    <a:pt x="10496561" y="9808"/>
                  </a:lnTo>
                  <a:lnTo>
                    <a:pt x="10448036" y="0"/>
                  </a:lnTo>
                  <a:close/>
                </a:path>
              </a:pathLst>
            </a:custGeom>
            <a:solidFill>
              <a:srgbClr val="AEB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0E5F916B-E09E-43D2-AB9D-E5CF61351380}"/>
                </a:ext>
              </a:extLst>
            </p:cNvPr>
            <p:cNvSpPr/>
            <p:nvPr/>
          </p:nvSpPr>
          <p:spPr>
            <a:xfrm>
              <a:off x="1222514" y="4597374"/>
              <a:ext cx="622300" cy="530860"/>
            </a:xfrm>
            <a:custGeom>
              <a:avLst/>
              <a:gdLst/>
              <a:ahLst/>
              <a:cxnLst/>
              <a:rect l="l" t="t" r="r" b="b"/>
              <a:pathLst>
                <a:path w="622300" h="530860">
                  <a:moveTo>
                    <a:pt x="212102" y="422935"/>
                  </a:moveTo>
                  <a:lnTo>
                    <a:pt x="183832" y="422935"/>
                  </a:lnTo>
                  <a:lnTo>
                    <a:pt x="183832" y="530453"/>
                  </a:lnTo>
                  <a:lnTo>
                    <a:pt x="212102" y="530453"/>
                  </a:lnTo>
                  <a:lnTo>
                    <a:pt x="212102" y="422935"/>
                  </a:lnTo>
                  <a:close/>
                </a:path>
                <a:path w="622300" h="530860">
                  <a:moveTo>
                    <a:pt x="268668" y="422935"/>
                  </a:moveTo>
                  <a:lnTo>
                    <a:pt x="240385" y="422935"/>
                  </a:lnTo>
                  <a:lnTo>
                    <a:pt x="240385" y="530453"/>
                  </a:lnTo>
                  <a:lnTo>
                    <a:pt x="268668" y="530453"/>
                  </a:lnTo>
                  <a:lnTo>
                    <a:pt x="268668" y="422935"/>
                  </a:lnTo>
                  <a:close/>
                </a:path>
                <a:path w="622300" h="530860">
                  <a:moveTo>
                    <a:pt x="311086" y="107530"/>
                  </a:moveTo>
                  <a:lnTo>
                    <a:pt x="212102" y="107530"/>
                  </a:lnTo>
                  <a:lnTo>
                    <a:pt x="212102" y="136194"/>
                  </a:lnTo>
                  <a:lnTo>
                    <a:pt x="311086" y="136194"/>
                  </a:lnTo>
                  <a:lnTo>
                    <a:pt x="311086" y="107530"/>
                  </a:lnTo>
                  <a:close/>
                </a:path>
                <a:path w="622300" h="530860">
                  <a:moveTo>
                    <a:pt x="325234" y="422935"/>
                  </a:moveTo>
                  <a:lnTo>
                    <a:pt x="296951" y="422935"/>
                  </a:lnTo>
                  <a:lnTo>
                    <a:pt x="296951" y="530453"/>
                  </a:lnTo>
                  <a:lnTo>
                    <a:pt x="325234" y="530453"/>
                  </a:lnTo>
                  <a:lnTo>
                    <a:pt x="325234" y="422935"/>
                  </a:lnTo>
                  <a:close/>
                </a:path>
                <a:path w="622300" h="530860">
                  <a:moveTo>
                    <a:pt x="381787" y="422935"/>
                  </a:moveTo>
                  <a:lnTo>
                    <a:pt x="353504" y="422935"/>
                  </a:lnTo>
                  <a:lnTo>
                    <a:pt x="353504" y="530453"/>
                  </a:lnTo>
                  <a:lnTo>
                    <a:pt x="381787" y="530453"/>
                  </a:lnTo>
                  <a:lnTo>
                    <a:pt x="381787" y="422935"/>
                  </a:lnTo>
                  <a:close/>
                </a:path>
                <a:path w="622300" h="530860">
                  <a:moveTo>
                    <a:pt x="410070" y="222224"/>
                  </a:moveTo>
                  <a:lnTo>
                    <a:pt x="212102" y="222224"/>
                  </a:lnTo>
                  <a:lnTo>
                    <a:pt x="212102" y="250888"/>
                  </a:lnTo>
                  <a:lnTo>
                    <a:pt x="410070" y="250888"/>
                  </a:lnTo>
                  <a:lnTo>
                    <a:pt x="410070" y="222224"/>
                  </a:lnTo>
                  <a:close/>
                </a:path>
                <a:path w="622300" h="530860">
                  <a:moveTo>
                    <a:pt x="410070" y="164871"/>
                  </a:moveTo>
                  <a:lnTo>
                    <a:pt x="212102" y="164871"/>
                  </a:lnTo>
                  <a:lnTo>
                    <a:pt x="212102" y="193548"/>
                  </a:lnTo>
                  <a:lnTo>
                    <a:pt x="410070" y="193548"/>
                  </a:lnTo>
                  <a:lnTo>
                    <a:pt x="410070" y="164871"/>
                  </a:lnTo>
                  <a:close/>
                </a:path>
                <a:path w="622300" h="530860">
                  <a:moveTo>
                    <a:pt x="438353" y="422935"/>
                  </a:moveTo>
                  <a:lnTo>
                    <a:pt x="410070" y="422935"/>
                  </a:lnTo>
                  <a:lnTo>
                    <a:pt x="410070" y="530453"/>
                  </a:lnTo>
                  <a:lnTo>
                    <a:pt x="438353" y="530453"/>
                  </a:lnTo>
                  <a:lnTo>
                    <a:pt x="438353" y="422935"/>
                  </a:lnTo>
                  <a:close/>
                </a:path>
                <a:path w="622300" h="530860">
                  <a:moveTo>
                    <a:pt x="622173" y="243725"/>
                  </a:moveTo>
                  <a:lnTo>
                    <a:pt x="619937" y="232587"/>
                  </a:lnTo>
                  <a:lnTo>
                    <a:pt x="613867" y="223469"/>
                  </a:lnTo>
                  <a:lnTo>
                    <a:pt x="604875" y="217309"/>
                  </a:lnTo>
                  <a:lnTo>
                    <a:pt x="593890" y="215049"/>
                  </a:lnTo>
                  <a:lnTo>
                    <a:pt x="480771" y="215049"/>
                  </a:lnTo>
                  <a:lnTo>
                    <a:pt x="480771" y="94627"/>
                  </a:lnTo>
                  <a:lnTo>
                    <a:pt x="479475" y="93192"/>
                  </a:lnTo>
                  <a:lnTo>
                    <a:pt x="438353" y="47713"/>
                  </a:lnTo>
                  <a:lnTo>
                    <a:pt x="438353" y="136194"/>
                  </a:lnTo>
                  <a:lnTo>
                    <a:pt x="438353" y="279565"/>
                  </a:lnTo>
                  <a:lnTo>
                    <a:pt x="183832" y="279565"/>
                  </a:lnTo>
                  <a:lnTo>
                    <a:pt x="183832" y="258064"/>
                  </a:lnTo>
                  <a:lnTo>
                    <a:pt x="183832" y="43014"/>
                  </a:lnTo>
                  <a:lnTo>
                    <a:pt x="339369" y="43014"/>
                  </a:lnTo>
                  <a:lnTo>
                    <a:pt x="339369" y="136194"/>
                  </a:lnTo>
                  <a:lnTo>
                    <a:pt x="438353" y="136194"/>
                  </a:lnTo>
                  <a:lnTo>
                    <a:pt x="438353" y="47713"/>
                  </a:lnTo>
                  <a:lnTo>
                    <a:pt x="435406" y="44450"/>
                  </a:lnTo>
                  <a:lnTo>
                    <a:pt x="434111" y="43014"/>
                  </a:lnTo>
                  <a:lnTo>
                    <a:pt x="425627" y="33642"/>
                  </a:lnTo>
                  <a:lnTo>
                    <a:pt x="425627" y="93192"/>
                  </a:lnTo>
                  <a:lnTo>
                    <a:pt x="381787" y="93192"/>
                  </a:lnTo>
                  <a:lnTo>
                    <a:pt x="381787" y="44450"/>
                  </a:lnTo>
                  <a:lnTo>
                    <a:pt x="425627" y="93192"/>
                  </a:lnTo>
                  <a:lnTo>
                    <a:pt x="425627" y="33642"/>
                  </a:lnTo>
                  <a:lnTo>
                    <a:pt x="395224" y="0"/>
                  </a:lnTo>
                  <a:lnTo>
                    <a:pt x="141401" y="0"/>
                  </a:lnTo>
                  <a:lnTo>
                    <a:pt x="141401" y="215049"/>
                  </a:lnTo>
                  <a:lnTo>
                    <a:pt x="98983" y="215049"/>
                  </a:lnTo>
                  <a:lnTo>
                    <a:pt x="98983" y="286727"/>
                  </a:lnTo>
                  <a:lnTo>
                    <a:pt x="96748" y="297865"/>
                  </a:lnTo>
                  <a:lnTo>
                    <a:pt x="90678" y="306984"/>
                  </a:lnTo>
                  <a:lnTo>
                    <a:pt x="81686" y="313143"/>
                  </a:lnTo>
                  <a:lnTo>
                    <a:pt x="70700" y="315404"/>
                  </a:lnTo>
                  <a:lnTo>
                    <a:pt x="59728" y="313143"/>
                  </a:lnTo>
                  <a:lnTo>
                    <a:pt x="50736" y="306984"/>
                  </a:lnTo>
                  <a:lnTo>
                    <a:pt x="44653" y="297865"/>
                  </a:lnTo>
                  <a:lnTo>
                    <a:pt x="42430" y="286727"/>
                  </a:lnTo>
                  <a:lnTo>
                    <a:pt x="44653" y="275602"/>
                  </a:lnTo>
                  <a:lnTo>
                    <a:pt x="81686" y="260324"/>
                  </a:lnTo>
                  <a:lnTo>
                    <a:pt x="98983" y="286727"/>
                  </a:lnTo>
                  <a:lnTo>
                    <a:pt x="98983" y="215049"/>
                  </a:lnTo>
                  <a:lnTo>
                    <a:pt x="28282" y="215049"/>
                  </a:lnTo>
                  <a:lnTo>
                    <a:pt x="17310" y="217309"/>
                  </a:lnTo>
                  <a:lnTo>
                    <a:pt x="8305" y="223469"/>
                  </a:lnTo>
                  <a:lnTo>
                    <a:pt x="2235" y="232587"/>
                  </a:lnTo>
                  <a:lnTo>
                    <a:pt x="0" y="243725"/>
                  </a:lnTo>
                  <a:lnTo>
                    <a:pt x="0" y="365582"/>
                  </a:lnTo>
                  <a:lnTo>
                    <a:pt x="2235" y="376720"/>
                  </a:lnTo>
                  <a:lnTo>
                    <a:pt x="8305" y="385838"/>
                  </a:lnTo>
                  <a:lnTo>
                    <a:pt x="17310" y="391998"/>
                  </a:lnTo>
                  <a:lnTo>
                    <a:pt x="28282" y="394258"/>
                  </a:lnTo>
                  <a:lnTo>
                    <a:pt x="593890" y="394258"/>
                  </a:lnTo>
                  <a:lnTo>
                    <a:pt x="604875" y="391998"/>
                  </a:lnTo>
                  <a:lnTo>
                    <a:pt x="613867" y="385838"/>
                  </a:lnTo>
                  <a:lnTo>
                    <a:pt x="619937" y="376720"/>
                  </a:lnTo>
                  <a:lnTo>
                    <a:pt x="622173" y="365582"/>
                  </a:lnTo>
                  <a:lnTo>
                    <a:pt x="622173" y="315404"/>
                  </a:lnTo>
                  <a:lnTo>
                    <a:pt x="622173" y="279565"/>
                  </a:lnTo>
                  <a:lnTo>
                    <a:pt x="622173" y="2437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C692CCC-F957-4B1B-9EEF-0CC133DBF21F}"/>
              </a:ext>
            </a:extLst>
          </p:cNvPr>
          <p:cNvSpPr txBox="1"/>
          <p:nvPr/>
        </p:nvSpPr>
        <p:spPr>
          <a:xfrm>
            <a:off x="2381806" y="5435600"/>
            <a:ext cx="8504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IO Exception</a:t>
            </a:r>
            <a:r>
              <a:rPr lang="en-IN" sz="2400" dirty="0"/>
              <a:t>: When IO operation fails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12B9E-2EB6-4C9D-AA2B-74E765BAE844}"/>
              </a:ext>
            </a:extLst>
          </p:cNvPr>
          <p:cNvSpPr txBox="1"/>
          <p:nvPr/>
        </p:nvSpPr>
        <p:spPr>
          <a:xfrm>
            <a:off x="1981200" y="1460437"/>
            <a:ext cx="924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File Not Found Exception:</a:t>
            </a:r>
            <a:r>
              <a:rPr lang="en-IN" sz="2400" dirty="0"/>
              <a:t> It occurs when data is displayed for the first time and there is no data entries</a:t>
            </a:r>
            <a:r>
              <a:rPr lang="en-IN" sz="2400" b="1" u="sng" dirty="0"/>
              <a:t> </a:t>
            </a:r>
          </a:p>
        </p:txBody>
      </p:sp>
      <p:grpSp>
        <p:nvGrpSpPr>
          <p:cNvPr id="28" name="object 2">
            <a:extLst>
              <a:ext uri="{FF2B5EF4-FFF2-40B4-BE49-F238E27FC236}">
                <a16:creationId xmlns:a16="http://schemas.microsoft.com/office/drawing/2014/main" id="{2713AE1B-0044-47C1-B286-E5083B171795}"/>
              </a:ext>
            </a:extLst>
          </p:cNvPr>
          <p:cNvGrpSpPr/>
          <p:nvPr/>
        </p:nvGrpSpPr>
        <p:grpSpPr>
          <a:xfrm>
            <a:off x="27940" y="440186"/>
            <a:ext cx="12164060" cy="6696132"/>
            <a:chOff x="9520" y="58"/>
            <a:chExt cx="12164060" cy="6858634"/>
          </a:xfrm>
        </p:grpSpPr>
        <p:sp>
          <p:nvSpPr>
            <p:cNvPr id="29" name="object 3">
              <a:extLst>
                <a:ext uri="{FF2B5EF4-FFF2-40B4-BE49-F238E27FC236}">
                  <a16:creationId xmlns:a16="http://schemas.microsoft.com/office/drawing/2014/main" id="{93C19D9A-9390-4E9E-9BF3-C039F0246784}"/>
                </a:ext>
              </a:extLst>
            </p:cNvPr>
            <p:cNvSpPr/>
            <p:nvPr/>
          </p:nvSpPr>
          <p:spPr>
            <a:xfrm>
              <a:off x="10644250" y="5415025"/>
              <a:ext cx="1524000" cy="1438275"/>
            </a:xfrm>
            <a:custGeom>
              <a:avLst/>
              <a:gdLst/>
              <a:ahLst/>
              <a:cxnLst/>
              <a:rect l="l" t="t" r="r" b="b"/>
              <a:pathLst>
                <a:path w="1524000" h="1438275">
                  <a:moveTo>
                    <a:pt x="0" y="1438211"/>
                  </a:moveTo>
                  <a:lnTo>
                    <a:pt x="39553" y="1406075"/>
                  </a:lnTo>
                  <a:lnTo>
                    <a:pt x="79020" y="1373786"/>
                  </a:lnTo>
                  <a:lnTo>
                    <a:pt x="118397" y="1341345"/>
                  </a:lnTo>
                  <a:lnTo>
                    <a:pt x="157683" y="1308753"/>
                  </a:lnTo>
                  <a:lnTo>
                    <a:pt x="196874" y="1276009"/>
                  </a:lnTo>
                  <a:lnTo>
                    <a:pt x="235969" y="1243114"/>
                  </a:lnTo>
                  <a:lnTo>
                    <a:pt x="274964" y="1210068"/>
                  </a:lnTo>
                  <a:lnTo>
                    <a:pt x="313858" y="1176873"/>
                  </a:lnTo>
                  <a:lnTo>
                    <a:pt x="352648" y="1143528"/>
                  </a:lnTo>
                  <a:lnTo>
                    <a:pt x="391330" y="1110034"/>
                  </a:lnTo>
                  <a:lnTo>
                    <a:pt x="429904" y="1076391"/>
                  </a:lnTo>
                  <a:lnTo>
                    <a:pt x="468366" y="1042600"/>
                  </a:lnTo>
                  <a:lnTo>
                    <a:pt x="506714" y="1008660"/>
                  </a:lnTo>
                  <a:lnTo>
                    <a:pt x="544945" y="974574"/>
                  </a:lnTo>
                  <a:lnTo>
                    <a:pt x="583057" y="940340"/>
                  </a:lnTo>
                  <a:lnTo>
                    <a:pt x="621047" y="905959"/>
                  </a:lnTo>
                  <a:lnTo>
                    <a:pt x="658913" y="871432"/>
                  </a:lnTo>
                  <a:lnTo>
                    <a:pt x="696653" y="836759"/>
                  </a:lnTo>
                  <a:lnTo>
                    <a:pt x="734263" y="801941"/>
                  </a:lnTo>
                  <a:lnTo>
                    <a:pt x="771742" y="766978"/>
                  </a:lnTo>
                  <a:lnTo>
                    <a:pt x="809087" y="731870"/>
                  </a:lnTo>
                  <a:lnTo>
                    <a:pt x="846295" y="696619"/>
                  </a:lnTo>
                  <a:lnTo>
                    <a:pt x="883365" y="661223"/>
                  </a:lnTo>
                  <a:lnTo>
                    <a:pt x="920292" y="625684"/>
                  </a:lnTo>
                  <a:lnTo>
                    <a:pt x="957076" y="590002"/>
                  </a:lnTo>
                  <a:lnTo>
                    <a:pt x="993713" y="554178"/>
                  </a:lnTo>
                  <a:lnTo>
                    <a:pt x="1030202" y="518211"/>
                  </a:lnTo>
                  <a:lnTo>
                    <a:pt x="1066538" y="482103"/>
                  </a:lnTo>
                  <a:lnTo>
                    <a:pt x="1102721" y="445854"/>
                  </a:lnTo>
                  <a:lnTo>
                    <a:pt x="1138747" y="409464"/>
                  </a:lnTo>
                  <a:lnTo>
                    <a:pt x="1174615" y="372933"/>
                  </a:lnTo>
                  <a:lnTo>
                    <a:pt x="1210321" y="336263"/>
                  </a:lnTo>
                  <a:lnTo>
                    <a:pt x="1245863" y="299453"/>
                  </a:lnTo>
                  <a:lnTo>
                    <a:pt x="1281238" y="262504"/>
                  </a:lnTo>
                  <a:lnTo>
                    <a:pt x="1316445" y="225416"/>
                  </a:lnTo>
                  <a:lnTo>
                    <a:pt x="1351481" y="188190"/>
                  </a:lnTo>
                  <a:lnTo>
                    <a:pt x="1386342" y="150826"/>
                  </a:lnTo>
                  <a:lnTo>
                    <a:pt x="1421027" y="113324"/>
                  </a:lnTo>
                  <a:lnTo>
                    <a:pt x="1455533" y="75686"/>
                  </a:lnTo>
                  <a:lnTo>
                    <a:pt x="1489858" y="37911"/>
                  </a:lnTo>
                  <a:lnTo>
                    <a:pt x="1524000" y="0"/>
                  </a:lnTo>
                </a:path>
                <a:path w="1524000" h="1438275">
                  <a:moveTo>
                    <a:pt x="161925" y="1438211"/>
                  </a:moveTo>
                  <a:lnTo>
                    <a:pt x="199724" y="1405690"/>
                  </a:lnTo>
                  <a:lnTo>
                    <a:pt x="237443" y="1373031"/>
                  </a:lnTo>
                  <a:lnTo>
                    <a:pt x="275079" y="1340232"/>
                  </a:lnTo>
                  <a:lnTo>
                    <a:pt x="312631" y="1307294"/>
                  </a:lnTo>
                  <a:lnTo>
                    <a:pt x="350095" y="1274218"/>
                  </a:lnTo>
                  <a:lnTo>
                    <a:pt x="387470" y="1241002"/>
                  </a:lnTo>
                  <a:lnTo>
                    <a:pt x="424754" y="1207648"/>
                  </a:lnTo>
                  <a:lnTo>
                    <a:pt x="461945" y="1174154"/>
                  </a:lnTo>
                  <a:lnTo>
                    <a:pt x="499041" y="1140522"/>
                  </a:lnTo>
                  <a:lnTo>
                    <a:pt x="536039" y="1106751"/>
                  </a:lnTo>
                  <a:lnTo>
                    <a:pt x="572938" y="1072840"/>
                  </a:lnTo>
                  <a:lnTo>
                    <a:pt x="609735" y="1038791"/>
                  </a:lnTo>
                  <a:lnTo>
                    <a:pt x="646429" y="1004603"/>
                  </a:lnTo>
                  <a:lnTo>
                    <a:pt x="683017" y="970276"/>
                  </a:lnTo>
                  <a:lnTo>
                    <a:pt x="719497" y="935810"/>
                  </a:lnTo>
                  <a:lnTo>
                    <a:pt x="755867" y="901205"/>
                  </a:lnTo>
                  <a:lnTo>
                    <a:pt x="792126" y="866462"/>
                  </a:lnTo>
                  <a:lnTo>
                    <a:pt x="828270" y="831579"/>
                  </a:lnTo>
                  <a:lnTo>
                    <a:pt x="864298" y="796558"/>
                  </a:lnTo>
                  <a:lnTo>
                    <a:pt x="900208" y="761398"/>
                  </a:lnTo>
                  <a:lnTo>
                    <a:pt x="935998" y="726098"/>
                  </a:lnTo>
                  <a:lnTo>
                    <a:pt x="971665" y="690660"/>
                  </a:lnTo>
                  <a:lnTo>
                    <a:pt x="1007208" y="655084"/>
                  </a:lnTo>
                  <a:lnTo>
                    <a:pt x="1042624" y="619368"/>
                  </a:lnTo>
                  <a:lnTo>
                    <a:pt x="1077912" y="583513"/>
                  </a:lnTo>
                  <a:lnTo>
                    <a:pt x="1113069" y="547520"/>
                  </a:lnTo>
                  <a:lnTo>
                    <a:pt x="1148093" y="511388"/>
                  </a:lnTo>
                  <a:lnTo>
                    <a:pt x="1182982" y="475117"/>
                  </a:lnTo>
                  <a:lnTo>
                    <a:pt x="1217735" y="438707"/>
                  </a:lnTo>
                  <a:lnTo>
                    <a:pt x="1252348" y="402159"/>
                  </a:lnTo>
                  <a:lnTo>
                    <a:pt x="1286820" y="365471"/>
                  </a:lnTo>
                  <a:lnTo>
                    <a:pt x="1321149" y="328645"/>
                  </a:lnTo>
                  <a:lnTo>
                    <a:pt x="1355333" y="291680"/>
                  </a:lnTo>
                  <a:lnTo>
                    <a:pt x="1389369" y="254577"/>
                  </a:lnTo>
                  <a:lnTo>
                    <a:pt x="1423256" y="217334"/>
                  </a:lnTo>
                  <a:lnTo>
                    <a:pt x="1456992" y="179953"/>
                  </a:lnTo>
                  <a:lnTo>
                    <a:pt x="1490573" y="142433"/>
                  </a:lnTo>
                  <a:lnTo>
                    <a:pt x="1524000" y="104775"/>
                  </a:lnTo>
                </a:path>
                <a:path w="1524000" h="1438275">
                  <a:moveTo>
                    <a:pt x="342900" y="1438211"/>
                  </a:moveTo>
                  <a:lnTo>
                    <a:pt x="380636" y="1405241"/>
                  </a:lnTo>
                  <a:lnTo>
                    <a:pt x="418267" y="1372141"/>
                  </a:lnTo>
                  <a:lnTo>
                    <a:pt x="455791" y="1338911"/>
                  </a:lnTo>
                  <a:lnTo>
                    <a:pt x="493207" y="1305552"/>
                  </a:lnTo>
                  <a:lnTo>
                    <a:pt x="530513" y="1272065"/>
                  </a:lnTo>
                  <a:lnTo>
                    <a:pt x="567708" y="1238451"/>
                  </a:lnTo>
                  <a:lnTo>
                    <a:pt x="604789" y="1204710"/>
                  </a:lnTo>
                  <a:lnTo>
                    <a:pt x="641756" y="1170844"/>
                  </a:lnTo>
                  <a:lnTo>
                    <a:pt x="678607" y="1136853"/>
                  </a:lnTo>
                  <a:lnTo>
                    <a:pt x="715339" y="1102738"/>
                  </a:lnTo>
                  <a:lnTo>
                    <a:pt x="751952" y="1068500"/>
                  </a:lnTo>
                  <a:lnTo>
                    <a:pt x="788445" y="1034139"/>
                  </a:lnTo>
                  <a:lnTo>
                    <a:pt x="824814" y="999657"/>
                  </a:lnTo>
                  <a:lnTo>
                    <a:pt x="861059" y="965054"/>
                  </a:lnTo>
                  <a:lnTo>
                    <a:pt x="897179" y="930330"/>
                  </a:lnTo>
                  <a:lnTo>
                    <a:pt x="933171" y="895488"/>
                  </a:lnTo>
                  <a:lnTo>
                    <a:pt x="969034" y="860527"/>
                  </a:lnTo>
                  <a:lnTo>
                    <a:pt x="1004766" y="825448"/>
                  </a:lnTo>
                  <a:lnTo>
                    <a:pt x="1040366" y="790252"/>
                  </a:lnTo>
                  <a:lnTo>
                    <a:pt x="1075833" y="754941"/>
                  </a:lnTo>
                  <a:lnTo>
                    <a:pt x="1111164" y="719514"/>
                  </a:lnTo>
                  <a:lnTo>
                    <a:pt x="1146358" y="683972"/>
                  </a:lnTo>
                  <a:lnTo>
                    <a:pt x="1181414" y="648317"/>
                  </a:lnTo>
                  <a:lnTo>
                    <a:pt x="1216329" y="612549"/>
                  </a:lnTo>
                  <a:lnTo>
                    <a:pt x="1251103" y="576669"/>
                  </a:lnTo>
                  <a:lnTo>
                    <a:pt x="1285733" y="540677"/>
                  </a:lnTo>
                  <a:lnTo>
                    <a:pt x="1320219" y="504575"/>
                  </a:lnTo>
                  <a:lnTo>
                    <a:pt x="1354558" y="468363"/>
                  </a:lnTo>
                  <a:lnTo>
                    <a:pt x="1388749" y="432042"/>
                  </a:lnTo>
                  <a:lnTo>
                    <a:pt x="1422790" y="395614"/>
                  </a:lnTo>
                  <a:lnTo>
                    <a:pt x="1456680" y="359077"/>
                  </a:lnTo>
                  <a:lnTo>
                    <a:pt x="1490417" y="322435"/>
                  </a:lnTo>
                  <a:lnTo>
                    <a:pt x="1524000" y="285686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4">
              <a:extLst>
                <a:ext uri="{FF2B5EF4-FFF2-40B4-BE49-F238E27FC236}">
                  <a16:creationId xmlns:a16="http://schemas.microsoft.com/office/drawing/2014/main" id="{1A882539-5878-48D4-B91E-D8A34126E60B}"/>
                </a:ext>
              </a:extLst>
            </p:cNvPr>
            <p:cNvSpPr/>
            <p:nvPr/>
          </p:nvSpPr>
          <p:spPr>
            <a:xfrm>
              <a:off x="9520" y="58"/>
              <a:ext cx="11372854" cy="6857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04A18A8B-25A7-428A-B804-310402BF2B11}"/>
                </a:ext>
              </a:extLst>
            </p:cNvPr>
            <p:cNvSpPr/>
            <p:nvPr/>
          </p:nvSpPr>
          <p:spPr>
            <a:xfrm>
              <a:off x="11291950" y="6053137"/>
              <a:ext cx="876300" cy="800100"/>
            </a:xfrm>
            <a:custGeom>
              <a:avLst/>
              <a:gdLst/>
              <a:ahLst/>
              <a:cxnLst/>
              <a:rect l="l" t="t" r="r" b="b"/>
              <a:pathLst>
                <a:path w="876300" h="800100">
                  <a:moveTo>
                    <a:pt x="0" y="800100"/>
                  </a:moveTo>
                  <a:lnTo>
                    <a:pt x="38885" y="766898"/>
                  </a:lnTo>
                  <a:lnTo>
                    <a:pt x="77716" y="733536"/>
                  </a:lnTo>
                  <a:lnTo>
                    <a:pt x="116490" y="700015"/>
                  </a:lnTo>
                  <a:lnTo>
                    <a:pt x="155205" y="666338"/>
                  </a:lnTo>
                  <a:lnTo>
                    <a:pt x="193859" y="632508"/>
                  </a:lnTo>
                  <a:lnTo>
                    <a:pt x="232448" y="598527"/>
                  </a:lnTo>
                  <a:lnTo>
                    <a:pt x="270971" y="564396"/>
                  </a:lnTo>
                  <a:lnTo>
                    <a:pt x="309425" y="530120"/>
                  </a:lnTo>
                  <a:lnTo>
                    <a:pt x="347808" y="495699"/>
                  </a:lnTo>
                  <a:lnTo>
                    <a:pt x="386117" y="461136"/>
                  </a:lnTo>
                  <a:lnTo>
                    <a:pt x="424349" y="426434"/>
                  </a:lnTo>
                  <a:lnTo>
                    <a:pt x="462503" y="391595"/>
                  </a:lnTo>
                  <a:lnTo>
                    <a:pt x="500575" y="356621"/>
                  </a:lnTo>
                  <a:lnTo>
                    <a:pt x="538564" y="321515"/>
                  </a:lnTo>
                  <a:lnTo>
                    <a:pt x="576467" y="286280"/>
                  </a:lnTo>
                  <a:lnTo>
                    <a:pt x="614282" y="250916"/>
                  </a:lnTo>
                  <a:lnTo>
                    <a:pt x="652005" y="215427"/>
                  </a:lnTo>
                  <a:lnTo>
                    <a:pt x="689635" y="179816"/>
                  </a:lnTo>
                  <a:lnTo>
                    <a:pt x="727169" y="144084"/>
                  </a:lnTo>
                  <a:lnTo>
                    <a:pt x="764605" y="108234"/>
                  </a:lnTo>
                  <a:lnTo>
                    <a:pt x="801941" y="72269"/>
                  </a:lnTo>
                  <a:lnTo>
                    <a:pt x="839173" y="36189"/>
                  </a:lnTo>
                  <a:lnTo>
                    <a:pt x="876300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617A0DF-9E79-46C2-ACD6-5A6678E256C6}"/>
              </a:ext>
            </a:extLst>
          </p:cNvPr>
          <p:cNvSpPr txBox="1"/>
          <p:nvPr/>
        </p:nvSpPr>
        <p:spPr>
          <a:xfrm>
            <a:off x="1811407" y="3420885"/>
            <a:ext cx="938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Number Format Exception:</a:t>
            </a:r>
            <a:r>
              <a:rPr lang="en-IN" sz="2400" dirty="0"/>
              <a:t> When ID entered is not an integer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24179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8EAA8-7F9B-4E71-8BE8-E45BEB3DA571}"/>
              </a:ext>
            </a:extLst>
          </p:cNvPr>
          <p:cNvSpPr txBox="1"/>
          <p:nvPr/>
        </p:nvSpPr>
        <p:spPr>
          <a:xfrm>
            <a:off x="3982720" y="248920"/>
            <a:ext cx="5039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File Handling</a:t>
            </a:r>
          </a:p>
        </p:txBody>
      </p:sp>
      <p:grpSp>
        <p:nvGrpSpPr>
          <p:cNvPr id="3" name="object 8">
            <a:extLst>
              <a:ext uri="{FF2B5EF4-FFF2-40B4-BE49-F238E27FC236}">
                <a16:creationId xmlns:a16="http://schemas.microsoft.com/office/drawing/2014/main" id="{D878C150-DC14-447A-B3F8-6AE09B49A3AD}"/>
              </a:ext>
            </a:extLst>
          </p:cNvPr>
          <p:cNvGrpSpPr/>
          <p:nvPr/>
        </p:nvGrpSpPr>
        <p:grpSpPr>
          <a:xfrm>
            <a:off x="835232" y="5494117"/>
            <a:ext cx="10572750" cy="1247775"/>
            <a:chOff x="809625" y="4238625"/>
            <a:chExt cx="10572750" cy="1247775"/>
          </a:xfrm>
        </p:grpSpPr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44B49FBF-9AA2-4E37-9C2F-D2A10D89CCB6}"/>
                </a:ext>
              </a:extLst>
            </p:cNvPr>
            <p:cNvSpPr/>
            <p:nvPr/>
          </p:nvSpPr>
          <p:spPr>
            <a:xfrm>
              <a:off x="809625" y="4238625"/>
              <a:ext cx="10572750" cy="1247775"/>
            </a:xfrm>
            <a:custGeom>
              <a:avLst/>
              <a:gdLst/>
              <a:ahLst/>
              <a:cxnLst/>
              <a:rect l="l" t="t" r="r" b="b"/>
              <a:pathLst>
                <a:path w="10572750" h="1247775">
                  <a:moveTo>
                    <a:pt x="10448036" y="0"/>
                  </a:moveTo>
                  <a:lnTo>
                    <a:pt x="124777" y="0"/>
                  </a:lnTo>
                  <a:lnTo>
                    <a:pt x="76209" y="9808"/>
                  </a:lnTo>
                  <a:lnTo>
                    <a:pt x="36547" y="36560"/>
                  </a:lnTo>
                  <a:lnTo>
                    <a:pt x="9805" y="76241"/>
                  </a:lnTo>
                  <a:lnTo>
                    <a:pt x="0" y="124841"/>
                  </a:lnTo>
                  <a:lnTo>
                    <a:pt x="0" y="1122934"/>
                  </a:lnTo>
                  <a:lnTo>
                    <a:pt x="9805" y="1171533"/>
                  </a:lnTo>
                  <a:lnTo>
                    <a:pt x="36547" y="1211214"/>
                  </a:lnTo>
                  <a:lnTo>
                    <a:pt x="76209" y="1237966"/>
                  </a:lnTo>
                  <a:lnTo>
                    <a:pt x="124777" y="1247775"/>
                  </a:lnTo>
                  <a:lnTo>
                    <a:pt x="10447909" y="1247775"/>
                  </a:lnTo>
                  <a:lnTo>
                    <a:pt x="10496508" y="1237968"/>
                  </a:lnTo>
                  <a:lnTo>
                    <a:pt x="10536189" y="1211230"/>
                  </a:lnTo>
                  <a:lnTo>
                    <a:pt x="10562941" y="1171586"/>
                  </a:lnTo>
                  <a:lnTo>
                    <a:pt x="10572750" y="1123061"/>
                  </a:lnTo>
                  <a:lnTo>
                    <a:pt x="10572750" y="124841"/>
                  </a:lnTo>
                  <a:lnTo>
                    <a:pt x="10562943" y="76241"/>
                  </a:lnTo>
                  <a:lnTo>
                    <a:pt x="10536205" y="36560"/>
                  </a:lnTo>
                  <a:lnTo>
                    <a:pt x="10496561" y="9808"/>
                  </a:lnTo>
                  <a:lnTo>
                    <a:pt x="10448036" y="0"/>
                  </a:lnTo>
                  <a:close/>
                </a:path>
              </a:pathLst>
            </a:custGeom>
            <a:solidFill>
              <a:srgbClr val="AEBE41"/>
            </a:solidFill>
          </p:spPr>
          <p:txBody>
            <a:bodyPr wrap="square" lIns="0" tIns="0" rIns="0" bIns="0" rtlCol="0"/>
            <a:lstStyle/>
            <a:p>
              <a:r>
                <a:rPr lang="en-IN" dirty="0"/>
                <a:t> 	</a:t>
              </a:r>
              <a:endParaRPr dirty="0"/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019D2EC4-20AB-4563-BC02-FBC9E72E2325}"/>
                </a:ext>
              </a:extLst>
            </p:cNvPr>
            <p:cNvSpPr/>
            <p:nvPr/>
          </p:nvSpPr>
          <p:spPr>
            <a:xfrm>
              <a:off x="1363361" y="5034637"/>
              <a:ext cx="339725" cy="107950"/>
            </a:xfrm>
            <a:custGeom>
              <a:avLst/>
              <a:gdLst/>
              <a:ahLst/>
              <a:cxnLst/>
              <a:rect l="l" t="t" r="r" b="b"/>
              <a:pathLst>
                <a:path w="339725" h="107950">
                  <a:moveTo>
                    <a:pt x="286338" y="0"/>
                  </a:moveTo>
                  <a:lnTo>
                    <a:pt x="53025" y="0"/>
                  </a:lnTo>
                  <a:lnTo>
                    <a:pt x="15529" y="15745"/>
                  </a:lnTo>
                  <a:lnTo>
                    <a:pt x="0" y="53762"/>
                  </a:lnTo>
                  <a:lnTo>
                    <a:pt x="4166" y="74689"/>
                  </a:lnTo>
                  <a:lnTo>
                    <a:pt x="15529" y="91778"/>
                  </a:lnTo>
                  <a:lnTo>
                    <a:pt x="32384" y="103299"/>
                  </a:lnTo>
                  <a:lnTo>
                    <a:pt x="53025" y="107524"/>
                  </a:lnTo>
                  <a:lnTo>
                    <a:pt x="286338" y="107524"/>
                  </a:lnTo>
                  <a:lnTo>
                    <a:pt x="306980" y="103300"/>
                  </a:lnTo>
                  <a:lnTo>
                    <a:pt x="323835" y="91778"/>
                  </a:lnTo>
                  <a:lnTo>
                    <a:pt x="334813" y="75267"/>
                  </a:lnTo>
                  <a:lnTo>
                    <a:pt x="67165" y="75267"/>
                  </a:lnTo>
                  <a:lnTo>
                    <a:pt x="58908" y="73577"/>
                  </a:lnTo>
                  <a:lnTo>
                    <a:pt x="52166" y="68970"/>
                  </a:lnTo>
                  <a:lnTo>
                    <a:pt x="47621" y="62134"/>
                  </a:lnTo>
                  <a:lnTo>
                    <a:pt x="45955" y="53762"/>
                  </a:lnTo>
                  <a:lnTo>
                    <a:pt x="47621" y="45390"/>
                  </a:lnTo>
                  <a:lnTo>
                    <a:pt x="52166" y="38554"/>
                  </a:lnTo>
                  <a:lnTo>
                    <a:pt x="58908" y="33946"/>
                  </a:lnTo>
                  <a:lnTo>
                    <a:pt x="67165" y="32257"/>
                  </a:lnTo>
                  <a:lnTo>
                    <a:pt x="334814" y="32257"/>
                  </a:lnTo>
                  <a:lnTo>
                    <a:pt x="323835" y="15745"/>
                  </a:lnTo>
                  <a:lnTo>
                    <a:pt x="306980" y="4224"/>
                  </a:lnTo>
                  <a:lnTo>
                    <a:pt x="286338" y="0"/>
                  </a:lnTo>
                  <a:close/>
                </a:path>
                <a:path w="339725" h="107950">
                  <a:moveTo>
                    <a:pt x="169682" y="32257"/>
                  </a:moveTo>
                  <a:lnTo>
                    <a:pt x="67165" y="32257"/>
                  </a:lnTo>
                  <a:lnTo>
                    <a:pt x="75423" y="33946"/>
                  </a:lnTo>
                  <a:lnTo>
                    <a:pt x="82165" y="38554"/>
                  </a:lnTo>
                  <a:lnTo>
                    <a:pt x="86709" y="45390"/>
                  </a:lnTo>
                  <a:lnTo>
                    <a:pt x="88376" y="53762"/>
                  </a:lnTo>
                  <a:lnTo>
                    <a:pt x="86709" y="62134"/>
                  </a:lnTo>
                  <a:lnTo>
                    <a:pt x="82165" y="68970"/>
                  </a:lnTo>
                  <a:lnTo>
                    <a:pt x="75423" y="73577"/>
                  </a:lnTo>
                  <a:lnTo>
                    <a:pt x="67165" y="75267"/>
                  </a:lnTo>
                  <a:lnTo>
                    <a:pt x="169682" y="75267"/>
                  </a:lnTo>
                  <a:lnTo>
                    <a:pt x="161424" y="73577"/>
                  </a:lnTo>
                  <a:lnTo>
                    <a:pt x="154683" y="68970"/>
                  </a:lnTo>
                  <a:lnTo>
                    <a:pt x="150138" y="62134"/>
                  </a:lnTo>
                  <a:lnTo>
                    <a:pt x="148472" y="53762"/>
                  </a:lnTo>
                  <a:lnTo>
                    <a:pt x="150138" y="45390"/>
                  </a:lnTo>
                  <a:lnTo>
                    <a:pt x="154683" y="38554"/>
                  </a:lnTo>
                  <a:lnTo>
                    <a:pt x="161424" y="33946"/>
                  </a:lnTo>
                  <a:lnTo>
                    <a:pt x="169682" y="32257"/>
                  </a:lnTo>
                  <a:close/>
                </a:path>
                <a:path w="339725" h="107950">
                  <a:moveTo>
                    <a:pt x="272198" y="32257"/>
                  </a:moveTo>
                  <a:lnTo>
                    <a:pt x="169682" y="32257"/>
                  </a:lnTo>
                  <a:lnTo>
                    <a:pt x="177939" y="33946"/>
                  </a:lnTo>
                  <a:lnTo>
                    <a:pt x="184681" y="38554"/>
                  </a:lnTo>
                  <a:lnTo>
                    <a:pt x="189226" y="45390"/>
                  </a:lnTo>
                  <a:lnTo>
                    <a:pt x="190892" y="53762"/>
                  </a:lnTo>
                  <a:lnTo>
                    <a:pt x="189226" y="62134"/>
                  </a:lnTo>
                  <a:lnTo>
                    <a:pt x="184681" y="68970"/>
                  </a:lnTo>
                  <a:lnTo>
                    <a:pt x="177939" y="73577"/>
                  </a:lnTo>
                  <a:lnTo>
                    <a:pt x="169682" y="75267"/>
                  </a:lnTo>
                  <a:lnTo>
                    <a:pt x="272198" y="75267"/>
                  </a:lnTo>
                  <a:lnTo>
                    <a:pt x="263941" y="73577"/>
                  </a:lnTo>
                  <a:lnTo>
                    <a:pt x="257199" y="68970"/>
                  </a:lnTo>
                  <a:lnTo>
                    <a:pt x="252654" y="62134"/>
                  </a:lnTo>
                  <a:lnTo>
                    <a:pt x="250988" y="53762"/>
                  </a:lnTo>
                  <a:lnTo>
                    <a:pt x="252654" y="45390"/>
                  </a:lnTo>
                  <a:lnTo>
                    <a:pt x="257199" y="38554"/>
                  </a:lnTo>
                  <a:lnTo>
                    <a:pt x="263941" y="33946"/>
                  </a:lnTo>
                  <a:lnTo>
                    <a:pt x="272198" y="32257"/>
                  </a:lnTo>
                  <a:close/>
                </a:path>
                <a:path w="339725" h="107950">
                  <a:moveTo>
                    <a:pt x="334814" y="32257"/>
                  </a:moveTo>
                  <a:lnTo>
                    <a:pt x="272198" y="32257"/>
                  </a:lnTo>
                  <a:lnTo>
                    <a:pt x="280456" y="33947"/>
                  </a:lnTo>
                  <a:lnTo>
                    <a:pt x="287197" y="38554"/>
                  </a:lnTo>
                  <a:lnTo>
                    <a:pt x="291742" y="45390"/>
                  </a:lnTo>
                  <a:lnTo>
                    <a:pt x="293409" y="53762"/>
                  </a:lnTo>
                  <a:lnTo>
                    <a:pt x="291742" y="62134"/>
                  </a:lnTo>
                  <a:lnTo>
                    <a:pt x="287197" y="68970"/>
                  </a:lnTo>
                  <a:lnTo>
                    <a:pt x="280456" y="73577"/>
                  </a:lnTo>
                  <a:lnTo>
                    <a:pt x="272198" y="75267"/>
                  </a:lnTo>
                  <a:lnTo>
                    <a:pt x="334813" y="75267"/>
                  </a:lnTo>
                  <a:lnTo>
                    <a:pt x="335198" y="74689"/>
                  </a:lnTo>
                  <a:lnTo>
                    <a:pt x="339364" y="53762"/>
                  </a:lnTo>
                  <a:lnTo>
                    <a:pt x="335198" y="32834"/>
                  </a:lnTo>
                  <a:lnTo>
                    <a:pt x="334814" y="322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1840E6E7-589F-4983-B3E5-D8CEE49B7CF7}"/>
                </a:ext>
              </a:extLst>
            </p:cNvPr>
            <p:cNvSpPr/>
            <p:nvPr/>
          </p:nvSpPr>
          <p:spPr>
            <a:xfrm>
              <a:off x="1441698" y="4561638"/>
              <a:ext cx="183822" cy="229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18262E2D-CA17-48AE-8AF7-C63AF42B5A2F}"/>
                </a:ext>
              </a:extLst>
            </p:cNvPr>
            <p:cNvSpPr/>
            <p:nvPr/>
          </p:nvSpPr>
          <p:spPr>
            <a:xfrm>
              <a:off x="1305234" y="4716870"/>
              <a:ext cx="444500" cy="299085"/>
            </a:xfrm>
            <a:custGeom>
              <a:avLst/>
              <a:gdLst/>
              <a:ahLst/>
              <a:cxnLst/>
              <a:rect l="l" t="t" r="r" b="b"/>
              <a:pathLst>
                <a:path w="444500" h="299085">
                  <a:moveTo>
                    <a:pt x="411496" y="160063"/>
                  </a:moveTo>
                  <a:lnTo>
                    <a:pt x="382361" y="160063"/>
                  </a:lnTo>
                  <a:lnTo>
                    <a:pt x="383916" y="161641"/>
                  </a:lnTo>
                  <a:lnTo>
                    <a:pt x="383916" y="223288"/>
                  </a:lnTo>
                  <a:lnTo>
                    <a:pt x="368007" y="232355"/>
                  </a:lnTo>
                  <a:lnTo>
                    <a:pt x="357138" y="246414"/>
                  </a:lnTo>
                  <a:lnTo>
                    <a:pt x="352264" y="263579"/>
                  </a:lnTo>
                  <a:lnTo>
                    <a:pt x="354335" y="281963"/>
                  </a:lnTo>
                  <a:lnTo>
                    <a:pt x="356296" y="288090"/>
                  </a:lnTo>
                  <a:lnTo>
                    <a:pt x="359482" y="293738"/>
                  </a:lnTo>
                  <a:lnTo>
                    <a:pt x="363696" y="298556"/>
                  </a:lnTo>
                  <a:lnTo>
                    <a:pt x="384906" y="279488"/>
                  </a:lnTo>
                  <a:lnTo>
                    <a:pt x="381984" y="276238"/>
                  </a:lnTo>
                  <a:lnTo>
                    <a:pt x="380363" y="271994"/>
                  </a:lnTo>
                  <a:lnTo>
                    <a:pt x="380391" y="257687"/>
                  </a:lnTo>
                  <a:lnTo>
                    <a:pt x="388309" y="249677"/>
                  </a:lnTo>
                  <a:lnTo>
                    <a:pt x="440029" y="249677"/>
                  </a:lnTo>
                  <a:lnTo>
                    <a:pt x="439418" y="247314"/>
                  </a:lnTo>
                  <a:lnTo>
                    <a:pt x="428383" y="232617"/>
                  </a:lnTo>
                  <a:lnTo>
                    <a:pt x="423669" y="228411"/>
                  </a:lnTo>
                  <a:lnTo>
                    <a:pt x="418164" y="225238"/>
                  </a:lnTo>
                  <a:lnTo>
                    <a:pt x="412197" y="223288"/>
                  </a:lnTo>
                  <a:lnTo>
                    <a:pt x="412197" y="163581"/>
                  </a:lnTo>
                  <a:lnTo>
                    <a:pt x="411496" y="160063"/>
                  </a:lnTo>
                  <a:close/>
                </a:path>
                <a:path w="444500" h="299085">
                  <a:moveTo>
                    <a:pt x="440029" y="249677"/>
                  </a:moveTo>
                  <a:lnTo>
                    <a:pt x="388309" y="249677"/>
                  </a:lnTo>
                  <a:lnTo>
                    <a:pt x="398076" y="249687"/>
                  </a:lnTo>
                  <a:lnTo>
                    <a:pt x="407832" y="249687"/>
                  </a:lnTo>
                  <a:lnTo>
                    <a:pt x="415704" y="257687"/>
                  </a:lnTo>
                  <a:lnTo>
                    <a:pt x="415718" y="271995"/>
                  </a:lnTo>
                  <a:lnTo>
                    <a:pt x="414167" y="276152"/>
                  </a:lnTo>
                  <a:lnTo>
                    <a:pt x="411348" y="279421"/>
                  </a:lnTo>
                  <a:lnTo>
                    <a:pt x="432559" y="298269"/>
                  </a:lnTo>
                  <a:lnTo>
                    <a:pt x="441642" y="282254"/>
                  </a:lnTo>
                  <a:lnTo>
                    <a:pt x="443883" y="264565"/>
                  </a:lnTo>
                  <a:lnTo>
                    <a:pt x="440029" y="249677"/>
                  </a:lnTo>
                  <a:close/>
                </a:path>
                <a:path w="444500" h="299085">
                  <a:moveTo>
                    <a:pt x="11181" y="353"/>
                  </a:moveTo>
                  <a:lnTo>
                    <a:pt x="2160" y="16438"/>
                  </a:lnTo>
                  <a:lnTo>
                    <a:pt x="0" y="34165"/>
                  </a:lnTo>
                  <a:lnTo>
                    <a:pt x="4554" y="51421"/>
                  </a:lnTo>
                  <a:lnTo>
                    <a:pt x="15677" y="66091"/>
                  </a:lnTo>
                  <a:lnTo>
                    <a:pt x="20004" y="69915"/>
                  </a:lnTo>
                  <a:lnTo>
                    <a:pt x="25001" y="72877"/>
                  </a:lnTo>
                  <a:lnTo>
                    <a:pt x="30412" y="74837"/>
                  </a:lnTo>
                  <a:lnTo>
                    <a:pt x="30412" y="135051"/>
                  </a:lnTo>
                  <a:lnTo>
                    <a:pt x="62152" y="167232"/>
                  </a:lnTo>
                  <a:lnTo>
                    <a:pt x="115253" y="167232"/>
                  </a:lnTo>
                  <a:lnTo>
                    <a:pt x="115253" y="296262"/>
                  </a:lnTo>
                  <a:lnTo>
                    <a:pt x="341496" y="296262"/>
                  </a:lnTo>
                  <a:lnTo>
                    <a:pt x="341496" y="244076"/>
                  </a:lnTo>
                  <a:lnTo>
                    <a:pt x="222784" y="244076"/>
                  </a:lnTo>
                  <a:lnTo>
                    <a:pt x="210423" y="195905"/>
                  </a:lnTo>
                  <a:lnTo>
                    <a:pt x="150603" y="195905"/>
                  </a:lnTo>
                  <a:lnTo>
                    <a:pt x="150603" y="181568"/>
                  </a:lnTo>
                  <a:lnTo>
                    <a:pt x="175631" y="181568"/>
                  </a:lnTo>
                  <a:lnTo>
                    <a:pt x="195573" y="138558"/>
                  </a:lnTo>
                  <a:lnTo>
                    <a:pt x="60247" y="138558"/>
                  </a:lnTo>
                  <a:lnTo>
                    <a:pt x="58692" y="136981"/>
                  </a:lnTo>
                  <a:lnTo>
                    <a:pt x="58692" y="75621"/>
                  </a:lnTo>
                  <a:lnTo>
                    <a:pt x="74799" y="66986"/>
                  </a:lnTo>
                  <a:lnTo>
                    <a:pt x="86003" y="53235"/>
                  </a:lnTo>
                  <a:lnTo>
                    <a:pt x="87352" y="48907"/>
                  </a:lnTo>
                  <a:lnTo>
                    <a:pt x="55421" y="48907"/>
                  </a:lnTo>
                  <a:lnTo>
                    <a:pt x="35898" y="48801"/>
                  </a:lnTo>
                  <a:lnTo>
                    <a:pt x="28027" y="40735"/>
                  </a:lnTo>
                  <a:lnTo>
                    <a:pt x="28102" y="26561"/>
                  </a:lnTo>
                  <a:lnTo>
                    <a:pt x="29629" y="22441"/>
                  </a:lnTo>
                  <a:lnTo>
                    <a:pt x="32391" y="19211"/>
                  </a:lnTo>
                  <a:lnTo>
                    <a:pt x="11181" y="353"/>
                  </a:lnTo>
                  <a:close/>
                </a:path>
                <a:path w="444500" h="299085">
                  <a:moveTo>
                    <a:pt x="253544" y="179561"/>
                  </a:moveTo>
                  <a:lnTo>
                    <a:pt x="222784" y="244076"/>
                  </a:lnTo>
                  <a:lnTo>
                    <a:pt x="341496" y="244076"/>
                  </a:lnTo>
                  <a:lnTo>
                    <a:pt x="341496" y="219130"/>
                  </a:lnTo>
                  <a:lnTo>
                    <a:pt x="270012" y="219130"/>
                  </a:lnTo>
                  <a:lnTo>
                    <a:pt x="253544" y="179561"/>
                  </a:lnTo>
                  <a:close/>
                </a:path>
                <a:path w="444500" h="299085">
                  <a:moveTo>
                    <a:pt x="341496" y="181568"/>
                  </a:moveTo>
                  <a:lnTo>
                    <a:pt x="313215" y="181568"/>
                  </a:lnTo>
                  <a:lnTo>
                    <a:pt x="313215" y="195905"/>
                  </a:lnTo>
                  <a:lnTo>
                    <a:pt x="293561" y="195905"/>
                  </a:lnTo>
                  <a:lnTo>
                    <a:pt x="292872" y="196029"/>
                  </a:lnTo>
                  <a:lnTo>
                    <a:pt x="292222" y="196297"/>
                  </a:lnTo>
                  <a:lnTo>
                    <a:pt x="291647" y="196698"/>
                  </a:lnTo>
                  <a:lnTo>
                    <a:pt x="270012" y="219130"/>
                  </a:lnTo>
                  <a:lnTo>
                    <a:pt x="341496" y="219130"/>
                  </a:lnTo>
                  <a:lnTo>
                    <a:pt x="341496" y="181568"/>
                  </a:lnTo>
                  <a:close/>
                </a:path>
                <a:path w="444500" h="299085">
                  <a:moveTo>
                    <a:pt x="341496" y="118134"/>
                  </a:moveTo>
                  <a:lnTo>
                    <a:pt x="205043" y="118134"/>
                  </a:lnTo>
                  <a:lnTo>
                    <a:pt x="226819" y="202576"/>
                  </a:lnTo>
                  <a:lnTo>
                    <a:pt x="254458" y="145230"/>
                  </a:lnTo>
                  <a:lnTo>
                    <a:pt x="405831" y="145230"/>
                  </a:lnTo>
                  <a:lnTo>
                    <a:pt x="402897" y="140819"/>
                  </a:lnTo>
                  <a:lnTo>
                    <a:pt x="392805" y="133920"/>
                  </a:lnTo>
                  <a:lnTo>
                    <a:pt x="380447" y="131390"/>
                  </a:lnTo>
                  <a:lnTo>
                    <a:pt x="341496" y="131390"/>
                  </a:lnTo>
                  <a:lnTo>
                    <a:pt x="341496" y="118134"/>
                  </a:lnTo>
                  <a:close/>
                </a:path>
                <a:path w="444500" h="299085">
                  <a:moveTo>
                    <a:pt x="201225" y="160063"/>
                  </a:moveTo>
                  <a:lnTo>
                    <a:pt x="184606" y="195905"/>
                  </a:lnTo>
                  <a:lnTo>
                    <a:pt x="210423" y="195905"/>
                  </a:lnTo>
                  <a:lnTo>
                    <a:pt x="201225" y="160063"/>
                  </a:lnTo>
                  <a:close/>
                </a:path>
                <a:path w="444500" h="299085">
                  <a:moveTo>
                    <a:pt x="405831" y="145230"/>
                  </a:moveTo>
                  <a:lnTo>
                    <a:pt x="254458" y="145230"/>
                  </a:lnTo>
                  <a:lnTo>
                    <a:pt x="274820" y="194118"/>
                  </a:lnTo>
                  <a:lnTo>
                    <a:pt x="281890" y="186949"/>
                  </a:lnTo>
                  <a:lnTo>
                    <a:pt x="285001" y="183757"/>
                  </a:lnTo>
                  <a:lnTo>
                    <a:pt x="289149" y="181846"/>
                  </a:lnTo>
                  <a:lnTo>
                    <a:pt x="293561" y="181568"/>
                  </a:lnTo>
                  <a:lnTo>
                    <a:pt x="341496" y="181568"/>
                  </a:lnTo>
                  <a:lnTo>
                    <a:pt x="341496" y="160063"/>
                  </a:lnTo>
                  <a:lnTo>
                    <a:pt x="411496" y="160063"/>
                  </a:lnTo>
                  <a:lnTo>
                    <a:pt x="409702" y="151051"/>
                  </a:lnTo>
                  <a:lnTo>
                    <a:pt x="405831" y="145230"/>
                  </a:lnTo>
                  <a:close/>
                </a:path>
                <a:path w="444500" h="299085">
                  <a:moveTo>
                    <a:pt x="341496" y="95549"/>
                  </a:moveTo>
                  <a:lnTo>
                    <a:pt x="115253" y="95549"/>
                  </a:lnTo>
                  <a:lnTo>
                    <a:pt x="115253" y="138558"/>
                  </a:lnTo>
                  <a:lnTo>
                    <a:pt x="195573" y="138558"/>
                  </a:lnTo>
                  <a:lnTo>
                    <a:pt x="205043" y="118134"/>
                  </a:lnTo>
                  <a:lnTo>
                    <a:pt x="341496" y="118134"/>
                  </a:lnTo>
                  <a:lnTo>
                    <a:pt x="341496" y="95549"/>
                  </a:lnTo>
                  <a:close/>
                </a:path>
                <a:path w="444500" h="299085">
                  <a:moveTo>
                    <a:pt x="79902" y="0"/>
                  </a:moveTo>
                  <a:lnTo>
                    <a:pt x="58692" y="19067"/>
                  </a:lnTo>
                  <a:lnTo>
                    <a:pt x="61661" y="22336"/>
                  </a:lnTo>
                  <a:lnTo>
                    <a:pt x="63328" y="26561"/>
                  </a:lnTo>
                  <a:lnTo>
                    <a:pt x="63377" y="40935"/>
                  </a:lnTo>
                  <a:lnTo>
                    <a:pt x="55421" y="48907"/>
                  </a:lnTo>
                  <a:lnTo>
                    <a:pt x="87352" y="48907"/>
                  </a:lnTo>
                  <a:lnTo>
                    <a:pt x="91304" y="36227"/>
                  </a:lnTo>
                  <a:lnTo>
                    <a:pt x="89706" y="17825"/>
                  </a:lnTo>
                  <a:lnTo>
                    <a:pt x="87774" y="11220"/>
                  </a:lnTo>
                  <a:lnTo>
                    <a:pt x="84427" y="5132"/>
                  </a:lnTo>
                  <a:lnTo>
                    <a:pt x="79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7">
            <a:extLst>
              <a:ext uri="{FF2B5EF4-FFF2-40B4-BE49-F238E27FC236}">
                <a16:creationId xmlns:a16="http://schemas.microsoft.com/office/drawing/2014/main" id="{5B3080C0-4F78-457A-9EAB-A517C9750E71}"/>
              </a:ext>
            </a:extLst>
          </p:cNvPr>
          <p:cNvGrpSpPr/>
          <p:nvPr/>
        </p:nvGrpSpPr>
        <p:grpSpPr>
          <a:xfrm>
            <a:off x="809625" y="1264447"/>
            <a:ext cx="10572750" cy="1247775"/>
            <a:chOff x="809625" y="4238625"/>
            <a:chExt cx="10572750" cy="1247775"/>
          </a:xfrm>
        </p:grpSpPr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09B6FE08-28F1-4D24-9509-2DD4FE82D158}"/>
                </a:ext>
              </a:extLst>
            </p:cNvPr>
            <p:cNvSpPr/>
            <p:nvPr/>
          </p:nvSpPr>
          <p:spPr>
            <a:xfrm>
              <a:off x="809625" y="4238625"/>
              <a:ext cx="10572750" cy="1247775"/>
            </a:xfrm>
            <a:custGeom>
              <a:avLst/>
              <a:gdLst/>
              <a:ahLst/>
              <a:cxnLst/>
              <a:rect l="l" t="t" r="r" b="b"/>
              <a:pathLst>
                <a:path w="10572750" h="1247775">
                  <a:moveTo>
                    <a:pt x="10448036" y="0"/>
                  </a:moveTo>
                  <a:lnTo>
                    <a:pt x="124777" y="0"/>
                  </a:lnTo>
                  <a:lnTo>
                    <a:pt x="76209" y="9808"/>
                  </a:lnTo>
                  <a:lnTo>
                    <a:pt x="36547" y="36560"/>
                  </a:lnTo>
                  <a:lnTo>
                    <a:pt x="9805" y="76241"/>
                  </a:lnTo>
                  <a:lnTo>
                    <a:pt x="0" y="124841"/>
                  </a:lnTo>
                  <a:lnTo>
                    <a:pt x="0" y="1122934"/>
                  </a:lnTo>
                  <a:lnTo>
                    <a:pt x="9805" y="1171533"/>
                  </a:lnTo>
                  <a:lnTo>
                    <a:pt x="36547" y="1211214"/>
                  </a:lnTo>
                  <a:lnTo>
                    <a:pt x="76209" y="1237966"/>
                  </a:lnTo>
                  <a:lnTo>
                    <a:pt x="124777" y="1247775"/>
                  </a:lnTo>
                  <a:lnTo>
                    <a:pt x="10447909" y="1247775"/>
                  </a:lnTo>
                  <a:lnTo>
                    <a:pt x="10496508" y="1237968"/>
                  </a:lnTo>
                  <a:lnTo>
                    <a:pt x="10536189" y="1211230"/>
                  </a:lnTo>
                  <a:lnTo>
                    <a:pt x="10562941" y="1171586"/>
                  </a:lnTo>
                  <a:lnTo>
                    <a:pt x="10572750" y="1123061"/>
                  </a:lnTo>
                  <a:lnTo>
                    <a:pt x="10572750" y="124841"/>
                  </a:lnTo>
                  <a:lnTo>
                    <a:pt x="10562943" y="76241"/>
                  </a:lnTo>
                  <a:lnTo>
                    <a:pt x="10536205" y="36560"/>
                  </a:lnTo>
                  <a:lnTo>
                    <a:pt x="10496561" y="9808"/>
                  </a:lnTo>
                  <a:lnTo>
                    <a:pt x="10448036" y="0"/>
                  </a:lnTo>
                  <a:close/>
                </a:path>
              </a:pathLst>
            </a:custGeom>
            <a:solidFill>
              <a:srgbClr val="AEB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0E5F916B-E09E-43D2-AB9D-E5CF61351380}"/>
                </a:ext>
              </a:extLst>
            </p:cNvPr>
            <p:cNvSpPr/>
            <p:nvPr/>
          </p:nvSpPr>
          <p:spPr>
            <a:xfrm>
              <a:off x="1222514" y="4597374"/>
              <a:ext cx="622300" cy="530860"/>
            </a:xfrm>
            <a:custGeom>
              <a:avLst/>
              <a:gdLst/>
              <a:ahLst/>
              <a:cxnLst/>
              <a:rect l="l" t="t" r="r" b="b"/>
              <a:pathLst>
                <a:path w="622300" h="530860">
                  <a:moveTo>
                    <a:pt x="212102" y="422935"/>
                  </a:moveTo>
                  <a:lnTo>
                    <a:pt x="183832" y="422935"/>
                  </a:lnTo>
                  <a:lnTo>
                    <a:pt x="183832" y="530453"/>
                  </a:lnTo>
                  <a:lnTo>
                    <a:pt x="212102" y="530453"/>
                  </a:lnTo>
                  <a:lnTo>
                    <a:pt x="212102" y="422935"/>
                  </a:lnTo>
                  <a:close/>
                </a:path>
                <a:path w="622300" h="530860">
                  <a:moveTo>
                    <a:pt x="268668" y="422935"/>
                  </a:moveTo>
                  <a:lnTo>
                    <a:pt x="240385" y="422935"/>
                  </a:lnTo>
                  <a:lnTo>
                    <a:pt x="240385" y="530453"/>
                  </a:lnTo>
                  <a:lnTo>
                    <a:pt x="268668" y="530453"/>
                  </a:lnTo>
                  <a:lnTo>
                    <a:pt x="268668" y="422935"/>
                  </a:lnTo>
                  <a:close/>
                </a:path>
                <a:path w="622300" h="530860">
                  <a:moveTo>
                    <a:pt x="311086" y="107530"/>
                  </a:moveTo>
                  <a:lnTo>
                    <a:pt x="212102" y="107530"/>
                  </a:lnTo>
                  <a:lnTo>
                    <a:pt x="212102" y="136194"/>
                  </a:lnTo>
                  <a:lnTo>
                    <a:pt x="311086" y="136194"/>
                  </a:lnTo>
                  <a:lnTo>
                    <a:pt x="311086" y="107530"/>
                  </a:lnTo>
                  <a:close/>
                </a:path>
                <a:path w="622300" h="530860">
                  <a:moveTo>
                    <a:pt x="325234" y="422935"/>
                  </a:moveTo>
                  <a:lnTo>
                    <a:pt x="296951" y="422935"/>
                  </a:lnTo>
                  <a:lnTo>
                    <a:pt x="296951" y="530453"/>
                  </a:lnTo>
                  <a:lnTo>
                    <a:pt x="325234" y="530453"/>
                  </a:lnTo>
                  <a:lnTo>
                    <a:pt x="325234" y="422935"/>
                  </a:lnTo>
                  <a:close/>
                </a:path>
                <a:path w="622300" h="530860">
                  <a:moveTo>
                    <a:pt x="381787" y="422935"/>
                  </a:moveTo>
                  <a:lnTo>
                    <a:pt x="353504" y="422935"/>
                  </a:lnTo>
                  <a:lnTo>
                    <a:pt x="353504" y="530453"/>
                  </a:lnTo>
                  <a:lnTo>
                    <a:pt x="381787" y="530453"/>
                  </a:lnTo>
                  <a:lnTo>
                    <a:pt x="381787" y="422935"/>
                  </a:lnTo>
                  <a:close/>
                </a:path>
                <a:path w="622300" h="530860">
                  <a:moveTo>
                    <a:pt x="410070" y="222224"/>
                  </a:moveTo>
                  <a:lnTo>
                    <a:pt x="212102" y="222224"/>
                  </a:lnTo>
                  <a:lnTo>
                    <a:pt x="212102" y="250888"/>
                  </a:lnTo>
                  <a:lnTo>
                    <a:pt x="410070" y="250888"/>
                  </a:lnTo>
                  <a:lnTo>
                    <a:pt x="410070" y="222224"/>
                  </a:lnTo>
                  <a:close/>
                </a:path>
                <a:path w="622300" h="530860">
                  <a:moveTo>
                    <a:pt x="410070" y="164871"/>
                  </a:moveTo>
                  <a:lnTo>
                    <a:pt x="212102" y="164871"/>
                  </a:lnTo>
                  <a:lnTo>
                    <a:pt x="212102" y="193548"/>
                  </a:lnTo>
                  <a:lnTo>
                    <a:pt x="410070" y="193548"/>
                  </a:lnTo>
                  <a:lnTo>
                    <a:pt x="410070" y="164871"/>
                  </a:lnTo>
                  <a:close/>
                </a:path>
                <a:path w="622300" h="530860">
                  <a:moveTo>
                    <a:pt x="438353" y="422935"/>
                  </a:moveTo>
                  <a:lnTo>
                    <a:pt x="410070" y="422935"/>
                  </a:lnTo>
                  <a:lnTo>
                    <a:pt x="410070" y="530453"/>
                  </a:lnTo>
                  <a:lnTo>
                    <a:pt x="438353" y="530453"/>
                  </a:lnTo>
                  <a:lnTo>
                    <a:pt x="438353" y="422935"/>
                  </a:lnTo>
                  <a:close/>
                </a:path>
                <a:path w="622300" h="530860">
                  <a:moveTo>
                    <a:pt x="622173" y="243725"/>
                  </a:moveTo>
                  <a:lnTo>
                    <a:pt x="619937" y="232587"/>
                  </a:lnTo>
                  <a:lnTo>
                    <a:pt x="613867" y="223469"/>
                  </a:lnTo>
                  <a:lnTo>
                    <a:pt x="604875" y="217309"/>
                  </a:lnTo>
                  <a:lnTo>
                    <a:pt x="593890" y="215049"/>
                  </a:lnTo>
                  <a:lnTo>
                    <a:pt x="480771" y="215049"/>
                  </a:lnTo>
                  <a:lnTo>
                    <a:pt x="480771" y="94627"/>
                  </a:lnTo>
                  <a:lnTo>
                    <a:pt x="479475" y="93192"/>
                  </a:lnTo>
                  <a:lnTo>
                    <a:pt x="438353" y="47713"/>
                  </a:lnTo>
                  <a:lnTo>
                    <a:pt x="438353" y="136194"/>
                  </a:lnTo>
                  <a:lnTo>
                    <a:pt x="438353" y="279565"/>
                  </a:lnTo>
                  <a:lnTo>
                    <a:pt x="183832" y="279565"/>
                  </a:lnTo>
                  <a:lnTo>
                    <a:pt x="183832" y="258064"/>
                  </a:lnTo>
                  <a:lnTo>
                    <a:pt x="183832" y="43014"/>
                  </a:lnTo>
                  <a:lnTo>
                    <a:pt x="339369" y="43014"/>
                  </a:lnTo>
                  <a:lnTo>
                    <a:pt x="339369" y="136194"/>
                  </a:lnTo>
                  <a:lnTo>
                    <a:pt x="438353" y="136194"/>
                  </a:lnTo>
                  <a:lnTo>
                    <a:pt x="438353" y="47713"/>
                  </a:lnTo>
                  <a:lnTo>
                    <a:pt x="435406" y="44450"/>
                  </a:lnTo>
                  <a:lnTo>
                    <a:pt x="434111" y="43014"/>
                  </a:lnTo>
                  <a:lnTo>
                    <a:pt x="425627" y="33642"/>
                  </a:lnTo>
                  <a:lnTo>
                    <a:pt x="425627" y="93192"/>
                  </a:lnTo>
                  <a:lnTo>
                    <a:pt x="381787" y="93192"/>
                  </a:lnTo>
                  <a:lnTo>
                    <a:pt x="381787" y="44450"/>
                  </a:lnTo>
                  <a:lnTo>
                    <a:pt x="425627" y="93192"/>
                  </a:lnTo>
                  <a:lnTo>
                    <a:pt x="425627" y="33642"/>
                  </a:lnTo>
                  <a:lnTo>
                    <a:pt x="395224" y="0"/>
                  </a:lnTo>
                  <a:lnTo>
                    <a:pt x="141401" y="0"/>
                  </a:lnTo>
                  <a:lnTo>
                    <a:pt x="141401" y="215049"/>
                  </a:lnTo>
                  <a:lnTo>
                    <a:pt x="98983" y="215049"/>
                  </a:lnTo>
                  <a:lnTo>
                    <a:pt x="98983" y="286727"/>
                  </a:lnTo>
                  <a:lnTo>
                    <a:pt x="96748" y="297865"/>
                  </a:lnTo>
                  <a:lnTo>
                    <a:pt x="90678" y="306984"/>
                  </a:lnTo>
                  <a:lnTo>
                    <a:pt x="81686" y="313143"/>
                  </a:lnTo>
                  <a:lnTo>
                    <a:pt x="70700" y="315404"/>
                  </a:lnTo>
                  <a:lnTo>
                    <a:pt x="59728" y="313143"/>
                  </a:lnTo>
                  <a:lnTo>
                    <a:pt x="50736" y="306984"/>
                  </a:lnTo>
                  <a:lnTo>
                    <a:pt x="44653" y="297865"/>
                  </a:lnTo>
                  <a:lnTo>
                    <a:pt x="42430" y="286727"/>
                  </a:lnTo>
                  <a:lnTo>
                    <a:pt x="44653" y="275602"/>
                  </a:lnTo>
                  <a:lnTo>
                    <a:pt x="81686" y="260324"/>
                  </a:lnTo>
                  <a:lnTo>
                    <a:pt x="98983" y="286727"/>
                  </a:lnTo>
                  <a:lnTo>
                    <a:pt x="98983" y="215049"/>
                  </a:lnTo>
                  <a:lnTo>
                    <a:pt x="28282" y="215049"/>
                  </a:lnTo>
                  <a:lnTo>
                    <a:pt x="17310" y="217309"/>
                  </a:lnTo>
                  <a:lnTo>
                    <a:pt x="8305" y="223469"/>
                  </a:lnTo>
                  <a:lnTo>
                    <a:pt x="2235" y="232587"/>
                  </a:lnTo>
                  <a:lnTo>
                    <a:pt x="0" y="243725"/>
                  </a:lnTo>
                  <a:lnTo>
                    <a:pt x="0" y="365582"/>
                  </a:lnTo>
                  <a:lnTo>
                    <a:pt x="2235" y="376720"/>
                  </a:lnTo>
                  <a:lnTo>
                    <a:pt x="8305" y="385838"/>
                  </a:lnTo>
                  <a:lnTo>
                    <a:pt x="17310" y="391998"/>
                  </a:lnTo>
                  <a:lnTo>
                    <a:pt x="28282" y="394258"/>
                  </a:lnTo>
                  <a:lnTo>
                    <a:pt x="593890" y="394258"/>
                  </a:lnTo>
                  <a:lnTo>
                    <a:pt x="604875" y="391998"/>
                  </a:lnTo>
                  <a:lnTo>
                    <a:pt x="613867" y="385838"/>
                  </a:lnTo>
                  <a:lnTo>
                    <a:pt x="619937" y="376720"/>
                  </a:lnTo>
                  <a:lnTo>
                    <a:pt x="622173" y="365582"/>
                  </a:lnTo>
                  <a:lnTo>
                    <a:pt x="622173" y="315404"/>
                  </a:lnTo>
                  <a:lnTo>
                    <a:pt x="622173" y="279565"/>
                  </a:lnTo>
                  <a:lnTo>
                    <a:pt x="622173" y="2437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C212B9E-2EB6-4C9D-AA2B-74E765BAE844}"/>
              </a:ext>
            </a:extLst>
          </p:cNvPr>
          <p:cNvSpPr txBox="1"/>
          <p:nvPr/>
        </p:nvSpPr>
        <p:spPr>
          <a:xfrm>
            <a:off x="1981200" y="1460437"/>
            <a:ext cx="924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err="1"/>
              <a:t>FileWriter</a:t>
            </a:r>
            <a:r>
              <a:rPr lang="en-IN" sz="2400" b="1" u="sng" dirty="0"/>
              <a:t> (File </a:t>
            </a:r>
            <a:r>
              <a:rPr lang="en-IN" sz="2400" b="1" u="sng" dirty="0" err="1"/>
              <a:t>file</a:t>
            </a:r>
            <a:r>
              <a:rPr lang="en-IN" sz="2400" b="1" u="sng" dirty="0"/>
              <a:t>, </a:t>
            </a:r>
            <a:r>
              <a:rPr lang="en-IN" sz="2400" b="1" u="sng" dirty="0" err="1"/>
              <a:t>boolean</a:t>
            </a:r>
            <a:r>
              <a:rPr lang="en-IN" sz="2400" b="1" u="sng" dirty="0"/>
              <a:t> append) </a:t>
            </a:r>
            <a:r>
              <a:rPr lang="en-IN" sz="2400" dirty="0"/>
              <a:t>– constructs a </a:t>
            </a:r>
            <a:r>
              <a:rPr lang="en-IN" sz="2400" dirty="0" err="1"/>
              <a:t>FileWriter</a:t>
            </a:r>
            <a:r>
              <a:rPr lang="en-IN" sz="2400" dirty="0"/>
              <a:t> object given a File object</a:t>
            </a:r>
          </a:p>
        </p:txBody>
      </p:sp>
      <p:grpSp>
        <p:nvGrpSpPr>
          <p:cNvPr id="28" name="object 2">
            <a:extLst>
              <a:ext uri="{FF2B5EF4-FFF2-40B4-BE49-F238E27FC236}">
                <a16:creationId xmlns:a16="http://schemas.microsoft.com/office/drawing/2014/main" id="{2713AE1B-0044-47C1-B286-E5083B171795}"/>
              </a:ext>
            </a:extLst>
          </p:cNvPr>
          <p:cNvGrpSpPr/>
          <p:nvPr/>
        </p:nvGrpSpPr>
        <p:grpSpPr>
          <a:xfrm>
            <a:off x="0" y="-222262"/>
            <a:ext cx="12158730" cy="15164502"/>
            <a:chOff x="9520" y="2437486"/>
            <a:chExt cx="12158730" cy="4415814"/>
          </a:xfrm>
        </p:grpSpPr>
        <p:sp>
          <p:nvSpPr>
            <p:cNvPr id="29" name="object 3">
              <a:extLst>
                <a:ext uri="{FF2B5EF4-FFF2-40B4-BE49-F238E27FC236}">
                  <a16:creationId xmlns:a16="http://schemas.microsoft.com/office/drawing/2014/main" id="{93C19D9A-9390-4E9E-9BF3-C039F0246784}"/>
                </a:ext>
              </a:extLst>
            </p:cNvPr>
            <p:cNvSpPr/>
            <p:nvPr/>
          </p:nvSpPr>
          <p:spPr>
            <a:xfrm>
              <a:off x="10644250" y="5415025"/>
              <a:ext cx="1524000" cy="1438275"/>
            </a:xfrm>
            <a:custGeom>
              <a:avLst/>
              <a:gdLst/>
              <a:ahLst/>
              <a:cxnLst/>
              <a:rect l="l" t="t" r="r" b="b"/>
              <a:pathLst>
                <a:path w="1524000" h="1438275">
                  <a:moveTo>
                    <a:pt x="0" y="1438211"/>
                  </a:moveTo>
                  <a:lnTo>
                    <a:pt x="39553" y="1406075"/>
                  </a:lnTo>
                  <a:lnTo>
                    <a:pt x="79020" y="1373786"/>
                  </a:lnTo>
                  <a:lnTo>
                    <a:pt x="118397" y="1341345"/>
                  </a:lnTo>
                  <a:lnTo>
                    <a:pt x="157683" y="1308753"/>
                  </a:lnTo>
                  <a:lnTo>
                    <a:pt x="196874" y="1276009"/>
                  </a:lnTo>
                  <a:lnTo>
                    <a:pt x="235969" y="1243114"/>
                  </a:lnTo>
                  <a:lnTo>
                    <a:pt x="274964" y="1210068"/>
                  </a:lnTo>
                  <a:lnTo>
                    <a:pt x="313858" y="1176873"/>
                  </a:lnTo>
                  <a:lnTo>
                    <a:pt x="352648" y="1143528"/>
                  </a:lnTo>
                  <a:lnTo>
                    <a:pt x="391330" y="1110034"/>
                  </a:lnTo>
                  <a:lnTo>
                    <a:pt x="429904" y="1076391"/>
                  </a:lnTo>
                  <a:lnTo>
                    <a:pt x="468366" y="1042600"/>
                  </a:lnTo>
                  <a:lnTo>
                    <a:pt x="506714" y="1008660"/>
                  </a:lnTo>
                  <a:lnTo>
                    <a:pt x="544945" y="974574"/>
                  </a:lnTo>
                  <a:lnTo>
                    <a:pt x="583057" y="940340"/>
                  </a:lnTo>
                  <a:lnTo>
                    <a:pt x="621047" y="905959"/>
                  </a:lnTo>
                  <a:lnTo>
                    <a:pt x="658913" y="871432"/>
                  </a:lnTo>
                  <a:lnTo>
                    <a:pt x="696653" y="836759"/>
                  </a:lnTo>
                  <a:lnTo>
                    <a:pt x="734263" y="801941"/>
                  </a:lnTo>
                  <a:lnTo>
                    <a:pt x="771742" y="766978"/>
                  </a:lnTo>
                  <a:lnTo>
                    <a:pt x="809087" y="731870"/>
                  </a:lnTo>
                  <a:lnTo>
                    <a:pt x="846295" y="696619"/>
                  </a:lnTo>
                  <a:lnTo>
                    <a:pt x="883365" y="661223"/>
                  </a:lnTo>
                  <a:lnTo>
                    <a:pt x="920292" y="625684"/>
                  </a:lnTo>
                  <a:lnTo>
                    <a:pt x="957076" y="590002"/>
                  </a:lnTo>
                  <a:lnTo>
                    <a:pt x="993713" y="554178"/>
                  </a:lnTo>
                  <a:lnTo>
                    <a:pt x="1030202" y="518211"/>
                  </a:lnTo>
                  <a:lnTo>
                    <a:pt x="1066538" y="482103"/>
                  </a:lnTo>
                  <a:lnTo>
                    <a:pt x="1102721" y="445854"/>
                  </a:lnTo>
                  <a:lnTo>
                    <a:pt x="1138747" y="409464"/>
                  </a:lnTo>
                  <a:lnTo>
                    <a:pt x="1174615" y="372933"/>
                  </a:lnTo>
                  <a:lnTo>
                    <a:pt x="1210321" y="336263"/>
                  </a:lnTo>
                  <a:lnTo>
                    <a:pt x="1245863" y="299453"/>
                  </a:lnTo>
                  <a:lnTo>
                    <a:pt x="1281238" y="262504"/>
                  </a:lnTo>
                  <a:lnTo>
                    <a:pt x="1316445" y="225416"/>
                  </a:lnTo>
                  <a:lnTo>
                    <a:pt x="1351481" y="188190"/>
                  </a:lnTo>
                  <a:lnTo>
                    <a:pt x="1386342" y="150826"/>
                  </a:lnTo>
                  <a:lnTo>
                    <a:pt x="1421027" y="113324"/>
                  </a:lnTo>
                  <a:lnTo>
                    <a:pt x="1455533" y="75686"/>
                  </a:lnTo>
                  <a:lnTo>
                    <a:pt x="1489858" y="37911"/>
                  </a:lnTo>
                  <a:lnTo>
                    <a:pt x="1524000" y="0"/>
                  </a:lnTo>
                </a:path>
                <a:path w="1524000" h="1438275">
                  <a:moveTo>
                    <a:pt x="161925" y="1438211"/>
                  </a:moveTo>
                  <a:lnTo>
                    <a:pt x="199724" y="1405690"/>
                  </a:lnTo>
                  <a:lnTo>
                    <a:pt x="237443" y="1373031"/>
                  </a:lnTo>
                  <a:lnTo>
                    <a:pt x="275079" y="1340232"/>
                  </a:lnTo>
                  <a:lnTo>
                    <a:pt x="312631" y="1307294"/>
                  </a:lnTo>
                  <a:lnTo>
                    <a:pt x="350095" y="1274218"/>
                  </a:lnTo>
                  <a:lnTo>
                    <a:pt x="387470" y="1241002"/>
                  </a:lnTo>
                  <a:lnTo>
                    <a:pt x="424754" y="1207648"/>
                  </a:lnTo>
                  <a:lnTo>
                    <a:pt x="461945" y="1174154"/>
                  </a:lnTo>
                  <a:lnTo>
                    <a:pt x="499041" y="1140522"/>
                  </a:lnTo>
                  <a:lnTo>
                    <a:pt x="536039" y="1106751"/>
                  </a:lnTo>
                  <a:lnTo>
                    <a:pt x="572938" y="1072840"/>
                  </a:lnTo>
                  <a:lnTo>
                    <a:pt x="609735" y="1038791"/>
                  </a:lnTo>
                  <a:lnTo>
                    <a:pt x="646429" y="1004603"/>
                  </a:lnTo>
                  <a:lnTo>
                    <a:pt x="683017" y="970276"/>
                  </a:lnTo>
                  <a:lnTo>
                    <a:pt x="719497" y="935810"/>
                  </a:lnTo>
                  <a:lnTo>
                    <a:pt x="755867" y="901205"/>
                  </a:lnTo>
                  <a:lnTo>
                    <a:pt x="792126" y="866462"/>
                  </a:lnTo>
                  <a:lnTo>
                    <a:pt x="828270" y="831579"/>
                  </a:lnTo>
                  <a:lnTo>
                    <a:pt x="864298" y="796558"/>
                  </a:lnTo>
                  <a:lnTo>
                    <a:pt x="900208" y="761398"/>
                  </a:lnTo>
                  <a:lnTo>
                    <a:pt x="935998" y="726098"/>
                  </a:lnTo>
                  <a:lnTo>
                    <a:pt x="971665" y="690660"/>
                  </a:lnTo>
                  <a:lnTo>
                    <a:pt x="1007208" y="655084"/>
                  </a:lnTo>
                  <a:lnTo>
                    <a:pt x="1042624" y="619368"/>
                  </a:lnTo>
                  <a:lnTo>
                    <a:pt x="1077912" y="583513"/>
                  </a:lnTo>
                  <a:lnTo>
                    <a:pt x="1113069" y="547520"/>
                  </a:lnTo>
                  <a:lnTo>
                    <a:pt x="1148093" y="511388"/>
                  </a:lnTo>
                  <a:lnTo>
                    <a:pt x="1182982" y="475117"/>
                  </a:lnTo>
                  <a:lnTo>
                    <a:pt x="1217735" y="438707"/>
                  </a:lnTo>
                  <a:lnTo>
                    <a:pt x="1252348" y="402159"/>
                  </a:lnTo>
                  <a:lnTo>
                    <a:pt x="1286820" y="365471"/>
                  </a:lnTo>
                  <a:lnTo>
                    <a:pt x="1321149" y="328645"/>
                  </a:lnTo>
                  <a:lnTo>
                    <a:pt x="1355333" y="291680"/>
                  </a:lnTo>
                  <a:lnTo>
                    <a:pt x="1389369" y="254577"/>
                  </a:lnTo>
                  <a:lnTo>
                    <a:pt x="1423256" y="217334"/>
                  </a:lnTo>
                  <a:lnTo>
                    <a:pt x="1456992" y="179953"/>
                  </a:lnTo>
                  <a:lnTo>
                    <a:pt x="1490573" y="142433"/>
                  </a:lnTo>
                  <a:lnTo>
                    <a:pt x="1524000" y="104775"/>
                  </a:lnTo>
                </a:path>
                <a:path w="1524000" h="1438275">
                  <a:moveTo>
                    <a:pt x="342900" y="1438211"/>
                  </a:moveTo>
                  <a:lnTo>
                    <a:pt x="380636" y="1405241"/>
                  </a:lnTo>
                  <a:lnTo>
                    <a:pt x="418267" y="1372141"/>
                  </a:lnTo>
                  <a:lnTo>
                    <a:pt x="455791" y="1338911"/>
                  </a:lnTo>
                  <a:lnTo>
                    <a:pt x="493207" y="1305552"/>
                  </a:lnTo>
                  <a:lnTo>
                    <a:pt x="530513" y="1272065"/>
                  </a:lnTo>
                  <a:lnTo>
                    <a:pt x="567708" y="1238451"/>
                  </a:lnTo>
                  <a:lnTo>
                    <a:pt x="604789" y="1204710"/>
                  </a:lnTo>
                  <a:lnTo>
                    <a:pt x="641756" y="1170844"/>
                  </a:lnTo>
                  <a:lnTo>
                    <a:pt x="678607" y="1136853"/>
                  </a:lnTo>
                  <a:lnTo>
                    <a:pt x="715339" y="1102738"/>
                  </a:lnTo>
                  <a:lnTo>
                    <a:pt x="751952" y="1068500"/>
                  </a:lnTo>
                  <a:lnTo>
                    <a:pt x="788445" y="1034139"/>
                  </a:lnTo>
                  <a:lnTo>
                    <a:pt x="824814" y="999657"/>
                  </a:lnTo>
                  <a:lnTo>
                    <a:pt x="861059" y="965054"/>
                  </a:lnTo>
                  <a:lnTo>
                    <a:pt x="897179" y="930330"/>
                  </a:lnTo>
                  <a:lnTo>
                    <a:pt x="933171" y="895488"/>
                  </a:lnTo>
                  <a:lnTo>
                    <a:pt x="969034" y="860527"/>
                  </a:lnTo>
                  <a:lnTo>
                    <a:pt x="1004766" y="825448"/>
                  </a:lnTo>
                  <a:lnTo>
                    <a:pt x="1040366" y="790252"/>
                  </a:lnTo>
                  <a:lnTo>
                    <a:pt x="1075833" y="754941"/>
                  </a:lnTo>
                  <a:lnTo>
                    <a:pt x="1111164" y="719514"/>
                  </a:lnTo>
                  <a:lnTo>
                    <a:pt x="1146358" y="683972"/>
                  </a:lnTo>
                  <a:lnTo>
                    <a:pt x="1181414" y="648317"/>
                  </a:lnTo>
                  <a:lnTo>
                    <a:pt x="1216329" y="612549"/>
                  </a:lnTo>
                  <a:lnTo>
                    <a:pt x="1251103" y="576669"/>
                  </a:lnTo>
                  <a:lnTo>
                    <a:pt x="1285733" y="540677"/>
                  </a:lnTo>
                  <a:lnTo>
                    <a:pt x="1320219" y="504575"/>
                  </a:lnTo>
                  <a:lnTo>
                    <a:pt x="1354558" y="468363"/>
                  </a:lnTo>
                  <a:lnTo>
                    <a:pt x="1388749" y="432042"/>
                  </a:lnTo>
                  <a:lnTo>
                    <a:pt x="1422790" y="395614"/>
                  </a:lnTo>
                  <a:lnTo>
                    <a:pt x="1456680" y="359077"/>
                  </a:lnTo>
                  <a:lnTo>
                    <a:pt x="1490417" y="322435"/>
                  </a:lnTo>
                  <a:lnTo>
                    <a:pt x="1524000" y="285686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4">
              <a:extLst>
                <a:ext uri="{FF2B5EF4-FFF2-40B4-BE49-F238E27FC236}">
                  <a16:creationId xmlns:a16="http://schemas.microsoft.com/office/drawing/2014/main" id="{1A882539-5878-48D4-B91E-D8A34126E60B}"/>
                </a:ext>
              </a:extLst>
            </p:cNvPr>
            <p:cNvSpPr/>
            <p:nvPr/>
          </p:nvSpPr>
          <p:spPr>
            <a:xfrm>
              <a:off x="9520" y="2437486"/>
              <a:ext cx="11372854" cy="2122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04A18A8B-25A7-428A-B804-310402BF2B11}"/>
                </a:ext>
              </a:extLst>
            </p:cNvPr>
            <p:cNvSpPr/>
            <p:nvPr/>
          </p:nvSpPr>
          <p:spPr>
            <a:xfrm>
              <a:off x="11291950" y="6053137"/>
              <a:ext cx="876300" cy="800100"/>
            </a:xfrm>
            <a:custGeom>
              <a:avLst/>
              <a:gdLst/>
              <a:ahLst/>
              <a:cxnLst/>
              <a:rect l="l" t="t" r="r" b="b"/>
              <a:pathLst>
                <a:path w="876300" h="800100">
                  <a:moveTo>
                    <a:pt x="0" y="800100"/>
                  </a:moveTo>
                  <a:lnTo>
                    <a:pt x="38885" y="766898"/>
                  </a:lnTo>
                  <a:lnTo>
                    <a:pt x="77716" y="733536"/>
                  </a:lnTo>
                  <a:lnTo>
                    <a:pt x="116490" y="700015"/>
                  </a:lnTo>
                  <a:lnTo>
                    <a:pt x="155205" y="666338"/>
                  </a:lnTo>
                  <a:lnTo>
                    <a:pt x="193859" y="632508"/>
                  </a:lnTo>
                  <a:lnTo>
                    <a:pt x="232448" y="598527"/>
                  </a:lnTo>
                  <a:lnTo>
                    <a:pt x="270971" y="564396"/>
                  </a:lnTo>
                  <a:lnTo>
                    <a:pt x="309425" y="530120"/>
                  </a:lnTo>
                  <a:lnTo>
                    <a:pt x="347808" y="495699"/>
                  </a:lnTo>
                  <a:lnTo>
                    <a:pt x="386117" y="461136"/>
                  </a:lnTo>
                  <a:lnTo>
                    <a:pt x="424349" y="426434"/>
                  </a:lnTo>
                  <a:lnTo>
                    <a:pt x="462503" y="391595"/>
                  </a:lnTo>
                  <a:lnTo>
                    <a:pt x="500575" y="356621"/>
                  </a:lnTo>
                  <a:lnTo>
                    <a:pt x="538564" y="321515"/>
                  </a:lnTo>
                  <a:lnTo>
                    <a:pt x="576467" y="286280"/>
                  </a:lnTo>
                  <a:lnTo>
                    <a:pt x="614282" y="250916"/>
                  </a:lnTo>
                  <a:lnTo>
                    <a:pt x="652005" y="215427"/>
                  </a:lnTo>
                  <a:lnTo>
                    <a:pt x="689635" y="179816"/>
                  </a:lnTo>
                  <a:lnTo>
                    <a:pt x="727169" y="144084"/>
                  </a:lnTo>
                  <a:lnTo>
                    <a:pt x="764605" y="108234"/>
                  </a:lnTo>
                  <a:lnTo>
                    <a:pt x="801941" y="72269"/>
                  </a:lnTo>
                  <a:lnTo>
                    <a:pt x="839173" y="36189"/>
                  </a:lnTo>
                  <a:lnTo>
                    <a:pt x="876300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617A0DF-9E79-46C2-ACD6-5A6678E256C6}"/>
              </a:ext>
            </a:extLst>
          </p:cNvPr>
          <p:cNvSpPr txBox="1"/>
          <p:nvPr/>
        </p:nvSpPr>
        <p:spPr>
          <a:xfrm>
            <a:off x="1945211" y="5657320"/>
            <a:ext cx="938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err="1"/>
              <a:t>BufferedReader</a:t>
            </a:r>
            <a:r>
              <a:rPr lang="en-IN" sz="2400" b="1" u="sng" dirty="0"/>
              <a:t>(Reader in) : </a:t>
            </a:r>
            <a:r>
              <a:rPr lang="en-IN" sz="2400" dirty="0"/>
              <a:t>Creates a buffering character-input stream that uses a default-sized input buffer</a:t>
            </a:r>
          </a:p>
        </p:txBody>
      </p:sp>
      <p:grpSp>
        <p:nvGrpSpPr>
          <p:cNvPr id="20" name="object 2">
            <a:extLst>
              <a:ext uri="{FF2B5EF4-FFF2-40B4-BE49-F238E27FC236}">
                <a16:creationId xmlns:a16="http://schemas.microsoft.com/office/drawing/2014/main" id="{21F7612F-C8EE-46F3-BC3A-2DFC6C59CBF7}"/>
              </a:ext>
            </a:extLst>
          </p:cNvPr>
          <p:cNvGrpSpPr/>
          <p:nvPr/>
        </p:nvGrpSpPr>
        <p:grpSpPr>
          <a:xfrm>
            <a:off x="35128" y="-3561174"/>
            <a:ext cx="11372854" cy="12095548"/>
            <a:chOff x="1315560" y="5415025"/>
            <a:chExt cx="11372854" cy="7737990"/>
          </a:xfrm>
        </p:grpSpPr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B0A57051-562E-439A-AB33-8C5362713B52}"/>
                </a:ext>
              </a:extLst>
            </p:cNvPr>
            <p:cNvSpPr/>
            <p:nvPr/>
          </p:nvSpPr>
          <p:spPr>
            <a:xfrm>
              <a:off x="10644250" y="5415025"/>
              <a:ext cx="1524000" cy="1438275"/>
            </a:xfrm>
            <a:custGeom>
              <a:avLst/>
              <a:gdLst/>
              <a:ahLst/>
              <a:cxnLst/>
              <a:rect l="l" t="t" r="r" b="b"/>
              <a:pathLst>
                <a:path w="1524000" h="1438275">
                  <a:moveTo>
                    <a:pt x="0" y="1438211"/>
                  </a:moveTo>
                  <a:lnTo>
                    <a:pt x="39553" y="1406075"/>
                  </a:lnTo>
                  <a:lnTo>
                    <a:pt x="79020" y="1373786"/>
                  </a:lnTo>
                  <a:lnTo>
                    <a:pt x="118397" y="1341345"/>
                  </a:lnTo>
                  <a:lnTo>
                    <a:pt x="157683" y="1308753"/>
                  </a:lnTo>
                  <a:lnTo>
                    <a:pt x="196874" y="1276009"/>
                  </a:lnTo>
                  <a:lnTo>
                    <a:pt x="235969" y="1243114"/>
                  </a:lnTo>
                  <a:lnTo>
                    <a:pt x="274964" y="1210068"/>
                  </a:lnTo>
                  <a:lnTo>
                    <a:pt x="313858" y="1176873"/>
                  </a:lnTo>
                  <a:lnTo>
                    <a:pt x="352648" y="1143528"/>
                  </a:lnTo>
                  <a:lnTo>
                    <a:pt x="391330" y="1110034"/>
                  </a:lnTo>
                  <a:lnTo>
                    <a:pt x="429904" y="1076391"/>
                  </a:lnTo>
                  <a:lnTo>
                    <a:pt x="468366" y="1042600"/>
                  </a:lnTo>
                  <a:lnTo>
                    <a:pt x="506714" y="1008660"/>
                  </a:lnTo>
                  <a:lnTo>
                    <a:pt x="544945" y="974574"/>
                  </a:lnTo>
                  <a:lnTo>
                    <a:pt x="583057" y="940340"/>
                  </a:lnTo>
                  <a:lnTo>
                    <a:pt x="621047" y="905959"/>
                  </a:lnTo>
                  <a:lnTo>
                    <a:pt x="658913" y="871432"/>
                  </a:lnTo>
                  <a:lnTo>
                    <a:pt x="696653" y="836759"/>
                  </a:lnTo>
                  <a:lnTo>
                    <a:pt x="734263" y="801941"/>
                  </a:lnTo>
                  <a:lnTo>
                    <a:pt x="771742" y="766978"/>
                  </a:lnTo>
                  <a:lnTo>
                    <a:pt x="809087" y="731870"/>
                  </a:lnTo>
                  <a:lnTo>
                    <a:pt x="846295" y="696619"/>
                  </a:lnTo>
                  <a:lnTo>
                    <a:pt x="883365" y="661223"/>
                  </a:lnTo>
                  <a:lnTo>
                    <a:pt x="920292" y="625684"/>
                  </a:lnTo>
                  <a:lnTo>
                    <a:pt x="957076" y="590002"/>
                  </a:lnTo>
                  <a:lnTo>
                    <a:pt x="993713" y="554178"/>
                  </a:lnTo>
                  <a:lnTo>
                    <a:pt x="1030202" y="518211"/>
                  </a:lnTo>
                  <a:lnTo>
                    <a:pt x="1066538" y="482103"/>
                  </a:lnTo>
                  <a:lnTo>
                    <a:pt x="1102721" y="445854"/>
                  </a:lnTo>
                  <a:lnTo>
                    <a:pt x="1138747" y="409464"/>
                  </a:lnTo>
                  <a:lnTo>
                    <a:pt x="1174615" y="372933"/>
                  </a:lnTo>
                  <a:lnTo>
                    <a:pt x="1210321" y="336263"/>
                  </a:lnTo>
                  <a:lnTo>
                    <a:pt x="1245863" y="299453"/>
                  </a:lnTo>
                  <a:lnTo>
                    <a:pt x="1281238" y="262504"/>
                  </a:lnTo>
                  <a:lnTo>
                    <a:pt x="1316445" y="225416"/>
                  </a:lnTo>
                  <a:lnTo>
                    <a:pt x="1351481" y="188190"/>
                  </a:lnTo>
                  <a:lnTo>
                    <a:pt x="1386342" y="150826"/>
                  </a:lnTo>
                  <a:lnTo>
                    <a:pt x="1421027" y="113324"/>
                  </a:lnTo>
                  <a:lnTo>
                    <a:pt x="1455533" y="75686"/>
                  </a:lnTo>
                  <a:lnTo>
                    <a:pt x="1489858" y="37911"/>
                  </a:lnTo>
                  <a:lnTo>
                    <a:pt x="1524000" y="0"/>
                  </a:lnTo>
                </a:path>
                <a:path w="1524000" h="1438275">
                  <a:moveTo>
                    <a:pt x="161925" y="1438211"/>
                  </a:moveTo>
                  <a:lnTo>
                    <a:pt x="199724" y="1405690"/>
                  </a:lnTo>
                  <a:lnTo>
                    <a:pt x="237443" y="1373031"/>
                  </a:lnTo>
                  <a:lnTo>
                    <a:pt x="275079" y="1340232"/>
                  </a:lnTo>
                  <a:lnTo>
                    <a:pt x="312631" y="1307294"/>
                  </a:lnTo>
                  <a:lnTo>
                    <a:pt x="350095" y="1274218"/>
                  </a:lnTo>
                  <a:lnTo>
                    <a:pt x="387470" y="1241002"/>
                  </a:lnTo>
                  <a:lnTo>
                    <a:pt x="424754" y="1207648"/>
                  </a:lnTo>
                  <a:lnTo>
                    <a:pt x="461945" y="1174154"/>
                  </a:lnTo>
                  <a:lnTo>
                    <a:pt x="499041" y="1140522"/>
                  </a:lnTo>
                  <a:lnTo>
                    <a:pt x="536039" y="1106751"/>
                  </a:lnTo>
                  <a:lnTo>
                    <a:pt x="572938" y="1072840"/>
                  </a:lnTo>
                  <a:lnTo>
                    <a:pt x="609735" y="1038791"/>
                  </a:lnTo>
                  <a:lnTo>
                    <a:pt x="646429" y="1004603"/>
                  </a:lnTo>
                  <a:lnTo>
                    <a:pt x="683017" y="970276"/>
                  </a:lnTo>
                  <a:lnTo>
                    <a:pt x="719497" y="935810"/>
                  </a:lnTo>
                  <a:lnTo>
                    <a:pt x="755867" y="901205"/>
                  </a:lnTo>
                  <a:lnTo>
                    <a:pt x="792126" y="866462"/>
                  </a:lnTo>
                  <a:lnTo>
                    <a:pt x="828270" y="831579"/>
                  </a:lnTo>
                  <a:lnTo>
                    <a:pt x="864298" y="796558"/>
                  </a:lnTo>
                  <a:lnTo>
                    <a:pt x="900208" y="761398"/>
                  </a:lnTo>
                  <a:lnTo>
                    <a:pt x="935998" y="726098"/>
                  </a:lnTo>
                  <a:lnTo>
                    <a:pt x="971665" y="690660"/>
                  </a:lnTo>
                  <a:lnTo>
                    <a:pt x="1007208" y="655084"/>
                  </a:lnTo>
                  <a:lnTo>
                    <a:pt x="1042624" y="619368"/>
                  </a:lnTo>
                  <a:lnTo>
                    <a:pt x="1077912" y="583513"/>
                  </a:lnTo>
                  <a:lnTo>
                    <a:pt x="1113069" y="547520"/>
                  </a:lnTo>
                  <a:lnTo>
                    <a:pt x="1148093" y="511388"/>
                  </a:lnTo>
                  <a:lnTo>
                    <a:pt x="1182982" y="475117"/>
                  </a:lnTo>
                  <a:lnTo>
                    <a:pt x="1217735" y="438707"/>
                  </a:lnTo>
                  <a:lnTo>
                    <a:pt x="1252348" y="402159"/>
                  </a:lnTo>
                  <a:lnTo>
                    <a:pt x="1286820" y="365471"/>
                  </a:lnTo>
                  <a:lnTo>
                    <a:pt x="1321149" y="328645"/>
                  </a:lnTo>
                  <a:lnTo>
                    <a:pt x="1355333" y="291680"/>
                  </a:lnTo>
                  <a:lnTo>
                    <a:pt x="1389369" y="254577"/>
                  </a:lnTo>
                  <a:lnTo>
                    <a:pt x="1423256" y="217334"/>
                  </a:lnTo>
                  <a:lnTo>
                    <a:pt x="1456992" y="179953"/>
                  </a:lnTo>
                  <a:lnTo>
                    <a:pt x="1490573" y="142433"/>
                  </a:lnTo>
                  <a:lnTo>
                    <a:pt x="1524000" y="104775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3CDBE3F4-EBFA-4E3F-AEFE-39E227179F7F}"/>
                </a:ext>
              </a:extLst>
            </p:cNvPr>
            <p:cNvSpPr/>
            <p:nvPr/>
          </p:nvSpPr>
          <p:spPr>
            <a:xfrm>
              <a:off x="1315560" y="8457128"/>
              <a:ext cx="11372854" cy="46958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BCC88B82-7950-4AC6-9099-684707869706}"/>
                </a:ext>
              </a:extLst>
            </p:cNvPr>
            <p:cNvSpPr/>
            <p:nvPr/>
          </p:nvSpPr>
          <p:spPr>
            <a:xfrm>
              <a:off x="10987150" y="5700712"/>
              <a:ext cx="1181100" cy="1152525"/>
            </a:xfrm>
            <a:custGeom>
              <a:avLst/>
              <a:gdLst/>
              <a:ahLst/>
              <a:cxnLst/>
              <a:rect l="l" t="t" r="r" b="b"/>
              <a:pathLst>
                <a:path w="1181100" h="1152525">
                  <a:moveTo>
                    <a:pt x="0" y="1152525"/>
                  </a:moveTo>
                  <a:lnTo>
                    <a:pt x="37736" y="1119554"/>
                  </a:lnTo>
                  <a:lnTo>
                    <a:pt x="75367" y="1086454"/>
                  </a:lnTo>
                  <a:lnTo>
                    <a:pt x="112891" y="1053224"/>
                  </a:lnTo>
                  <a:lnTo>
                    <a:pt x="150307" y="1019865"/>
                  </a:lnTo>
                  <a:lnTo>
                    <a:pt x="187613" y="986378"/>
                  </a:lnTo>
                  <a:lnTo>
                    <a:pt x="224808" y="952764"/>
                  </a:lnTo>
                  <a:lnTo>
                    <a:pt x="261889" y="919024"/>
                  </a:lnTo>
                  <a:lnTo>
                    <a:pt x="298856" y="885158"/>
                  </a:lnTo>
                  <a:lnTo>
                    <a:pt x="335707" y="851167"/>
                  </a:lnTo>
                  <a:lnTo>
                    <a:pt x="372439" y="817052"/>
                  </a:lnTo>
                  <a:lnTo>
                    <a:pt x="409052" y="782813"/>
                  </a:lnTo>
                  <a:lnTo>
                    <a:pt x="445545" y="748453"/>
                  </a:lnTo>
                  <a:lnTo>
                    <a:pt x="481914" y="713970"/>
                  </a:lnTo>
                  <a:lnTo>
                    <a:pt x="518159" y="679367"/>
                  </a:lnTo>
                  <a:lnTo>
                    <a:pt x="554279" y="644644"/>
                  </a:lnTo>
                  <a:lnTo>
                    <a:pt x="590271" y="609801"/>
                  </a:lnTo>
                  <a:lnTo>
                    <a:pt x="626134" y="574840"/>
                  </a:lnTo>
                  <a:lnTo>
                    <a:pt x="661866" y="539761"/>
                  </a:lnTo>
                  <a:lnTo>
                    <a:pt x="697466" y="504566"/>
                  </a:lnTo>
                  <a:lnTo>
                    <a:pt x="732933" y="469254"/>
                  </a:lnTo>
                  <a:lnTo>
                    <a:pt x="768264" y="433827"/>
                  </a:lnTo>
                  <a:lnTo>
                    <a:pt x="803458" y="398286"/>
                  </a:lnTo>
                  <a:lnTo>
                    <a:pt x="838514" y="362630"/>
                  </a:lnTo>
                  <a:lnTo>
                    <a:pt x="873429" y="326862"/>
                  </a:lnTo>
                  <a:lnTo>
                    <a:pt x="908203" y="290982"/>
                  </a:lnTo>
                  <a:lnTo>
                    <a:pt x="942833" y="254991"/>
                  </a:lnTo>
                  <a:lnTo>
                    <a:pt x="977319" y="218888"/>
                  </a:lnTo>
                  <a:lnTo>
                    <a:pt x="1011658" y="182677"/>
                  </a:lnTo>
                  <a:lnTo>
                    <a:pt x="1045849" y="146356"/>
                  </a:lnTo>
                  <a:lnTo>
                    <a:pt x="1079890" y="109927"/>
                  </a:lnTo>
                  <a:lnTo>
                    <a:pt x="1113780" y="73391"/>
                  </a:lnTo>
                  <a:lnTo>
                    <a:pt x="1147517" y="36748"/>
                  </a:lnTo>
                  <a:lnTo>
                    <a:pt x="1181100" y="0"/>
                  </a:lnTo>
                </a:path>
                <a:path w="1181100" h="1152525">
                  <a:moveTo>
                    <a:pt x="304800" y="1152525"/>
                  </a:moveTo>
                  <a:lnTo>
                    <a:pt x="343685" y="1119323"/>
                  </a:lnTo>
                  <a:lnTo>
                    <a:pt x="382516" y="1085961"/>
                  </a:lnTo>
                  <a:lnTo>
                    <a:pt x="421290" y="1052440"/>
                  </a:lnTo>
                  <a:lnTo>
                    <a:pt x="460005" y="1018763"/>
                  </a:lnTo>
                  <a:lnTo>
                    <a:pt x="498659" y="984933"/>
                  </a:lnTo>
                  <a:lnTo>
                    <a:pt x="537248" y="950952"/>
                  </a:lnTo>
                  <a:lnTo>
                    <a:pt x="575771" y="916821"/>
                  </a:lnTo>
                  <a:lnTo>
                    <a:pt x="614225" y="882545"/>
                  </a:lnTo>
                  <a:lnTo>
                    <a:pt x="652608" y="848124"/>
                  </a:lnTo>
                  <a:lnTo>
                    <a:pt x="690917" y="813561"/>
                  </a:lnTo>
                  <a:lnTo>
                    <a:pt x="729149" y="778859"/>
                  </a:lnTo>
                  <a:lnTo>
                    <a:pt x="767303" y="744020"/>
                  </a:lnTo>
                  <a:lnTo>
                    <a:pt x="805375" y="709046"/>
                  </a:lnTo>
                  <a:lnTo>
                    <a:pt x="843364" y="673940"/>
                  </a:lnTo>
                  <a:lnTo>
                    <a:pt x="881267" y="638705"/>
                  </a:lnTo>
                  <a:lnTo>
                    <a:pt x="919082" y="603341"/>
                  </a:lnTo>
                  <a:lnTo>
                    <a:pt x="956805" y="567852"/>
                  </a:lnTo>
                  <a:lnTo>
                    <a:pt x="994435" y="532241"/>
                  </a:lnTo>
                  <a:lnTo>
                    <a:pt x="1031969" y="496509"/>
                  </a:lnTo>
                  <a:lnTo>
                    <a:pt x="1069405" y="460659"/>
                  </a:lnTo>
                  <a:lnTo>
                    <a:pt x="1106741" y="424694"/>
                  </a:lnTo>
                  <a:lnTo>
                    <a:pt x="1143973" y="388614"/>
                  </a:lnTo>
                  <a:lnTo>
                    <a:pt x="1181100" y="352425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1E2AF4A-4BF4-46AC-9C01-4CB1752C400F}"/>
              </a:ext>
            </a:extLst>
          </p:cNvPr>
          <p:cNvSpPr txBox="1"/>
          <p:nvPr/>
        </p:nvSpPr>
        <p:spPr>
          <a:xfrm>
            <a:off x="1842090" y="4264049"/>
            <a:ext cx="940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err="1"/>
              <a:t>FileReader</a:t>
            </a:r>
            <a:r>
              <a:rPr lang="en-IN" sz="2400" b="1" u="sng" dirty="0"/>
              <a:t>(File file) </a:t>
            </a:r>
            <a:r>
              <a:rPr lang="en-IN" sz="2400" dirty="0"/>
              <a:t>– Creates a </a:t>
            </a:r>
            <a:r>
              <a:rPr lang="en-IN" sz="2400" dirty="0" err="1"/>
              <a:t>FileReader</a:t>
            </a:r>
            <a:r>
              <a:rPr lang="en-IN" sz="2400" dirty="0"/>
              <a:t> , given the File to read from</a:t>
            </a:r>
          </a:p>
          <a:p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DA970-0CE8-4ACA-94C9-1AFA5A3D3E54}"/>
              </a:ext>
            </a:extLst>
          </p:cNvPr>
          <p:cNvSpPr txBox="1"/>
          <p:nvPr/>
        </p:nvSpPr>
        <p:spPr>
          <a:xfrm>
            <a:off x="1950403" y="2911293"/>
            <a:ext cx="9307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err="1"/>
              <a:t>BufferedWriter</a:t>
            </a:r>
            <a:r>
              <a:rPr lang="en-IN" sz="2400" b="1" u="sng" dirty="0"/>
              <a:t>(Writer out) - </a:t>
            </a:r>
            <a:r>
              <a:rPr lang="en-IN" sz="2400" dirty="0"/>
              <a:t>Creates a buffered character-output stream that uses a default-sized output buffer.</a:t>
            </a:r>
          </a:p>
        </p:txBody>
      </p:sp>
    </p:spTree>
    <p:extLst>
      <p:ext uri="{BB962C8B-B14F-4D97-AF65-F5344CB8AC3E}">
        <p14:creationId xmlns:p14="http://schemas.microsoft.com/office/powerpoint/2010/main" val="34824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31</TotalTime>
  <Words>517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 Light</vt:lpstr>
      <vt:lpstr>Rockwell</vt:lpstr>
      <vt:lpstr>Wingdings</vt:lpstr>
      <vt:lpstr>Atlas</vt:lpstr>
      <vt:lpstr>Online Medical Management System</vt:lpstr>
      <vt:lpstr>Abstract</vt:lpstr>
      <vt:lpstr>Stage 1</vt:lpstr>
      <vt:lpstr>StagStae 2</vt:lpstr>
      <vt:lpstr>Stage 3</vt:lpstr>
      <vt:lpstr>Functionalities</vt:lpstr>
      <vt:lpstr>PowerPoint Presentation</vt:lpstr>
      <vt:lpstr>PowerPoint Presentation</vt:lpstr>
      <vt:lpstr>PowerPoint Presentation</vt:lpstr>
      <vt:lpstr>Implementation Details</vt:lpstr>
      <vt:lpstr>Components Of GUI Used</vt:lpstr>
      <vt:lpstr>Libraries Used</vt:lpstr>
      <vt:lpstr>Screenshots Of Project</vt:lpstr>
      <vt:lpstr>PowerPoint Presentation</vt:lpstr>
      <vt:lpstr>PowerPoint Presentation</vt:lpstr>
      <vt:lpstr>PowerPoint Presentation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Sanskar Bhuwania</dc:creator>
  <cp:lastModifiedBy>Sanskar Bhuwania</cp:lastModifiedBy>
  <cp:revision>550</cp:revision>
  <dcterms:created xsi:type="dcterms:W3CDTF">2020-05-23T14:47:29Z</dcterms:created>
  <dcterms:modified xsi:type="dcterms:W3CDTF">2020-05-25T16:01:08Z</dcterms:modified>
</cp:coreProperties>
</file>