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2" r:id="rId4"/>
    <p:sldId id="288" r:id="rId5"/>
    <p:sldId id="284" r:id="rId6"/>
    <p:sldId id="285" r:id="rId7"/>
    <p:sldId id="281" r:id="rId8"/>
    <p:sldId id="290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16F402-22E5-4E87-ABE2-52DB8056CA2A}">
          <p14:sldIdLst>
            <p14:sldId id="256"/>
            <p14:sldId id="257"/>
            <p14:sldId id="282"/>
            <p14:sldId id="288"/>
            <p14:sldId id="284"/>
            <p14:sldId id="285"/>
            <p14:sldId id="281"/>
            <p14:sldId id="290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56"/>
    <a:srgbClr val="44015F"/>
    <a:srgbClr val="1E2F13"/>
    <a:srgbClr val="480000"/>
    <a:srgbClr val="3A2C00"/>
    <a:srgbClr val="CC0099"/>
    <a:srgbClr val="A50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EAC5-B698-4C49-913A-9369726E24A0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5610-852D-47EB-8206-3D63BACEB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5610-852D-47EB-8206-3D63BACEB1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5610-852D-47EB-8206-3D63BACEB1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EE92-0128-4100-8DE9-0F472677E386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EDB7-2E38-4C0F-AC7B-7B3C8BF06C13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1F5B-AB1E-420F-B545-E592A85C41B7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3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9060-6917-469C-98DB-9BCF1A25D2AC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0AB5F70B-57E4-4247-898C-262145796C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6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F0-B8C3-4534-94F0-287E9AFAC81E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2F4-1E53-4277-B61A-233DF86C98A7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9CE6-90A6-434D-900D-20400CB92915}" type="datetime1">
              <a:rPr lang="ru-RU" smtClean="0"/>
              <a:t>10.06.2022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33A6-A5BC-46F5-8AA8-9947F821E934}" type="datetime1">
              <a:rPr lang="ru-RU" smtClean="0"/>
              <a:t>10.06.2022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8450-BFCE-43E4-86B5-7BACE8A5185E}" type="datetime1">
              <a:rPr lang="ru-RU" smtClean="0"/>
              <a:t>10.06.2022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0CFC-8DBA-488C-AA19-7AAFFD1B2B65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A3AC-C2C1-4B84-9445-13324A66439F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28C6-3187-4AD8-A49F-F40D8858208D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F70B-57E4-4247-898C-262145796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0015"/>
            <a:ext cx="7772400" cy="858886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«Волгоградский государственный университет»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 и информационных технологий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 и компьютерного моделирования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182672"/>
            <a:ext cx="6858000" cy="983609"/>
          </a:xfrm>
        </p:spPr>
        <p:txBody>
          <a:bodyPr>
            <a:normAutofit fontScale="925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 Александр Андреевич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«Использование классификаторов в машинном обучении»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5800" y="4200052"/>
            <a:ext cx="3558654" cy="1719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организацию практики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244454" y="4200052"/>
            <a:ext cx="4213746" cy="1719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«Программная инженерия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ПРИб-201</a:t>
            </a:r>
          </a:p>
          <a:p>
            <a:pPr algn="l">
              <a:lnSpc>
                <a:spcPct val="100000"/>
              </a:lnSpc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Корнаухова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каф. ИСКМ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143000" y="6114197"/>
            <a:ext cx="6858000" cy="40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 - 2022</a:t>
            </a:r>
          </a:p>
        </p:txBody>
      </p:sp>
    </p:spTree>
    <p:extLst>
      <p:ext uri="{BB962C8B-B14F-4D97-AF65-F5344CB8AC3E}">
        <p14:creationId xmlns:p14="http://schemas.microsoft.com/office/powerpoint/2010/main" val="40163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2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131" y="1268963"/>
            <a:ext cx="8711738" cy="50873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решены следующие задачи: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собрана и изучена литература по теме исследования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рассмотрено несколько линейных моделей для классификации данных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модель была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реализована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сравнительный анализ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работы нескольких классификаторов для решения задач анализа данных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деревьев решений была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 эффективность 73%, для алгоритма наивного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байеса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72%.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82889"/>
            <a:ext cx="7886700" cy="5036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работы нескольких классификаторов для решения задач анализа данных.</a:t>
            </a:r>
          </a:p>
          <a:p>
            <a:pPr marL="0" indent="0">
              <a:buNone/>
            </a:pPr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изучение литературы по теме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линейных моделей для классификации данных.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каждую модель классификации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результатов работы нескольких классификаторов для решения задач анализа данных.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504966" y="305369"/>
            <a:ext cx="8188657" cy="82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0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96139" y="189143"/>
            <a:ext cx="9003031" cy="90813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алгоритмы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4" b="9815"/>
          <a:stretch/>
        </p:blipFill>
        <p:spPr>
          <a:xfrm>
            <a:off x="0" y="1097280"/>
            <a:ext cx="9144000" cy="50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323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9"/>
          <a:stretch/>
        </p:blipFill>
        <p:spPr>
          <a:xfrm>
            <a:off x="1006706" y="1507375"/>
            <a:ext cx="7699490" cy="45750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1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входных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2958"/>
          <a:stretch/>
        </p:blipFill>
        <p:spPr>
          <a:xfrm>
            <a:off x="628650" y="1635152"/>
            <a:ext cx="6817215" cy="45218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7445865" y="1651461"/>
            <a:ext cx="945952" cy="45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596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обработка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3" y="1158056"/>
            <a:ext cx="5881927" cy="4097066"/>
          </a:xfrm>
        </p:spPr>
      </p:pic>
      <p:sp>
        <p:nvSpPr>
          <p:cNvPr id="3" name="TextBox 2"/>
          <p:cNvSpPr txBox="1"/>
          <p:nvPr/>
        </p:nvSpPr>
        <p:spPr>
          <a:xfrm>
            <a:off x="310343" y="5255122"/>
            <a:ext cx="6328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ru-RU" dirty="0"/>
              <a:t>Нравится ли вам разбираться в принципе работы </a:t>
            </a:r>
            <a:r>
              <a:rPr lang="ru-RU" dirty="0" smtClean="0"/>
              <a:t>электронных </a:t>
            </a:r>
            <a:r>
              <a:rPr lang="ru-RU" dirty="0"/>
              <a:t>устройств?»</a:t>
            </a:r>
            <a:endParaRPr lang="ru-RU" dirty="0" smtClean="0"/>
          </a:p>
          <a:p>
            <a:r>
              <a:rPr lang="ru-RU" dirty="0" smtClean="0"/>
              <a:t>Б</a:t>
            </a:r>
            <a:r>
              <a:rPr lang="en-US" dirty="0" smtClean="0"/>
              <a:t>:</a:t>
            </a:r>
            <a:r>
              <a:rPr lang="ru-RU" dirty="0" smtClean="0"/>
              <a:t> «</a:t>
            </a:r>
            <a:r>
              <a:rPr lang="ru-RU" dirty="0"/>
              <a:t>Нравится ли вам решать математические задачи?»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«Нравится ли вам паять схемы?»</a:t>
            </a:r>
            <a:endParaRPr lang="ru-RU" dirty="0" smtClean="0"/>
          </a:p>
          <a:p>
            <a:r>
              <a:rPr lang="ru-RU" dirty="0" smtClean="0"/>
              <a:t>Г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/>
              <a:t>Нравится ли вам решать головоломки?»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94764" y="1529542"/>
            <a:ext cx="2477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 – физическое </a:t>
            </a:r>
          </a:p>
          <a:p>
            <a:r>
              <a:rPr lang="ru-RU" dirty="0" smtClean="0"/>
              <a:t>направление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1 – математическое </a:t>
            </a:r>
          </a:p>
          <a:p>
            <a:r>
              <a:rPr lang="ru-RU" dirty="0" smtClean="0"/>
              <a:t>направление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71157" y="684236"/>
            <a:ext cx="396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Построение диаграмм размаха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77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112" y="121286"/>
            <a:ext cx="7886700" cy="826365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атрица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корреляций и формулы для расчёта статистических показателей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2" y="3154727"/>
            <a:ext cx="4048228" cy="35667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1" y="908973"/>
            <a:ext cx="5974080" cy="27430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79" y="3619489"/>
            <a:ext cx="4593022" cy="10584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56" y="4554770"/>
            <a:ext cx="4544292" cy="9895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t="27193" r="50424" b="62568"/>
          <a:stretch/>
        </p:blipFill>
        <p:spPr>
          <a:xfrm>
            <a:off x="4552711" y="5580742"/>
            <a:ext cx="4163109" cy="5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592" y="209955"/>
            <a:ext cx="8676063" cy="18294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результатов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с исключенными элементами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" y="2495450"/>
            <a:ext cx="8602251" cy="2100456"/>
          </a:xfrm>
        </p:spPr>
      </p:pic>
      <p:sp>
        <p:nvSpPr>
          <p:cNvPr id="3" name="TextBox 2"/>
          <p:cNvSpPr txBox="1"/>
          <p:nvPr/>
        </p:nvSpPr>
        <p:spPr>
          <a:xfrm>
            <a:off x="515388" y="4879023"/>
            <a:ext cx="75011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чувствительность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5314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специфичность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7672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эффективность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6252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метода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LOGREG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104" y="427792"/>
            <a:ext cx="8371263" cy="140100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результатов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полной базы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70B-57E4-4247-898C-262145796C8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" y="2233789"/>
            <a:ext cx="8751672" cy="213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262" y="4854633"/>
            <a:ext cx="7974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чувствительность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0,6268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специфичность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0,8737;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Наилучшая эффективность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0,7322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метода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249</Words>
  <Application>Microsoft Office PowerPoint</Application>
  <PresentationFormat>Экран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ФГАОУ ВО «Волгоградский государственный университет»  Институт математики и информационных технологий  Кафедра информационных систем и компьютерного моделирования</vt:lpstr>
      <vt:lpstr>Презентация PowerPoint</vt:lpstr>
      <vt:lpstr>Основные алгоритмы машинного обучения</vt:lpstr>
      <vt:lpstr>Шаги машинного обучения</vt:lpstr>
      <vt:lpstr>Предобработка входных данных</vt:lpstr>
      <vt:lpstr>Статистическая обработка данных</vt:lpstr>
      <vt:lpstr>Матрица корреляций и формулы для расчёта статистических показателей</vt:lpstr>
      <vt:lpstr>Сравнительный анализ результатов для базы с исключенными элементами</vt:lpstr>
      <vt:lpstr>Сравнительный анализ результатов для полной базы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ФГАОУ ВО «Волгоградский государственный университет»  Институт математики и информационных технологий  Кафедра информационных систем и компьютерного моделирования</dc:title>
  <dc:creator>katarina</dc:creator>
  <cp:lastModifiedBy>Александр</cp:lastModifiedBy>
  <cp:revision>82</cp:revision>
  <dcterms:created xsi:type="dcterms:W3CDTF">2022-05-27T15:34:54Z</dcterms:created>
  <dcterms:modified xsi:type="dcterms:W3CDTF">2022-06-10T01:01:37Z</dcterms:modified>
</cp:coreProperties>
</file>