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82" r:id="rId5"/>
    <p:sldId id="281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16F402-22E5-4E87-ABE2-52DB8056CA2A}">
          <p14:sldIdLst>
            <p14:sldId id="256"/>
            <p14:sldId id="257"/>
            <p14:sldId id="260"/>
            <p14:sldId id="282"/>
            <p14:sldId id="281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56"/>
    <a:srgbClr val="44015F"/>
    <a:srgbClr val="1E2F13"/>
    <a:srgbClr val="480000"/>
    <a:srgbClr val="3A2C00"/>
    <a:srgbClr val="CC0099"/>
    <a:srgbClr val="A50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EAC5-B698-4C49-913A-9369726E24A0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5610-852D-47EB-8206-3D63BACEB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5610-852D-47EB-8206-3D63BACEB1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5610-852D-47EB-8206-3D63BACEB1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EE92-0128-4100-8DE9-0F472677E386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DB7-2E38-4C0F-AC7B-7B3C8BF06C13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1F5B-AB1E-420F-B545-E592A85C41B7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3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060-6917-469C-98DB-9BCF1A25D2AC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0AB5F70B-57E4-4247-898C-262145796C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6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F0-B8C3-4534-94F0-287E9AFAC81E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2F4-1E53-4277-B61A-233DF86C98A7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9CE6-90A6-434D-900D-20400CB92915}" type="datetime1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33A6-A5BC-46F5-8AA8-9947F821E934}" type="datetime1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8450-BFCE-43E4-86B5-7BACE8A5185E}" type="datetime1">
              <a:rPr lang="ru-RU" smtClean="0"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0CFC-8DBA-488C-AA19-7AAFFD1B2B65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3AC-C2C1-4B84-9445-13324A66439F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28C6-3187-4AD8-A49F-F40D8858208D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0015"/>
            <a:ext cx="7772400" cy="858886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«Волгоградский государственный университет»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 и информационных технологий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 и компьютерного моделирования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182672"/>
            <a:ext cx="6858000" cy="983609"/>
          </a:xfrm>
        </p:spPr>
        <p:txBody>
          <a:bodyPr>
            <a:normAutofit fontScale="925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 Александр Андреевич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«Использование классификаторов в машинном обучении»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5800" y="4200052"/>
            <a:ext cx="3558654" cy="1719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организацию практики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244454" y="4200052"/>
            <a:ext cx="4213746" cy="1719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«Программная инженерия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ПРИб-201</a:t>
            </a:r>
          </a:p>
          <a:p>
            <a:pPr algn="l">
              <a:lnSpc>
                <a:spcPct val="100000"/>
              </a:lnSpc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Корнаухова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каф. ИСКМ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143000" y="6114197"/>
            <a:ext cx="6858000" cy="40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 - 2022</a:t>
            </a:r>
          </a:p>
        </p:txBody>
      </p:sp>
    </p:spTree>
    <p:extLst>
      <p:ext uri="{BB962C8B-B14F-4D97-AF65-F5344CB8AC3E}">
        <p14:creationId xmlns:p14="http://schemas.microsoft.com/office/powerpoint/2010/main" val="401633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82889"/>
            <a:ext cx="7886700" cy="5036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для с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равнительного анализа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работы нескольких классификаторов для решения задач анализа данных.</a:t>
            </a:r>
          </a:p>
          <a:p>
            <a:pPr marL="0" indent="0">
              <a:buNone/>
            </a:pP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литературного обзора по предметной области;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ассмотрение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моделей для классификации данных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рограммно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каждый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формить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 соответствии с требованиями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нормоконтроля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504966" y="305369"/>
            <a:ext cx="8188657" cy="8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0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41196"/>
            <a:ext cx="7886700" cy="108167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22874"/>
            <a:ext cx="8058150" cy="5046164"/>
          </a:xfrm>
        </p:spPr>
        <p:txBody>
          <a:bodyPr>
            <a:normAutofit/>
          </a:bodyPr>
          <a:lstStyle/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категория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алгоритмов, позволяющая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программам предсказывать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без явного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indent="-457200"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учителем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indent="-457200"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без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96139" y="189143"/>
            <a:ext cx="9003031" cy="90813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алгоритмы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5" b="11975"/>
          <a:stretch/>
        </p:blipFill>
        <p:spPr>
          <a:xfrm>
            <a:off x="0" y="1097280"/>
            <a:ext cx="9144000" cy="50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4899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6" y="1802486"/>
            <a:ext cx="4665533" cy="41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5" y="1535085"/>
            <a:ext cx="8939792" cy="32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базой объектов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268"/>
            <a:ext cx="9144000" cy="40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44088"/>
            <a:ext cx="7886700" cy="7596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обработка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12" y="956386"/>
            <a:ext cx="5393946" cy="576509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7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4541"/>
            <a:ext cx="7886700" cy="92037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результатов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7" y="4197235"/>
            <a:ext cx="8842486" cy="215911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4" y="1690690"/>
            <a:ext cx="8751672" cy="21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6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</TotalTime>
  <Words>152</Words>
  <Application>Microsoft Office PowerPoint</Application>
  <PresentationFormat>Экран (4:3)</PresentationFormat>
  <Paragraphs>41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ФГАОУ ВО «Волгоградский государственный университет»  Институт математики и информационных технологий  Кафедра информационных систем и компьютерного моделирования</vt:lpstr>
      <vt:lpstr>Презентация PowerPoint</vt:lpstr>
      <vt:lpstr>Машинное обучение</vt:lpstr>
      <vt:lpstr>Основные алгоритмы машинного обучения</vt:lpstr>
      <vt:lpstr>Матрица корреляций</vt:lpstr>
      <vt:lpstr>Презентация PowerPoint</vt:lpstr>
      <vt:lpstr>Работа с базой объектов </vt:lpstr>
      <vt:lpstr>Статистическая обработка данных</vt:lpstr>
      <vt:lpstr>Сравнительный анализ результатов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ФГАОУ ВО «Волгоградский государственный университет»  Институт математики и информационных технологий  Кафедра информационных систем и компьютерного моделирования</dc:title>
  <dc:creator>katarina</dc:creator>
  <cp:lastModifiedBy>Александр</cp:lastModifiedBy>
  <cp:revision>66</cp:revision>
  <dcterms:created xsi:type="dcterms:W3CDTF">2022-05-27T15:34:54Z</dcterms:created>
  <dcterms:modified xsi:type="dcterms:W3CDTF">2022-06-09T20:27:35Z</dcterms:modified>
</cp:coreProperties>
</file>