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yashireen" userId="6241af64cff69f08" providerId="LiveId" clId="{5658758D-B000-403B-9614-D59AF1BBBF2C}"/>
    <pc:docChg chg="undo custSel modSld">
      <pc:chgData name="sanyashireen" userId="6241af64cff69f08" providerId="LiveId" clId="{5658758D-B000-403B-9614-D59AF1BBBF2C}" dt="2023-08-24T19:00:52.357" v="71" actId="553"/>
      <pc:docMkLst>
        <pc:docMk/>
      </pc:docMkLst>
      <pc:sldChg chg="addSp modSp mod">
        <pc:chgData name="sanyashireen" userId="6241af64cff69f08" providerId="LiveId" clId="{5658758D-B000-403B-9614-D59AF1BBBF2C}" dt="2023-08-24T19:00:52.357" v="71" actId="553"/>
        <pc:sldMkLst>
          <pc:docMk/>
          <pc:sldMk cId="1443986302" sldId="256"/>
        </pc:sldMkLst>
        <pc:spChg chg="mod">
          <ac:chgData name="sanyashireen" userId="6241af64cff69f08" providerId="LiveId" clId="{5658758D-B000-403B-9614-D59AF1BBBF2C}" dt="2023-08-24T18:38:19.202" v="2" actId="207"/>
          <ac:spMkLst>
            <pc:docMk/>
            <pc:sldMk cId="1443986302" sldId="256"/>
            <ac:spMk id="4" creationId="{42253237-CA74-2D8F-110C-2C11070ED9BB}"/>
          </ac:spMkLst>
        </pc:spChg>
        <pc:spChg chg="add mod">
          <ac:chgData name="sanyashireen" userId="6241af64cff69f08" providerId="LiveId" clId="{5658758D-B000-403B-9614-D59AF1BBBF2C}" dt="2023-08-24T18:52:21.572" v="26" actId="12788"/>
          <ac:spMkLst>
            <pc:docMk/>
            <pc:sldMk cId="1443986302" sldId="256"/>
            <ac:spMk id="5" creationId="{D3F1D972-B629-1CEA-E713-69C0DC81860E}"/>
          </ac:spMkLst>
        </pc:spChg>
        <pc:spChg chg="add mod">
          <ac:chgData name="sanyashireen" userId="6241af64cff69f08" providerId="LiveId" clId="{5658758D-B000-403B-9614-D59AF1BBBF2C}" dt="2023-08-24T18:52:21.572" v="26" actId="12788"/>
          <ac:spMkLst>
            <pc:docMk/>
            <pc:sldMk cId="1443986302" sldId="256"/>
            <ac:spMk id="6" creationId="{4508C483-8594-F231-8499-C1F99EEB50A7}"/>
          </ac:spMkLst>
        </pc:spChg>
        <pc:spChg chg="add mod">
          <ac:chgData name="sanyashireen" userId="6241af64cff69f08" providerId="LiveId" clId="{5658758D-B000-403B-9614-D59AF1BBBF2C}" dt="2023-08-24T19:00:52.357" v="71" actId="553"/>
          <ac:spMkLst>
            <pc:docMk/>
            <pc:sldMk cId="1443986302" sldId="256"/>
            <ac:spMk id="7" creationId="{4F4A404A-4E66-FFAB-8D76-A17730ACE979}"/>
          </ac:spMkLst>
        </pc:spChg>
        <pc:spChg chg="add mod">
          <ac:chgData name="sanyashireen" userId="6241af64cff69f08" providerId="LiveId" clId="{5658758D-B000-403B-9614-D59AF1BBBF2C}" dt="2023-08-24T19:00:52.357" v="71" actId="553"/>
          <ac:spMkLst>
            <pc:docMk/>
            <pc:sldMk cId="1443986302" sldId="256"/>
            <ac:spMk id="8" creationId="{2E1409D5-BD78-ADD4-897B-269C949120F6}"/>
          </ac:spMkLst>
        </pc:spChg>
        <pc:spChg chg="add mod">
          <ac:chgData name="sanyashireen" userId="6241af64cff69f08" providerId="LiveId" clId="{5658758D-B000-403B-9614-D59AF1BBBF2C}" dt="2023-08-24T19:00:38.773" v="70" actId="14100"/>
          <ac:spMkLst>
            <pc:docMk/>
            <pc:sldMk cId="1443986302" sldId="256"/>
            <ac:spMk id="9" creationId="{D8714916-C312-3A4C-1726-13ECF241EF26}"/>
          </ac:spMkLst>
        </pc:spChg>
        <pc:spChg chg="add mod">
          <ac:chgData name="sanyashireen" userId="6241af64cff69f08" providerId="LiveId" clId="{5658758D-B000-403B-9614-D59AF1BBBF2C}" dt="2023-08-24T19:00:38.773" v="70" actId="14100"/>
          <ac:spMkLst>
            <pc:docMk/>
            <pc:sldMk cId="1443986302" sldId="256"/>
            <ac:spMk id="10" creationId="{1CE40EA4-FE48-40EA-943B-29BA4677B9C1}"/>
          </ac:spMkLst>
        </pc:spChg>
        <pc:spChg chg="add mod">
          <ac:chgData name="sanyashireen" userId="6241af64cff69f08" providerId="LiveId" clId="{5658758D-B000-403B-9614-D59AF1BBBF2C}" dt="2023-08-24T19:00:52.357" v="71" actId="553"/>
          <ac:spMkLst>
            <pc:docMk/>
            <pc:sldMk cId="1443986302" sldId="256"/>
            <ac:spMk id="11" creationId="{D81E0CC2-3F4A-DF60-D8C5-18F4FFEB34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4F62-2E86-0A9E-F0EB-E062EE35A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3AEA6-9588-4D67-9DDE-AFE16F3B1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57C1-742A-D89A-824A-CF27925F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1D30-4758-9CF8-19BF-9BDB52BE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B532-9C56-407D-6509-4F56EB65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0EB1-02F2-BF1B-B9C5-17DF4031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E1B69-C536-0CB2-BC46-489F82B43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75A61-A931-48CD-68E3-4CC9DE56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C1F3-8527-372D-A6E7-2331D6A7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C0BC-F075-C6D2-F20A-79CDA58B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5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5F1B8-A4A0-79D9-F12C-31BDEE492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68393-2F64-A6D8-D820-FA984A8C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16AC-034C-6B05-6BA6-6343706B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92E7-8168-47B5-F83B-2BCB945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8CDC-2236-C65C-E0AB-CE1BFA7E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6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63DB-45F3-E087-3D13-176FBC79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BF23-E2C9-5C0D-B583-F418E2D6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56A91-70C8-E9E8-B4FE-BCBFE2F3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C450-3127-0379-BCEC-24791821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0C90-012C-D49D-27C1-947EBD09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9F76-0888-8B5B-8601-E8EDD474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BE8D-59D4-1D4C-498A-9FD72B83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43E7-5E33-F5EF-AFFF-074BA7AD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8F39-E95A-8796-8884-B0BA47B1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45F9C-F6E6-CF31-475D-D51885C7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DA8C-0E52-E276-0240-3CF6DFD7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728F-74CA-C3E3-631E-AAB2D6D54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E1721-54FB-BF7B-8AA9-599CF7CE8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88365-0299-D4F8-D9CA-3BD23030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1CDFD-47D9-A3CE-22CE-B9247F6D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D59A-17F4-DCAF-9882-B6C9970D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C775-C3BB-B7AB-605B-BB98D75F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B578B-79C7-D83A-42C8-7FFF29B6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54C1D-0DBC-0B0D-44AA-D0CB5EF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3EBDB-4736-3FA5-1AED-387471DB3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83D35-9B85-92F6-732D-6581CFE8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18E0B-2BD3-C614-85E3-5E445B6A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0B0D8-81E6-FDEE-2171-008A8A78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8FD7C-92EA-898E-D817-B33867C3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57A5-9E16-0F35-0E91-6C69498B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41DF1-0FD2-845A-B41D-64F556A5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A46DF-1C0C-2FC1-706F-0AAEE2B8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1DF6D-4BA6-6F6B-3603-CBC21195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2F239-0568-23B8-F13B-9D3BC926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1D0A2-6A86-7C9D-D177-DEB97862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1589A-A1F7-1C9D-8C41-F10F7598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8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863-9E4A-D7D7-31C9-F29015FD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895E6-AA45-20A1-5F2C-4361FF22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08792-7827-3222-C265-509440D30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9FB28-8CEB-732E-BB0F-C59C8727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76058-059F-AFBA-8C31-4AF0E13C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A3B77-66F6-BD0C-4FB4-26A4AFB8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2A54-4229-7889-D872-D453BADD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04401-75F0-8377-B04B-4E7DC76AB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244E7-CB4F-D65C-8716-5CA132E5E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A5D2F-0953-1157-DC22-B4B081A9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BB72F-0B13-495A-ED5B-F9D1CD4D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9967-F402-FC3B-4350-5BC37F7A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C332A-DDCD-5C25-EBD3-00545F99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85E1E-09AC-0730-1D8F-686A39E2A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CE02-AB5C-45E2-BA8E-CEE7A3C24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9DAD-BF42-1EFE-0A58-C258758EE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8554-C692-E275-BC31-CF7560F20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7BE2-61EA-5410-4340-FCA750C95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4D62C-9375-87B9-71B7-99A93F93D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253237-CA74-2D8F-110C-2C11070ED9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4206"/>
            </a:avLst>
          </a:prstGeom>
          <a:solidFill>
            <a:srgbClr val="33333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F1D972-B629-1CEA-E713-69C0DC81860E}"/>
              </a:ext>
            </a:extLst>
          </p:cNvPr>
          <p:cNvSpPr/>
          <p:nvPr/>
        </p:nvSpPr>
        <p:spPr>
          <a:xfrm>
            <a:off x="94004" y="68366"/>
            <a:ext cx="3438525" cy="6725541"/>
          </a:xfrm>
          <a:prstGeom prst="roundRect">
            <a:avLst>
              <a:gd name="adj" fmla="val 917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8C483-8594-F231-8499-C1F99EEB50A7}"/>
              </a:ext>
            </a:extLst>
          </p:cNvPr>
          <p:cNvSpPr/>
          <p:nvPr/>
        </p:nvSpPr>
        <p:spPr>
          <a:xfrm>
            <a:off x="185805" y="145279"/>
            <a:ext cx="3254923" cy="6563169"/>
          </a:xfrm>
          <a:prstGeom prst="roundRect">
            <a:avLst>
              <a:gd name="adj" fmla="val 917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4A404A-4E66-FFAB-8D76-A17730ACE979}"/>
              </a:ext>
            </a:extLst>
          </p:cNvPr>
          <p:cNvSpPr/>
          <p:nvPr/>
        </p:nvSpPr>
        <p:spPr>
          <a:xfrm>
            <a:off x="3642979" y="68365"/>
            <a:ext cx="8439150" cy="2000250"/>
          </a:xfrm>
          <a:prstGeom prst="roundRect">
            <a:avLst>
              <a:gd name="adj" fmla="val 917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1409D5-BD78-ADD4-897B-269C949120F6}"/>
              </a:ext>
            </a:extLst>
          </p:cNvPr>
          <p:cNvSpPr/>
          <p:nvPr/>
        </p:nvSpPr>
        <p:spPr>
          <a:xfrm>
            <a:off x="3642979" y="2093911"/>
            <a:ext cx="8439150" cy="2381250"/>
          </a:xfrm>
          <a:prstGeom prst="roundRect">
            <a:avLst>
              <a:gd name="adj" fmla="val 917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714916-C312-3A4C-1726-13ECF241EF26}"/>
              </a:ext>
            </a:extLst>
          </p:cNvPr>
          <p:cNvSpPr/>
          <p:nvPr/>
        </p:nvSpPr>
        <p:spPr>
          <a:xfrm>
            <a:off x="3642979" y="4502224"/>
            <a:ext cx="3048000" cy="2339950"/>
          </a:xfrm>
          <a:prstGeom prst="roundRect">
            <a:avLst>
              <a:gd name="adj" fmla="val 917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E40EA4-FE48-40EA-943B-29BA4677B9C1}"/>
              </a:ext>
            </a:extLst>
          </p:cNvPr>
          <p:cNvSpPr/>
          <p:nvPr/>
        </p:nvSpPr>
        <p:spPr>
          <a:xfrm>
            <a:off x="6905291" y="4500456"/>
            <a:ext cx="2819400" cy="2341717"/>
          </a:xfrm>
          <a:prstGeom prst="roundRect">
            <a:avLst>
              <a:gd name="adj" fmla="val 917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1E0CC2-3F4A-DF60-D8C5-18F4FFEB3447}"/>
              </a:ext>
            </a:extLst>
          </p:cNvPr>
          <p:cNvSpPr/>
          <p:nvPr/>
        </p:nvSpPr>
        <p:spPr>
          <a:xfrm>
            <a:off x="9939004" y="4500456"/>
            <a:ext cx="2143125" cy="2341717"/>
          </a:xfrm>
          <a:prstGeom prst="roundRect">
            <a:avLst>
              <a:gd name="adj" fmla="val 917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8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sanyashireen</dc:creator>
  <cp:lastModifiedBy>sanyashireen</cp:lastModifiedBy>
  <cp:revision>1</cp:revision>
  <dcterms:created xsi:type="dcterms:W3CDTF">2023-08-24T18:37:37Z</dcterms:created>
  <dcterms:modified xsi:type="dcterms:W3CDTF">2023-08-24T19:00:56Z</dcterms:modified>
</cp:coreProperties>
</file>