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83" autoAdjust="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yashireen" userId="6241af64cff69f08" providerId="LiveId" clId="{5658758D-B000-403B-9614-D59AF1BBBF2C}"/>
    <pc:docChg chg="undo custSel addSld modSld">
      <pc:chgData name="sanyashireen" userId="6241af64cff69f08" providerId="LiveId" clId="{5658758D-B000-403B-9614-D59AF1BBBF2C}" dt="2023-08-24T20:48:59.194" v="151" actId="165"/>
      <pc:docMkLst>
        <pc:docMk/>
      </pc:docMkLst>
      <pc:sldChg chg="addSp delSp modSp mod">
        <pc:chgData name="sanyashireen" userId="6241af64cff69f08" providerId="LiveId" clId="{5658758D-B000-403B-9614-D59AF1BBBF2C}" dt="2023-08-24T19:52:50.344" v="90"/>
        <pc:sldMkLst>
          <pc:docMk/>
          <pc:sldMk cId="1443986302" sldId="256"/>
        </pc:sldMkLst>
        <pc:spChg chg="del">
          <ac:chgData name="sanyashireen" userId="6241af64cff69f08" providerId="LiveId" clId="{5658758D-B000-403B-9614-D59AF1BBBF2C}" dt="2023-08-24T19:16:59.110" v="75" actId="478"/>
          <ac:spMkLst>
            <pc:docMk/>
            <pc:sldMk cId="1443986302" sldId="256"/>
            <ac:spMk id="2" creationId="{2DB27BE2-61EA-5410-4340-FCA750C953D7}"/>
          </ac:spMkLst>
        </pc:spChg>
        <pc:spChg chg="del">
          <ac:chgData name="sanyashireen" userId="6241af64cff69f08" providerId="LiveId" clId="{5658758D-B000-403B-9614-D59AF1BBBF2C}" dt="2023-08-24T19:16:36.034" v="74" actId="478"/>
          <ac:spMkLst>
            <pc:docMk/>
            <pc:sldMk cId="1443986302" sldId="256"/>
            <ac:spMk id="3" creationId="{6574D62C-9375-87B9-71B7-99A93F93DED2}"/>
          </ac:spMkLst>
        </pc:spChg>
        <pc:spChg chg="mod topLvl">
          <ac:chgData name="sanyashireen" userId="6241af64cff69f08" providerId="LiveId" clId="{5658758D-B000-403B-9614-D59AF1BBBF2C}" dt="2023-08-24T19:26:47.809" v="88" actId="164"/>
          <ac:spMkLst>
            <pc:docMk/>
            <pc:sldMk cId="1443986302" sldId="256"/>
            <ac:spMk id="4" creationId="{42253237-CA74-2D8F-110C-2C11070ED9BB}"/>
          </ac:spMkLst>
        </pc:spChg>
        <pc:spChg chg="add mod topLvl">
          <ac:chgData name="sanyashireen" userId="6241af64cff69f08" providerId="LiveId" clId="{5658758D-B000-403B-9614-D59AF1BBBF2C}" dt="2023-08-24T19:25:39.855" v="87" actId="164"/>
          <ac:spMkLst>
            <pc:docMk/>
            <pc:sldMk cId="1443986302" sldId="256"/>
            <ac:spMk id="5" creationId="{D3F1D972-B629-1CEA-E713-69C0DC81860E}"/>
          </ac:spMkLst>
        </pc:spChg>
        <pc:spChg chg="add mod topLvl">
          <ac:chgData name="sanyashireen" userId="6241af64cff69f08" providerId="LiveId" clId="{5658758D-B000-403B-9614-D59AF1BBBF2C}" dt="2023-08-24T19:25:39.855" v="87" actId="164"/>
          <ac:spMkLst>
            <pc:docMk/>
            <pc:sldMk cId="1443986302" sldId="256"/>
            <ac:spMk id="6" creationId="{4508C483-8594-F231-8499-C1F99EEB50A7}"/>
          </ac:spMkLst>
        </pc:spChg>
        <pc:spChg chg="add mod topLvl">
          <ac:chgData name="sanyashireen" userId="6241af64cff69f08" providerId="LiveId" clId="{5658758D-B000-403B-9614-D59AF1BBBF2C}" dt="2023-08-24T19:25:39.855" v="87" actId="164"/>
          <ac:spMkLst>
            <pc:docMk/>
            <pc:sldMk cId="1443986302" sldId="256"/>
            <ac:spMk id="7" creationId="{4F4A404A-4E66-FFAB-8D76-A17730ACE979}"/>
          </ac:spMkLst>
        </pc:spChg>
        <pc:spChg chg="add mod topLvl">
          <ac:chgData name="sanyashireen" userId="6241af64cff69f08" providerId="LiveId" clId="{5658758D-B000-403B-9614-D59AF1BBBF2C}" dt="2023-08-24T19:25:39.855" v="87" actId="164"/>
          <ac:spMkLst>
            <pc:docMk/>
            <pc:sldMk cId="1443986302" sldId="256"/>
            <ac:spMk id="8" creationId="{2E1409D5-BD78-ADD4-897B-269C949120F6}"/>
          </ac:spMkLst>
        </pc:spChg>
        <pc:spChg chg="add mod topLvl">
          <ac:chgData name="sanyashireen" userId="6241af64cff69f08" providerId="LiveId" clId="{5658758D-B000-403B-9614-D59AF1BBBF2C}" dt="2023-08-24T19:25:39.855" v="87" actId="164"/>
          <ac:spMkLst>
            <pc:docMk/>
            <pc:sldMk cId="1443986302" sldId="256"/>
            <ac:spMk id="9" creationId="{D8714916-C312-3A4C-1726-13ECF241EF26}"/>
          </ac:spMkLst>
        </pc:spChg>
        <pc:spChg chg="add mod topLvl">
          <ac:chgData name="sanyashireen" userId="6241af64cff69f08" providerId="LiveId" clId="{5658758D-B000-403B-9614-D59AF1BBBF2C}" dt="2023-08-24T19:25:39.855" v="87" actId="164"/>
          <ac:spMkLst>
            <pc:docMk/>
            <pc:sldMk cId="1443986302" sldId="256"/>
            <ac:spMk id="10" creationId="{1CE40EA4-FE48-40EA-943B-29BA4677B9C1}"/>
          </ac:spMkLst>
        </pc:spChg>
        <pc:spChg chg="add mod topLvl">
          <ac:chgData name="sanyashireen" userId="6241af64cff69f08" providerId="LiveId" clId="{5658758D-B000-403B-9614-D59AF1BBBF2C}" dt="2023-08-24T19:25:39.855" v="87" actId="164"/>
          <ac:spMkLst>
            <pc:docMk/>
            <pc:sldMk cId="1443986302" sldId="256"/>
            <ac:spMk id="11" creationId="{D81E0CC2-3F4A-DF60-D8C5-18F4FFEB3447}"/>
          </ac:spMkLst>
        </pc:spChg>
        <pc:spChg chg="mod">
          <ac:chgData name="sanyashireen" userId="6241af64cff69f08" providerId="LiveId" clId="{5658758D-B000-403B-9614-D59AF1BBBF2C}" dt="2023-08-24T19:52:48.359" v="89"/>
          <ac:spMkLst>
            <pc:docMk/>
            <pc:sldMk cId="1443986302" sldId="256"/>
            <ac:spMk id="18" creationId="{B3AB76F3-B104-F7D6-3E64-9DBD05D8082B}"/>
          </ac:spMkLst>
        </pc:spChg>
        <pc:spChg chg="mod">
          <ac:chgData name="sanyashireen" userId="6241af64cff69f08" providerId="LiveId" clId="{5658758D-B000-403B-9614-D59AF1BBBF2C}" dt="2023-08-24T19:52:48.359" v="89"/>
          <ac:spMkLst>
            <pc:docMk/>
            <pc:sldMk cId="1443986302" sldId="256"/>
            <ac:spMk id="20" creationId="{0AE31805-F5EE-BD4D-DA1B-8CC64B504CD7}"/>
          </ac:spMkLst>
        </pc:spChg>
        <pc:spChg chg="mod">
          <ac:chgData name="sanyashireen" userId="6241af64cff69f08" providerId="LiveId" clId="{5658758D-B000-403B-9614-D59AF1BBBF2C}" dt="2023-08-24T19:52:48.359" v="89"/>
          <ac:spMkLst>
            <pc:docMk/>
            <pc:sldMk cId="1443986302" sldId="256"/>
            <ac:spMk id="21" creationId="{46184347-13E1-8188-F5E9-041571839971}"/>
          </ac:spMkLst>
        </pc:spChg>
        <pc:spChg chg="mod">
          <ac:chgData name="sanyashireen" userId="6241af64cff69f08" providerId="LiveId" clId="{5658758D-B000-403B-9614-D59AF1BBBF2C}" dt="2023-08-24T19:52:48.359" v="89"/>
          <ac:spMkLst>
            <pc:docMk/>
            <pc:sldMk cId="1443986302" sldId="256"/>
            <ac:spMk id="22" creationId="{8DD15AE6-5031-3C3A-871F-D55BAD09D8A6}"/>
          </ac:spMkLst>
        </pc:spChg>
        <pc:spChg chg="mod">
          <ac:chgData name="sanyashireen" userId="6241af64cff69f08" providerId="LiveId" clId="{5658758D-B000-403B-9614-D59AF1BBBF2C}" dt="2023-08-24T19:52:48.359" v="89"/>
          <ac:spMkLst>
            <pc:docMk/>
            <pc:sldMk cId="1443986302" sldId="256"/>
            <ac:spMk id="23" creationId="{525DE22B-9031-C71A-20F6-68745BD99E3B}"/>
          </ac:spMkLst>
        </pc:spChg>
        <pc:spChg chg="mod">
          <ac:chgData name="sanyashireen" userId="6241af64cff69f08" providerId="LiveId" clId="{5658758D-B000-403B-9614-D59AF1BBBF2C}" dt="2023-08-24T19:52:48.359" v="89"/>
          <ac:spMkLst>
            <pc:docMk/>
            <pc:sldMk cId="1443986302" sldId="256"/>
            <ac:spMk id="24" creationId="{B64D2E03-E45B-8475-AF37-69E7EFCBC835}"/>
          </ac:spMkLst>
        </pc:spChg>
        <pc:spChg chg="mod">
          <ac:chgData name="sanyashireen" userId="6241af64cff69f08" providerId="LiveId" clId="{5658758D-B000-403B-9614-D59AF1BBBF2C}" dt="2023-08-24T19:52:48.359" v="89"/>
          <ac:spMkLst>
            <pc:docMk/>
            <pc:sldMk cId="1443986302" sldId="256"/>
            <ac:spMk id="25" creationId="{84652291-E569-3AAB-BB53-5694A942A476}"/>
          </ac:spMkLst>
        </pc:spChg>
        <pc:spChg chg="mod">
          <ac:chgData name="sanyashireen" userId="6241af64cff69f08" providerId="LiveId" clId="{5658758D-B000-403B-9614-D59AF1BBBF2C}" dt="2023-08-24T19:52:48.359" v="89"/>
          <ac:spMkLst>
            <pc:docMk/>
            <pc:sldMk cId="1443986302" sldId="256"/>
            <ac:spMk id="26" creationId="{FCAB9D06-A9F3-7299-B1DA-DFDC7B46870A}"/>
          </ac:spMkLst>
        </pc:spChg>
        <pc:grpChg chg="add del mod topLvl">
          <ac:chgData name="sanyashireen" userId="6241af64cff69f08" providerId="LiveId" clId="{5658758D-B000-403B-9614-D59AF1BBBF2C}" dt="2023-08-24T19:24:16.581" v="78" actId="165"/>
          <ac:grpSpMkLst>
            <pc:docMk/>
            <pc:sldMk cId="1443986302" sldId="256"/>
            <ac:grpSpMk id="12" creationId="{FCA9BD07-6A84-F336-92F2-6BD5429F68D4}"/>
          </ac:grpSpMkLst>
        </pc:grpChg>
        <pc:grpChg chg="add del mod topLvl">
          <ac:chgData name="sanyashireen" userId="6241af64cff69f08" providerId="LiveId" clId="{5658758D-B000-403B-9614-D59AF1BBBF2C}" dt="2023-08-24T19:24:16.581" v="78" actId="165"/>
          <ac:grpSpMkLst>
            <pc:docMk/>
            <pc:sldMk cId="1443986302" sldId="256"/>
            <ac:grpSpMk id="13" creationId="{03BB47DE-01D8-D551-A7AD-E5988FCEBA23}"/>
          </ac:grpSpMkLst>
        </pc:grpChg>
        <pc:grpChg chg="add del mod">
          <ac:chgData name="sanyashireen" userId="6241af64cff69f08" providerId="LiveId" clId="{5658758D-B000-403B-9614-D59AF1BBBF2C}" dt="2023-08-24T19:24:13.220" v="77" actId="165"/>
          <ac:grpSpMkLst>
            <pc:docMk/>
            <pc:sldMk cId="1443986302" sldId="256"/>
            <ac:grpSpMk id="14" creationId="{A7E4ADC7-29EC-DE88-992D-55AACE42DE55}"/>
          </ac:grpSpMkLst>
        </pc:grpChg>
        <pc:grpChg chg="add mod">
          <ac:chgData name="sanyashireen" userId="6241af64cff69f08" providerId="LiveId" clId="{5658758D-B000-403B-9614-D59AF1BBBF2C}" dt="2023-08-24T19:26:47.809" v="88" actId="164"/>
          <ac:grpSpMkLst>
            <pc:docMk/>
            <pc:sldMk cId="1443986302" sldId="256"/>
            <ac:grpSpMk id="15" creationId="{CA3556F1-C16A-1865-7011-5B0529857F40}"/>
          </ac:grpSpMkLst>
        </pc:grpChg>
        <pc:grpChg chg="add mod">
          <ac:chgData name="sanyashireen" userId="6241af64cff69f08" providerId="LiveId" clId="{5658758D-B000-403B-9614-D59AF1BBBF2C}" dt="2023-08-24T19:26:47.809" v="88" actId="164"/>
          <ac:grpSpMkLst>
            <pc:docMk/>
            <pc:sldMk cId="1443986302" sldId="256"/>
            <ac:grpSpMk id="16" creationId="{D966D8E0-E76F-87F0-BFAB-50016271CFE2}"/>
          </ac:grpSpMkLst>
        </pc:grpChg>
        <pc:grpChg chg="add del mod">
          <ac:chgData name="sanyashireen" userId="6241af64cff69f08" providerId="LiveId" clId="{5658758D-B000-403B-9614-D59AF1BBBF2C}" dt="2023-08-24T19:52:50.344" v="90"/>
          <ac:grpSpMkLst>
            <pc:docMk/>
            <pc:sldMk cId="1443986302" sldId="256"/>
            <ac:grpSpMk id="17" creationId="{3B436312-3F92-F810-8902-9920ACE9A614}"/>
          </ac:grpSpMkLst>
        </pc:grpChg>
        <pc:grpChg chg="mod">
          <ac:chgData name="sanyashireen" userId="6241af64cff69f08" providerId="LiveId" clId="{5658758D-B000-403B-9614-D59AF1BBBF2C}" dt="2023-08-24T19:52:48.359" v="89"/>
          <ac:grpSpMkLst>
            <pc:docMk/>
            <pc:sldMk cId="1443986302" sldId="256"/>
            <ac:grpSpMk id="19" creationId="{E9D8E89D-0779-3857-E97F-8322D197BF66}"/>
          </ac:grpSpMkLst>
        </pc:grpChg>
      </pc:sldChg>
      <pc:sldChg chg="addSp delSp modSp add mod">
        <pc:chgData name="sanyashireen" userId="6241af64cff69f08" providerId="LiveId" clId="{5658758D-B000-403B-9614-D59AF1BBBF2C}" dt="2023-08-24T20:04:54.680" v="149" actId="164"/>
        <pc:sldMkLst>
          <pc:docMk/>
          <pc:sldMk cId="2685560334" sldId="257"/>
        </pc:sldMkLst>
        <pc:spChg chg="add mod topLvl">
          <ac:chgData name="sanyashireen" userId="6241af64cff69f08" providerId="LiveId" clId="{5658758D-B000-403B-9614-D59AF1BBBF2C}" dt="2023-08-24T20:04:54.680" v="149" actId="164"/>
          <ac:spMkLst>
            <pc:docMk/>
            <pc:sldMk cId="2685560334" sldId="257"/>
            <ac:spMk id="2" creationId="{1259BDB9-2439-B2F0-F5CE-143A8D0C1AD3}"/>
          </ac:spMkLst>
        </pc:spChg>
        <pc:spChg chg="add del mod">
          <ac:chgData name="sanyashireen" userId="6241af64cff69f08" providerId="LiveId" clId="{5658758D-B000-403B-9614-D59AF1BBBF2C}" dt="2023-08-24T19:58:43.869" v="108" actId="478"/>
          <ac:spMkLst>
            <pc:docMk/>
            <pc:sldMk cId="2685560334" sldId="257"/>
            <ac:spMk id="3" creationId="{786E8935-7D5D-9DD0-4683-516E4BB1BFED}"/>
          </ac:spMkLst>
        </pc:spChg>
        <pc:spChg chg="mod topLvl">
          <ac:chgData name="sanyashireen" userId="6241af64cff69f08" providerId="LiveId" clId="{5658758D-B000-403B-9614-D59AF1BBBF2C}" dt="2023-08-24T20:04:54.680" v="149" actId="164"/>
          <ac:spMkLst>
            <pc:docMk/>
            <pc:sldMk cId="2685560334" sldId="257"/>
            <ac:spMk id="4" creationId="{42253237-CA74-2D8F-110C-2C11070ED9BB}"/>
          </ac:spMkLst>
        </pc:spChg>
        <pc:spChg chg="mod topLvl">
          <ac:chgData name="sanyashireen" userId="6241af64cff69f08" providerId="LiveId" clId="{5658758D-B000-403B-9614-D59AF1BBBF2C}" dt="2023-08-24T20:04:54.680" v="149" actId="164"/>
          <ac:spMkLst>
            <pc:docMk/>
            <pc:sldMk cId="2685560334" sldId="257"/>
            <ac:spMk id="5" creationId="{D3F1D972-B629-1CEA-E713-69C0DC81860E}"/>
          </ac:spMkLst>
        </pc:spChg>
        <pc:spChg chg="mod topLvl">
          <ac:chgData name="sanyashireen" userId="6241af64cff69f08" providerId="LiveId" clId="{5658758D-B000-403B-9614-D59AF1BBBF2C}" dt="2023-08-24T20:04:54.680" v="149" actId="164"/>
          <ac:spMkLst>
            <pc:docMk/>
            <pc:sldMk cId="2685560334" sldId="257"/>
            <ac:spMk id="6" creationId="{4508C483-8594-F231-8499-C1F99EEB50A7}"/>
          </ac:spMkLst>
        </pc:spChg>
        <pc:spChg chg="mod topLvl">
          <ac:chgData name="sanyashireen" userId="6241af64cff69f08" providerId="LiveId" clId="{5658758D-B000-403B-9614-D59AF1BBBF2C}" dt="2023-08-24T20:04:54.680" v="149" actId="164"/>
          <ac:spMkLst>
            <pc:docMk/>
            <pc:sldMk cId="2685560334" sldId="257"/>
            <ac:spMk id="7" creationId="{4F4A404A-4E66-FFAB-8D76-A17730ACE979}"/>
          </ac:spMkLst>
        </pc:spChg>
        <pc:spChg chg="mod topLvl">
          <ac:chgData name="sanyashireen" userId="6241af64cff69f08" providerId="LiveId" clId="{5658758D-B000-403B-9614-D59AF1BBBF2C}" dt="2023-08-24T20:04:54.680" v="149" actId="164"/>
          <ac:spMkLst>
            <pc:docMk/>
            <pc:sldMk cId="2685560334" sldId="257"/>
            <ac:spMk id="8" creationId="{2E1409D5-BD78-ADD4-897B-269C949120F6}"/>
          </ac:spMkLst>
        </pc:spChg>
        <pc:spChg chg="mod topLvl">
          <ac:chgData name="sanyashireen" userId="6241af64cff69f08" providerId="LiveId" clId="{5658758D-B000-403B-9614-D59AF1BBBF2C}" dt="2023-08-24T20:04:54.680" v="149" actId="164"/>
          <ac:spMkLst>
            <pc:docMk/>
            <pc:sldMk cId="2685560334" sldId="257"/>
            <ac:spMk id="9" creationId="{D8714916-C312-3A4C-1726-13ECF241EF26}"/>
          </ac:spMkLst>
        </pc:spChg>
        <pc:spChg chg="mod topLvl">
          <ac:chgData name="sanyashireen" userId="6241af64cff69f08" providerId="LiveId" clId="{5658758D-B000-403B-9614-D59AF1BBBF2C}" dt="2023-08-24T20:04:54.680" v="149" actId="164"/>
          <ac:spMkLst>
            <pc:docMk/>
            <pc:sldMk cId="2685560334" sldId="257"/>
            <ac:spMk id="10" creationId="{1CE40EA4-FE48-40EA-943B-29BA4677B9C1}"/>
          </ac:spMkLst>
        </pc:spChg>
        <pc:spChg chg="del mod topLvl">
          <ac:chgData name="sanyashireen" userId="6241af64cff69f08" providerId="LiveId" clId="{5658758D-B000-403B-9614-D59AF1BBBF2C}" dt="2023-08-24T20:02:00.363" v="127" actId="478"/>
          <ac:spMkLst>
            <pc:docMk/>
            <pc:sldMk cId="2685560334" sldId="257"/>
            <ac:spMk id="11" creationId="{D81E0CC2-3F4A-DF60-D8C5-18F4FFEB3447}"/>
          </ac:spMkLst>
        </pc:spChg>
        <pc:spChg chg="add mod topLvl">
          <ac:chgData name="sanyashireen" userId="6241af64cff69f08" providerId="LiveId" clId="{5658758D-B000-403B-9614-D59AF1BBBF2C}" dt="2023-08-24T20:04:54.680" v="149" actId="164"/>
          <ac:spMkLst>
            <pc:docMk/>
            <pc:sldMk cId="2685560334" sldId="257"/>
            <ac:spMk id="12" creationId="{AAD32411-A014-DA2D-F3A7-EFD7CF90806A}"/>
          </ac:spMkLst>
        </pc:spChg>
        <pc:spChg chg="add mod topLvl">
          <ac:chgData name="sanyashireen" userId="6241af64cff69f08" providerId="LiveId" clId="{5658758D-B000-403B-9614-D59AF1BBBF2C}" dt="2023-08-24T20:04:54.680" v="149" actId="164"/>
          <ac:spMkLst>
            <pc:docMk/>
            <pc:sldMk cId="2685560334" sldId="257"/>
            <ac:spMk id="13" creationId="{275F3C10-FCAA-129C-6ECB-1786FF2C1CA4}"/>
          </ac:spMkLst>
        </pc:spChg>
        <pc:grpChg chg="add del mod">
          <ac:chgData name="sanyashireen" userId="6241af64cff69f08" providerId="LiveId" clId="{5658758D-B000-403B-9614-D59AF1BBBF2C}" dt="2023-08-24T20:04:21.538" v="147" actId="165"/>
          <ac:grpSpMkLst>
            <pc:docMk/>
            <pc:sldMk cId="2685560334" sldId="257"/>
            <ac:grpSpMk id="14" creationId="{2C1E0890-0CF3-14BA-EED1-78957BA8C255}"/>
          </ac:grpSpMkLst>
        </pc:grpChg>
        <pc:grpChg chg="del mod topLvl">
          <ac:chgData name="sanyashireen" userId="6241af64cff69f08" providerId="LiveId" clId="{5658758D-B000-403B-9614-D59AF1BBBF2C}" dt="2023-08-24T19:54:40.326" v="93" actId="165"/>
          <ac:grpSpMkLst>
            <pc:docMk/>
            <pc:sldMk cId="2685560334" sldId="257"/>
            <ac:grpSpMk id="15" creationId="{CA3556F1-C16A-1865-7011-5B0529857F40}"/>
          </ac:grpSpMkLst>
        </pc:grpChg>
        <pc:grpChg chg="del">
          <ac:chgData name="sanyashireen" userId="6241af64cff69f08" providerId="LiveId" clId="{5658758D-B000-403B-9614-D59AF1BBBF2C}" dt="2023-08-24T19:54:33.477" v="92" actId="165"/>
          <ac:grpSpMkLst>
            <pc:docMk/>
            <pc:sldMk cId="2685560334" sldId="257"/>
            <ac:grpSpMk id="16" creationId="{D966D8E0-E76F-87F0-BFAB-50016271CFE2}"/>
          </ac:grpSpMkLst>
        </pc:grpChg>
        <pc:grpChg chg="add mod">
          <ac:chgData name="sanyashireen" userId="6241af64cff69f08" providerId="LiveId" clId="{5658758D-B000-403B-9614-D59AF1BBBF2C}" dt="2023-08-24T20:04:54.680" v="149" actId="164"/>
          <ac:grpSpMkLst>
            <pc:docMk/>
            <pc:sldMk cId="2685560334" sldId="257"/>
            <ac:grpSpMk id="17" creationId="{6A9D0E0A-3AEB-944D-CC2E-12094524D2E9}"/>
          </ac:grpSpMkLst>
        </pc:grpChg>
      </pc:sldChg>
      <pc:sldChg chg="delSp modSp add">
        <pc:chgData name="sanyashireen" userId="6241af64cff69f08" providerId="LiveId" clId="{5658758D-B000-403B-9614-D59AF1BBBF2C}" dt="2023-08-24T20:48:59.194" v="151" actId="165"/>
        <pc:sldMkLst>
          <pc:docMk/>
          <pc:sldMk cId="343654357" sldId="258"/>
        </pc:sldMkLst>
        <pc:spChg chg="mod topLvl">
          <ac:chgData name="sanyashireen" userId="6241af64cff69f08" providerId="LiveId" clId="{5658758D-B000-403B-9614-D59AF1BBBF2C}" dt="2023-08-24T20:48:59.194" v="151" actId="165"/>
          <ac:spMkLst>
            <pc:docMk/>
            <pc:sldMk cId="343654357" sldId="258"/>
            <ac:spMk id="2" creationId="{1259BDB9-2439-B2F0-F5CE-143A8D0C1AD3}"/>
          </ac:spMkLst>
        </pc:spChg>
        <pc:spChg chg="mod topLvl">
          <ac:chgData name="sanyashireen" userId="6241af64cff69f08" providerId="LiveId" clId="{5658758D-B000-403B-9614-D59AF1BBBF2C}" dt="2023-08-24T20:48:59.194" v="151" actId="165"/>
          <ac:spMkLst>
            <pc:docMk/>
            <pc:sldMk cId="343654357" sldId="258"/>
            <ac:spMk id="4" creationId="{42253237-CA74-2D8F-110C-2C11070ED9BB}"/>
          </ac:spMkLst>
        </pc:spChg>
        <pc:spChg chg="mod topLvl">
          <ac:chgData name="sanyashireen" userId="6241af64cff69f08" providerId="LiveId" clId="{5658758D-B000-403B-9614-D59AF1BBBF2C}" dt="2023-08-24T20:48:59.194" v="151" actId="165"/>
          <ac:spMkLst>
            <pc:docMk/>
            <pc:sldMk cId="343654357" sldId="258"/>
            <ac:spMk id="5" creationId="{D3F1D972-B629-1CEA-E713-69C0DC81860E}"/>
          </ac:spMkLst>
        </pc:spChg>
        <pc:spChg chg="mod topLvl">
          <ac:chgData name="sanyashireen" userId="6241af64cff69f08" providerId="LiveId" clId="{5658758D-B000-403B-9614-D59AF1BBBF2C}" dt="2023-08-24T20:48:59.194" v="151" actId="165"/>
          <ac:spMkLst>
            <pc:docMk/>
            <pc:sldMk cId="343654357" sldId="258"/>
            <ac:spMk id="6" creationId="{4508C483-8594-F231-8499-C1F99EEB50A7}"/>
          </ac:spMkLst>
        </pc:spChg>
        <pc:spChg chg="mod topLvl">
          <ac:chgData name="sanyashireen" userId="6241af64cff69f08" providerId="LiveId" clId="{5658758D-B000-403B-9614-D59AF1BBBF2C}" dt="2023-08-24T20:48:59.194" v="151" actId="165"/>
          <ac:spMkLst>
            <pc:docMk/>
            <pc:sldMk cId="343654357" sldId="258"/>
            <ac:spMk id="7" creationId="{4F4A404A-4E66-FFAB-8D76-A17730ACE979}"/>
          </ac:spMkLst>
        </pc:spChg>
        <pc:spChg chg="mod topLvl">
          <ac:chgData name="sanyashireen" userId="6241af64cff69f08" providerId="LiveId" clId="{5658758D-B000-403B-9614-D59AF1BBBF2C}" dt="2023-08-24T20:48:59.194" v="151" actId="165"/>
          <ac:spMkLst>
            <pc:docMk/>
            <pc:sldMk cId="343654357" sldId="258"/>
            <ac:spMk id="8" creationId="{2E1409D5-BD78-ADD4-897B-269C949120F6}"/>
          </ac:spMkLst>
        </pc:spChg>
        <pc:spChg chg="mod topLvl">
          <ac:chgData name="sanyashireen" userId="6241af64cff69f08" providerId="LiveId" clId="{5658758D-B000-403B-9614-D59AF1BBBF2C}" dt="2023-08-24T20:48:59.194" v="151" actId="165"/>
          <ac:spMkLst>
            <pc:docMk/>
            <pc:sldMk cId="343654357" sldId="258"/>
            <ac:spMk id="9" creationId="{D8714916-C312-3A4C-1726-13ECF241EF26}"/>
          </ac:spMkLst>
        </pc:spChg>
        <pc:spChg chg="mod topLvl">
          <ac:chgData name="sanyashireen" userId="6241af64cff69f08" providerId="LiveId" clId="{5658758D-B000-403B-9614-D59AF1BBBF2C}" dt="2023-08-24T20:48:59.194" v="151" actId="165"/>
          <ac:spMkLst>
            <pc:docMk/>
            <pc:sldMk cId="343654357" sldId="258"/>
            <ac:spMk id="10" creationId="{1CE40EA4-FE48-40EA-943B-29BA4677B9C1}"/>
          </ac:spMkLst>
        </pc:spChg>
        <pc:spChg chg="mod topLvl">
          <ac:chgData name="sanyashireen" userId="6241af64cff69f08" providerId="LiveId" clId="{5658758D-B000-403B-9614-D59AF1BBBF2C}" dt="2023-08-24T20:48:59.194" v="151" actId="165"/>
          <ac:spMkLst>
            <pc:docMk/>
            <pc:sldMk cId="343654357" sldId="258"/>
            <ac:spMk id="12" creationId="{AAD32411-A014-DA2D-F3A7-EFD7CF90806A}"/>
          </ac:spMkLst>
        </pc:spChg>
        <pc:spChg chg="mod topLvl">
          <ac:chgData name="sanyashireen" userId="6241af64cff69f08" providerId="LiveId" clId="{5658758D-B000-403B-9614-D59AF1BBBF2C}" dt="2023-08-24T20:48:59.194" v="151" actId="165"/>
          <ac:spMkLst>
            <pc:docMk/>
            <pc:sldMk cId="343654357" sldId="258"/>
            <ac:spMk id="13" creationId="{275F3C10-FCAA-129C-6ECB-1786FF2C1CA4}"/>
          </ac:spMkLst>
        </pc:spChg>
        <pc:grpChg chg="del">
          <ac:chgData name="sanyashireen" userId="6241af64cff69f08" providerId="LiveId" clId="{5658758D-B000-403B-9614-D59AF1BBBF2C}" dt="2023-08-24T20:48:59.194" v="151" actId="165"/>
          <ac:grpSpMkLst>
            <pc:docMk/>
            <pc:sldMk cId="343654357" sldId="258"/>
            <ac:grpSpMk id="17" creationId="{6A9D0E0A-3AEB-944D-CC2E-12094524D2E9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4F62-2E86-0A9E-F0EB-E062EE35A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3AEA6-9588-4D67-9DDE-AFE16F3B1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857C1-742A-D89A-824A-CF27925F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164B-F2D3-4DA5-8BDC-FD56656958C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01D30-4758-9CF8-19BF-9BDB52BE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7B532-9C56-407D-6509-4F56EB65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881-8E83-45EA-9F82-27827FE54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2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0EB1-02F2-BF1B-B9C5-17DF4031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E1B69-C536-0CB2-BC46-489F82B43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75A61-A931-48CD-68E3-4CC9DE56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164B-F2D3-4DA5-8BDC-FD56656958C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C1F3-8527-372D-A6E7-2331D6A7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BC0BC-F075-C6D2-F20A-79CDA58B0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881-8E83-45EA-9F82-27827FE54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5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75F1B8-A4A0-79D9-F12C-31BDEE492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68393-2F64-A6D8-D820-FA984A8C5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616AC-034C-6B05-6BA6-6343706B5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164B-F2D3-4DA5-8BDC-FD56656958C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192E7-8168-47B5-F83B-2BCB945C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8CDC-2236-C65C-E0AB-CE1BFA7E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881-8E83-45EA-9F82-27827FE54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6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063DB-45F3-E087-3D13-176FBC79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BF23-E2C9-5C0D-B583-F418E2D67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56A91-70C8-E9E8-B4FE-BCBFE2F3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164B-F2D3-4DA5-8BDC-FD56656958C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5C450-3127-0379-BCEC-24791821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30C90-012C-D49D-27C1-947EBD09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881-8E83-45EA-9F82-27827FE54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0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09F76-0888-8B5B-8601-E8EDD474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EBE8D-59D4-1D4C-498A-9FD72B83C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43E7-5E33-F5EF-AFFF-074BA7AD1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164B-F2D3-4DA5-8BDC-FD56656958C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18F39-E95A-8796-8884-B0BA47B1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45F9C-F6E6-CF31-475D-D51885C7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881-8E83-45EA-9F82-27827FE54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DA8C-0E52-E276-0240-3CF6DFD7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8728F-74CA-C3E3-631E-AAB2D6D54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E1721-54FB-BF7B-8AA9-599CF7CE8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88365-0299-D4F8-D9CA-3BD23030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164B-F2D3-4DA5-8BDC-FD56656958C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1CDFD-47D9-A3CE-22CE-B9247F6D9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3D59A-17F4-DCAF-9882-B6C9970D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881-8E83-45EA-9F82-27827FE54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CC775-C3BB-B7AB-605B-BB98D75F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B578B-79C7-D83A-42C8-7FFF29B6F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54C1D-0DBC-0B0D-44AA-D0CB5EF6F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23EBDB-4736-3FA5-1AED-387471DB3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283D35-9B85-92F6-732D-6581CFE80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18E0B-2BD3-C614-85E3-5E445B6A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164B-F2D3-4DA5-8BDC-FD56656958C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0B0D8-81E6-FDEE-2171-008A8A780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A8FD7C-92EA-898E-D817-B33867C3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881-8E83-45EA-9F82-27827FE54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9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57A5-9E16-0F35-0E91-6C69498B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41DF1-0FD2-845A-B41D-64F556A51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164B-F2D3-4DA5-8BDC-FD56656958C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A46DF-1C0C-2FC1-706F-0AAEE2B8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1DF6D-4BA6-6F6B-3603-CBC21195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881-8E83-45EA-9F82-27827FE54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6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2F239-0568-23B8-F13B-9D3BC926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164B-F2D3-4DA5-8BDC-FD56656958C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1D0A2-6A86-7C9D-D177-DEB978625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1589A-A1F7-1C9D-8C41-F10F7598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881-8E83-45EA-9F82-27827FE54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8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2863-9E4A-D7D7-31C9-F29015FDC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895E6-AA45-20A1-5F2C-4361FF224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08792-7827-3222-C265-509440D30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9FB28-8CEB-732E-BB0F-C59C8727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164B-F2D3-4DA5-8BDC-FD56656958C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76058-059F-AFBA-8C31-4AF0E13C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A3B77-66F6-BD0C-4FB4-26A4AFB8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881-8E83-45EA-9F82-27827FE54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2A54-4229-7889-D872-D453BADDB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004401-75F0-8377-B04B-4E7DC76AB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244E7-CB4F-D65C-8716-5CA132E5E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A5D2F-0953-1157-DC22-B4B081A9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164B-F2D3-4DA5-8BDC-FD56656958C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BB72F-0B13-495A-ED5B-F9D1CD4DA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A9967-F402-FC3B-4350-5BC37F7A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3881-8E83-45EA-9F82-27827FE54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0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2C332A-DDCD-5C25-EBD3-00545F99E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85E1E-09AC-0730-1D8F-686A39E2A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CCE02-AB5C-45E2-BA8E-CEE7A3C24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D164B-F2D3-4DA5-8BDC-FD56656958C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B9DAD-BF42-1EFE-0A58-C258758EE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E8554-C692-E275-BC31-CF7560F20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83881-8E83-45EA-9F82-27827FE54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6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D8E0-E76F-87F0-BFAB-50016271CFE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2253237-CA74-2D8F-110C-2C11070ED9B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oundRect">
              <a:avLst>
                <a:gd name="adj" fmla="val 1722"/>
              </a:avLst>
            </a:prstGeom>
            <a:solidFill>
              <a:srgbClr val="333333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A3556F1-C16A-1865-7011-5B0529857F40}"/>
                </a:ext>
              </a:extLst>
            </p:cNvPr>
            <p:cNvGrpSpPr/>
            <p:nvPr/>
          </p:nvGrpSpPr>
          <p:grpSpPr>
            <a:xfrm>
              <a:off x="94004" y="68365"/>
              <a:ext cx="11988125" cy="6773809"/>
              <a:chOff x="94004" y="68365"/>
              <a:chExt cx="11988125" cy="6773809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3F1D972-B629-1CEA-E713-69C0DC81860E}"/>
                  </a:ext>
                </a:extLst>
              </p:cNvPr>
              <p:cNvSpPr/>
              <p:nvPr/>
            </p:nvSpPr>
            <p:spPr>
              <a:xfrm>
                <a:off x="94004" y="68366"/>
                <a:ext cx="3438525" cy="6725541"/>
              </a:xfrm>
              <a:prstGeom prst="roundRect">
                <a:avLst>
                  <a:gd name="adj" fmla="val 3702"/>
                </a:avLst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4508C483-8594-F231-8499-C1F99EEB50A7}"/>
                  </a:ext>
                </a:extLst>
              </p:cNvPr>
              <p:cNvSpPr/>
              <p:nvPr/>
            </p:nvSpPr>
            <p:spPr>
              <a:xfrm>
                <a:off x="185805" y="145279"/>
                <a:ext cx="3254923" cy="6563169"/>
              </a:xfrm>
              <a:prstGeom prst="roundRect">
                <a:avLst>
                  <a:gd name="adj" fmla="val 2567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F4A404A-4E66-FFAB-8D76-A17730ACE979}"/>
                  </a:ext>
                </a:extLst>
              </p:cNvPr>
              <p:cNvSpPr/>
              <p:nvPr/>
            </p:nvSpPr>
            <p:spPr>
              <a:xfrm>
                <a:off x="3642979" y="68365"/>
                <a:ext cx="8439150" cy="200025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E1409D5-BD78-ADD4-897B-269C949120F6}"/>
                  </a:ext>
                </a:extLst>
              </p:cNvPr>
              <p:cNvSpPr/>
              <p:nvPr/>
            </p:nvSpPr>
            <p:spPr>
              <a:xfrm>
                <a:off x="3642979" y="2093911"/>
                <a:ext cx="8439150" cy="2381250"/>
              </a:xfrm>
              <a:prstGeom prst="roundRect">
                <a:avLst>
                  <a:gd name="adj" fmla="val 142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D8714916-C312-3A4C-1726-13ECF241EF26}"/>
                  </a:ext>
                </a:extLst>
              </p:cNvPr>
              <p:cNvSpPr/>
              <p:nvPr/>
            </p:nvSpPr>
            <p:spPr>
              <a:xfrm>
                <a:off x="3642979" y="4502224"/>
                <a:ext cx="3048000" cy="233995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CE40EA4-FE48-40EA-943B-29BA4677B9C1}"/>
                  </a:ext>
                </a:extLst>
              </p:cNvPr>
              <p:cNvSpPr/>
              <p:nvPr/>
            </p:nvSpPr>
            <p:spPr>
              <a:xfrm>
                <a:off x="6905291" y="4500456"/>
                <a:ext cx="2819400" cy="2341717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D81E0CC2-3F4A-DF60-D8C5-18F4FFEB3447}"/>
                  </a:ext>
                </a:extLst>
              </p:cNvPr>
              <p:cNvSpPr/>
              <p:nvPr/>
            </p:nvSpPr>
            <p:spPr>
              <a:xfrm>
                <a:off x="9939004" y="4500456"/>
                <a:ext cx="2143125" cy="2341717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398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A9D0E0A-3AEB-944D-CC2E-12094524D2E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2253237-CA74-2D8F-110C-2C11070ED9B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oundRect">
              <a:avLst>
                <a:gd name="adj" fmla="val 1722"/>
              </a:avLst>
            </a:prstGeom>
            <a:solidFill>
              <a:srgbClr val="333333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3F1D972-B629-1CEA-E713-69C0DC81860E}"/>
                </a:ext>
              </a:extLst>
            </p:cNvPr>
            <p:cNvSpPr/>
            <p:nvPr/>
          </p:nvSpPr>
          <p:spPr>
            <a:xfrm>
              <a:off x="94004" y="68366"/>
              <a:ext cx="3048001" cy="6725541"/>
            </a:xfrm>
            <a:prstGeom prst="roundRect">
              <a:avLst>
                <a:gd name="adj" fmla="val 3702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508C483-8594-F231-8499-C1F99EEB50A7}"/>
                </a:ext>
              </a:extLst>
            </p:cNvPr>
            <p:cNvSpPr/>
            <p:nvPr/>
          </p:nvSpPr>
          <p:spPr>
            <a:xfrm>
              <a:off x="185805" y="145279"/>
              <a:ext cx="2857500" cy="6563169"/>
            </a:xfrm>
            <a:prstGeom prst="roundRect">
              <a:avLst>
                <a:gd name="adj" fmla="val 2567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F4A404A-4E66-FFAB-8D76-A17730ACE979}"/>
                </a:ext>
              </a:extLst>
            </p:cNvPr>
            <p:cNvSpPr/>
            <p:nvPr/>
          </p:nvSpPr>
          <p:spPr>
            <a:xfrm>
              <a:off x="3247571" y="68364"/>
              <a:ext cx="5332250" cy="214312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E1409D5-BD78-ADD4-897B-269C949120F6}"/>
                </a:ext>
              </a:extLst>
            </p:cNvPr>
            <p:cNvSpPr/>
            <p:nvPr/>
          </p:nvSpPr>
          <p:spPr>
            <a:xfrm>
              <a:off x="3247571" y="2301111"/>
              <a:ext cx="4235824" cy="2183517"/>
            </a:xfrm>
            <a:prstGeom prst="roundRect">
              <a:avLst>
                <a:gd name="adj" fmla="val 142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8714916-C312-3A4C-1726-13ECF241EF26}"/>
                </a:ext>
              </a:extLst>
            </p:cNvPr>
            <p:cNvSpPr/>
            <p:nvPr/>
          </p:nvSpPr>
          <p:spPr>
            <a:xfrm>
              <a:off x="3247570" y="4556889"/>
              <a:ext cx="4408325" cy="222885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CE40EA4-FE48-40EA-943B-29BA4677B9C1}"/>
                </a:ext>
              </a:extLst>
            </p:cNvPr>
            <p:cNvSpPr/>
            <p:nvPr/>
          </p:nvSpPr>
          <p:spPr>
            <a:xfrm>
              <a:off x="7754596" y="4556889"/>
              <a:ext cx="4343400" cy="222885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259BDB9-2439-B2F0-F5CE-143A8D0C1AD3}"/>
                </a:ext>
              </a:extLst>
            </p:cNvPr>
            <p:cNvSpPr/>
            <p:nvPr/>
          </p:nvSpPr>
          <p:spPr>
            <a:xfrm>
              <a:off x="8685387" y="68364"/>
              <a:ext cx="3412609" cy="214312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AD32411-A014-DA2D-F3A7-EFD7CF90806A}"/>
                </a:ext>
              </a:extLst>
            </p:cNvPr>
            <p:cNvSpPr/>
            <p:nvPr/>
          </p:nvSpPr>
          <p:spPr>
            <a:xfrm>
              <a:off x="7590971" y="2301111"/>
              <a:ext cx="2449500" cy="2183517"/>
            </a:xfrm>
            <a:prstGeom prst="roundRect">
              <a:avLst>
                <a:gd name="adj" fmla="val 142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75F3C10-FCAA-129C-6ECB-1786FF2C1CA4}"/>
                </a:ext>
              </a:extLst>
            </p:cNvPr>
            <p:cNvSpPr/>
            <p:nvPr/>
          </p:nvSpPr>
          <p:spPr>
            <a:xfrm>
              <a:off x="10148047" y="2301111"/>
              <a:ext cx="1949949" cy="2183517"/>
            </a:xfrm>
            <a:prstGeom prst="roundRect">
              <a:avLst>
                <a:gd name="adj" fmla="val 142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556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253237-CA74-2D8F-110C-2C11070ED9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1722"/>
            </a:avLst>
          </a:prstGeom>
          <a:solidFill>
            <a:srgbClr val="333333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F1D972-B629-1CEA-E713-69C0DC81860E}"/>
              </a:ext>
            </a:extLst>
          </p:cNvPr>
          <p:cNvSpPr/>
          <p:nvPr/>
        </p:nvSpPr>
        <p:spPr>
          <a:xfrm>
            <a:off x="94004" y="68366"/>
            <a:ext cx="3048001" cy="6725541"/>
          </a:xfrm>
          <a:prstGeom prst="roundRect">
            <a:avLst>
              <a:gd name="adj" fmla="val 370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08C483-8594-F231-8499-C1F99EEB50A7}"/>
              </a:ext>
            </a:extLst>
          </p:cNvPr>
          <p:cNvSpPr/>
          <p:nvPr/>
        </p:nvSpPr>
        <p:spPr>
          <a:xfrm>
            <a:off x="185805" y="145279"/>
            <a:ext cx="2857500" cy="6563169"/>
          </a:xfrm>
          <a:prstGeom prst="roundRect">
            <a:avLst>
              <a:gd name="adj" fmla="val 25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F4A404A-4E66-FFAB-8D76-A17730ACE979}"/>
              </a:ext>
            </a:extLst>
          </p:cNvPr>
          <p:cNvSpPr/>
          <p:nvPr/>
        </p:nvSpPr>
        <p:spPr>
          <a:xfrm>
            <a:off x="3247571" y="68364"/>
            <a:ext cx="5332250" cy="214312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E1409D5-BD78-ADD4-897B-269C949120F6}"/>
              </a:ext>
            </a:extLst>
          </p:cNvPr>
          <p:cNvSpPr/>
          <p:nvPr/>
        </p:nvSpPr>
        <p:spPr>
          <a:xfrm>
            <a:off x="3247571" y="2301111"/>
            <a:ext cx="4235824" cy="2183517"/>
          </a:xfrm>
          <a:prstGeom prst="roundRect">
            <a:avLst>
              <a:gd name="adj" fmla="val 14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714916-C312-3A4C-1726-13ECF241EF26}"/>
              </a:ext>
            </a:extLst>
          </p:cNvPr>
          <p:cNvSpPr/>
          <p:nvPr/>
        </p:nvSpPr>
        <p:spPr>
          <a:xfrm>
            <a:off x="3247570" y="4556889"/>
            <a:ext cx="4408325" cy="222885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E40EA4-FE48-40EA-943B-29BA4677B9C1}"/>
              </a:ext>
            </a:extLst>
          </p:cNvPr>
          <p:cNvSpPr/>
          <p:nvPr/>
        </p:nvSpPr>
        <p:spPr>
          <a:xfrm>
            <a:off x="7754596" y="4556889"/>
            <a:ext cx="4343400" cy="222885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259BDB9-2439-B2F0-F5CE-143A8D0C1AD3}"/>
              </a:ext>
            </a:extLst>
          </p:cNvPr>
          <p:cNvSpPr/>
          <p:nvPr/>
        </p:nvSpPr>
        <p:spPr>
          <a:xfrm>
            <a:off x="8685387" y="68364"/>
            <a:ext cx="3412609" cy="214312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AD32411-A014-DA2D-F3A7-EFD7CF90806A}"/>
              </a:ext>
            </a:extLst>
          </p:cNvPr>
          <p:cNvSpPr/>
          <p:nvPr/>
        </p:nvSpPr>
        <p:spPr>
          <a:xfrm>
            <a:off x="7590971" y="2301111"/>
            <a:ext cx="2449500" cy="2183517"/>
          </a:xfrm>
          <a:prstGeom prst="roundRect">
            <a:avLst>
              <a:gd name="adj" fmla="val 14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75F3C10-FCAA-129C-6ECB-1786FF2C1CA4}"/>
              </a:ext>
            </a:extLst>
          </p:cNvPr>
          <p:cNvSpPr/>
          <p:nvPr/>
        </p:nvSpPr>
        <p:spPr>
          <a:xfrm>
            <a:off x="10148047" y="2301111"/>
            <a:ext cx="1949949" cy="2183517"/>
          </a:xfrm>
          <a:prstGeom prst="roundRect">
            <a:avLst>
              <a:gd name="adj" fmla="val 14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4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sanyashireen</dc:creator>
  <cp:lastModifiedBy>sanyashireen</cp:lastModifiedBy>
  <cp:revision>1</cp:revision>
  <dcterms:created xsi:type="dcterms:W3CDTF">2023-08-24T18:37:37Z</dcterms:created>
  <dcterms:modified xsi:type="dcterms:W3CDTF">2023-08-24T20:56:43Z</dcterms:modified>
</cp:coreProperties>
</file>