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23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2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2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0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34E5-456F-429B-B728-7B3073F4CEE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3D21-7962-43B9-9BDC-BF1B1302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5DDD91-271C-8991-26C8-C60440F0207B}"/>
              </a:ext>
            </a:extLst>
          </p:cNvPr>
          <p:cNvSpPr/>
          <p:nvPr/>
        </p:nvSpPr>
        <p:spPr>
          <a:xfrm>
            <a:off x="178308" y="1233272"/>
            <a:ext cx="2697480" cy="41696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146E72-D6BF-9DDB-C7DF-708048EB9604}"/>
              </a:ext>
            </a:extLst>
          </p:cNvPr>
          <p:cNvSpPr/>
          <p:nvPr/>
        </p:nvSpPr>
        <p:spPr>
          <a:xfrm>
            <a:off x="3044952" y="1233272"/>
            <a:ext cx="2697480" cy="41696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B53229-56C2-4F05-9C2E-ACFE6E8752F4}"/>
              </a:ext>
            </a:extLst>
          </p:cNvPr>
          <p:cNvSpPr/>
          <p:nvPr/>
        </p:nvSpPr>
        <p:spPr>
          <a:xfrm>
            <a:off x="5911596" y="1233272"/>
            <a:ext cx="2139696" cy="41696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BDF0BB-48B5-4513-848B-8C57EB117279}"/>
              </a:ext>
            </a:extLst>
          </p:cNvPr>
          <p:cNvSpPr/>
          <p:nvPr/>
        </p:nvSpPr>
        <p:spPr>
          <a:xfrm>
            <a:off x="178308" y="175997"/>
            <a:ext cx="7872984" cy="93842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0"/>
          </a:p>
        </p:txBody>
      </p:sp>
    </p:spTree>
    <p:extLst>
      <p:ext uri="{BB962C8B-B14F-4D97-AF65-F5344CB8AC3E}">
        <p14:creationId xmlns:p14="http://schemas.microsoft.com/office/powerpoint/2010/main" val="2306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sanyashireen syed</dc:creator>
  <cp:lastModifiedBy>sanyashireen syed</cp:lastModifiedBy>
  <cp:revision>2</cp:revision>
  <dcterms:created xsi:type="dcterms:W3CDTF">2025-09-13T17:07:22Z</dcterms:created>
  <dcterms:modified xsi:type="dcterms:W3CDTF">2025-09-14T04:21:11Z</dcterms:modified>
</cp:coreProperties>
</file>