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67B5A9-46E6-40DC-AB9D-3D5F2EE13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" y="0"/>
            <a:ext cx="6856214" cy="6857999"/>
          </a:xfrm>
          <a:prstGeom prst="rect">
            <a:avLst/>
          </a:prstGeom>
        </p:spPr>
      </p:pic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96605"/>
            <a:ext cx="5591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 usando: </a:t>
            </a:r>
            <a:r>
              <a:rPr lang="pt-BR" sz="1400" b="1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#SouDevEmFormaçãoONEG4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1FE685-B3E1-41F7-A7AA-E5CE3D2F16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56282"/>
            <a:ext cx="3352800" cy="707987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CDB031-405F-46EA-A5B7-9EBFD29C53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7" t="22100" r="22917" b="9258"/>
          <a:stretch/>
        </p:blipFill>
        <p:spPr>
          <a:xfrm>
            <a:off x="1512093" y="1668176"/>
            <a:ext cx="3833812" cy="37794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C86F978-D7A5-4717-BE15-0D680D8AB20E}"/>
              </a:ext>
            </a:extLst>
          </p:cNvPr>
          <p:cNvGrpSpPr/>
          <p:nvPr/>
        </p:nvGrpSpPr>
        <p:grpSpPr>
          <a:xfrm>
            <a:off x="4000500" y="3762375"/>
            <a:ext cx="2224087" cy="2303562"/>
            <a:chOff x="4000500" y="3762375"/>
            <a:chExt cx="2224087" cy="2303562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51149"/>
            </a:xfrm>
            <a:prstGeom prst="bentConnector3">
              <a:avLst>
                <a:gd name="adj1" fmla="val 114414"/>
              </a:avLst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" b="145"/>
          <a:stretch>
            <a:fillRect/>
          </a:stretch>
        </p:blipFill>
        <p:spPr>
          <a:xfrm>
            <a:off x="3929701" y="3098042"/>
            <a:ext cx="2382043" cy="2378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F2E1E-A3A9-4138-A4A3-51B6600A87F9}"/>
              </a:ext>
            </a:extLst>
          </p:cNvPr>
          <p:cNvSpPr txBox="1"/>
          <p:nvPr/>
        </p:nvSpPr>
        <p:spPr>
          <a:xfrm>
            <a:off x="448773" y="5930781"/>
            <a:ext cx="2975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#SouDevEmFormaçãoONEG4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7434</TotalTime>
  <Words>29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Marel-Not</cp:lastModifiedBy>
  <cp:revision>33</cp:revision>
  <dcterms:created xsi:type="dcterms:W3CDTF">2022-10-27T14:38:29Z</dcterms:created>
  <dcterms:modified xsi:type="dcterms:W3CDTF">2023-02-02T20:40:00Z</dcterms:modified>
</cp:coreProperties>
</file>