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Sales_Quantity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Sales_Quantity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bbc49b1-6fb9-4b15-a2e4-bccd405ab06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7706299add5454f" /><Relationship Type="http://schemas.openxmlformats.org/officeDocument/2006/relationships/slideLayout" Target="/ppt/slideLayouts/slideLayout8.xml" Id="Rb7cefdbb7c984410" /><Relationship Type="http://schemas.openxmlformats.org/officeDocument/2006/relationships/hyperlink" Target="https://app.powerbi.com/groups/me/reports/cbbc49b1-6fb9-4b15-a2e4-bccd405ab065/?pbi_source=PowerPoint" TargetMode="External" Id="RelId0" /><Relationship Type="http://schemas.openxmlformats.org/officeDocument/2006/relationships/image" Target="/ppt/media/image4.png" Id="imgId2282002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Sales_Report_Of_A_Renouned_Company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1/27/2022 10:43:49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1/27/2022 10:37:50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 ,Sales_Quantity by Market ,slicer ,Sales_Quantity by Market ,Top 10 Customer By Revenue ,Top 10 Customer By Revenue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8200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28625" y="0"/>
            <a:ext cx="1131570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