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36B4-34C6-42C8-B293-CACE7C1EF3D6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49E-BB31-4B1D-A11B-707B1ED55EF3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1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36B4-34C6-42C8-B293-CACE7C1EF3D6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49E-BB31-4B1D-A11B-707B1ED55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287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36B4-34C6-42C8-B293-CACE7C1EF3D6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49E-BB31-4B1D-A11B-707B1ED55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0389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36B4-34C6-42C8-B293-CACE7C1EF3D6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49E-BB31-4B1D-A11B-707B1ED55EF3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4716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36B4-34C6-42C8-B293-CACE7C1EF3D6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49E-BB31-4B1D-A11B-707B1ED55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437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36B4-34C6-42C8-B293-CACE7C1EF3D6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49E-BB31-4B1D-A11B-707B1ED55EF3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919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36B4-34C6-42C8-B293-CACE7C1EF3D6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49E-BB31-4B1D-A11B-707B1ED55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7537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36B4-34C6-42C8-B293-CACE7C1EF3D6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49E-BB31-4B1D-A11B-707B1ED55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49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36B4-34C6-42C8-B293-CACE7C1EF3D6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49E-BB31-4B1D-A11B-707B1ED55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467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36B4-34C6-42C8-B293-CACE7C1EF3D6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49E-BB31-4B1D-A11B-707B1ED55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909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36B4-34C6-42C8-B293-CACE7C1EF3D6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49E-BB31-4B1D-A11B-707B1ED55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661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36B4-34C6-42C8-B293-CACE7C1EF3D6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49E-BB31-4B1D-A11B-707B1ED55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98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36B4-34C6-42C8-B293-CACE7C1EF3D6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49E-BB31-4B1D-A11B-707B1ED55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350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36B4-34C6-42C8-B293-CACE7C1EF3D6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49E-BB31-4B1D-A11B-707B1ED55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343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36B4-34C6-42C8-B293-CACE7C1EF3D6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49E-BB31-4B1D-A11B-707B1ED55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700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36B4-34C6-42C8-B293-CACE7C1EF3D6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49E-BB31-4B1D-A11B-707B1ED55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448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36B4-34C6-42C8-B293-CACE7C1EF3D6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49E-BB31-4B1D-A11B-707B1ED55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602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E836B4-34C6-42C8-B293-CACE7C1EF3D6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ED749E-BB31-4B1D-A11B-707B1ED55E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7993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58060" y="685799"/>
            <a:ext cx="4027151" cy="2971801"/>
          </a:xfrm>
        </p:spPr>
        <p:txBody>
          <a:bodyPr/>
          <a:lstStyle/>
          <a:p>
            <a:r>
              <a:rPr lang="hu-HU" dirty="0" smtClean="0"/>
              <a:t>Led 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916244"/>
            <a:ext cx="2176631" cy="3415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hu-HU" dirty="0" smtClean="0"/>
              <a:t>Kovács Sándor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721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212" y="130485"/>
            <a:ext cx="8534400" cy="1507067"/>
          </a:xfrm>
        </p:spPr>
        <p:txBody>
          <a:bodyPr/>
          <a:lstStyle/>
          <a:p>
            <a:r>
              <a:rPr lang="hu-HU" dirty="0" smtClean="0"/>
              <a:t>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Arduino</a:t>
            </a:r>
            <a:endParaRPr lang="hu-HU" dirty="0" smtClean="0"/>
          </a:p>
          <a:p>
            <a:r>
              <a:rPr lang="hu-HU" dirty="0" smtClean="0"/>
              <a:t>Led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221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212" y="2614108"/>
            <a:ext cx="8534400" cy="3380291"/>
          </a:xfrm>
        </p:spPr>
        <p:txBody>
          <a:bodyPr>
            <a:normAutofit/>
          </a:bodyPr>
          <a:lstStyle/>
          <a:p>
            <a:r>
              <a:rPr lang="hu-HU" sz="2400" dirty="0"/>
              <a:t>const int </a:t>
            </a:r>
            <a:r>
              <a:rPr lang="hu-HU" sz="2400" dirty="0" err="1"/>
              <a:t>ledPin</a:t>
            </a:r>
            <a:r>
              <a:rPr lang="hu-HU" sz="2400" dirty="0"/>
              <a:t> = 13;  // LED csatlakoztatása a 13-as </a:t>
            </a:r>
            <a:r>
              <a:rPr lang="hu-HU" sz="2400" dirty="0" err="1"/>
              <a:t>lábravoid</a:t>
            </a:r>
            <a:r>
              <a:rPr lang="hu-HU" sz="2400" dirty="0"/>
              <a:t> </a:t>
            </a:r>
            <a:r>
              <a:rPr lang="hu-HU" sz="2400" dirty="0" err="1"/>
              <a:t>setup</a:t>
            </a:r>
            <a:r>
              <a:rPr lang="hu-HU" sz="2400" dirty="0"/>
              <a:t>() {  </a:t>
            </a:r>
            <a:r>
              <a:rPr lang="hu-HU" sz="2400" dirty="0" err="1"/>
              <a:t>pinMode</a:t>
            </a:r>
            <a:r>
              <a:rPr lang="hu-HU" sz="2400" dirty="0"/>
              <a:t>(</a:t>
            </a:r>
            <a:r>
              <a:rPr lang="hu-HU" sz="2400" dirty="0" err="1"/>
              <a:t>ledPin</a:t>
            </a:r>
            <a:r>
              <a:rPr lang="hu-HU" sz="2400" dirty="0"/>
              <a:t>, OUTPUT);  // LED láb kimenetként beállítása}</a:t>
            </a:r>
            <a:r>
              <a:rPr lang="hu-HU" sz="2400" dirty="0" err="1"/>
              <a:t>void</a:t>
            </a:r>
            <a:r>
              <a:rPr lang="hu-HU" sz="2400" dirty="0"/>
              <a:t> </a:t>
            </a:r>
            <a:r>
              <a:rPr lang="hu-HU" sz="2400" dirty="0" err="1"/>
              <a:t>loop</a:t>
            </a:r>
            <a:r>
              <a:rPr lang="hu-HU" sz="2400" dirty="0"/>
              <a:t>() {  </a:t>
            </a:r>
            <a:r>
              <a:rPr lang="hu-HU" sz="2400" dirty="0" err="1"/>
              <a:t>digitalWrite</a:t>
            </a:r>
            <a:r>
              <a:rPr lang="hu-HU" sz="2400" dirty="0"/>
              <a:t>(</a:t>
            </a:r>
            <a:r>
              <a:rPr lang="hu-HU" sz="2400" dirty="0" err="1"/>
              <a:t>ledPin</a:t>
            </a:r>
            <a:r>
              <a:rPr lang="hu-HU" sz="2400" dirty="0"/>
              <a:t>, HIGH); // LED bekapcsol  </a:t>
            </a:r>
            <a:r>
              <a:rPr lang="hu-HU" sz="2400" dirty="0" err="1"/>
              <a:t>delay</a:t>
            </a:r>
            <a:r>
              <a:rPr lang="hu-HU" sz="2400" dirty="0"/>
              <a:t>(1000); // Vár 1 másodpercet  </a:t>
            </a:r>
            <a:r>
              <a:rPr lang="hu-HU" sz="2400" dirty="0" err="1"/>
              <a:t>digitalWrite</a:t>
            </a:r>
            <a:r>
              <a:rPr lang="hu-HU" sz="2400" dirty="0"/>
              <a:t>(</a:t>
            </a:r>
            <a:r>
              <a:rPr lang="hu-HU" sz="2400" dirty="0" err="1"/>
              <a:t>ledPin</a:t>
            </a:r>
            <a:r>
              <a:rPr lang="hu-HU" sz="2400" dirty="0"/>
              <a:t>, LOW); // LED kikapcsol  </a:t>
            </a:r>
            <a:r>
              <a:rPr lang="hu-HU" sz="2400" dirty="0" err="1"/>
              <a:t>delay</a:t>
            </a:r>
            <a:r>
              <a:rPr lang="hu-HU" sz="2400" dirty="0"/>
              <a:t>(1000); // Vár 1 másodpercet}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476487"/>
          </a:xfrm>
        </p:spPr>
        <p:txBody>
          <a:bodyPr>
            <a:normAutofit/>
          </a:bodyPr>
          <a:lstStyle/>
          <a:p>
            <a:r>
              <a:rPr lang="hu-HU" sz="4800" dirty="0" smtClean="0"/>
              <a:t>Kód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173565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Kapcsolási kép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359" y="685800"/>
            <a:ext cx="5422107" cy="3614738"/>
          </a:xfrm>
        </p:spPr>
      </p:pic>
    </p:spTree>
    <p:extLst>
      <p:ext uri="{BB962C8B-B14F-4D97-AF65-F5344CB8AC3E}">
        <p14:creationId xmlns:p14="http://schemas.microsoft.com/office/powerpoint/2010/main" val="1510250469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63</Words>
  <Application>Microsoft Office PowerPoint</Application>
  <PresentationFormat>Szélesvásznú</PresentationFormat>
  <Paragraphs>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Szelet</vt:lpstr>
      <vt:lpstr>Led </vt:lpstr>
      <vt:lpstr>Eszközök</vt:lpstr>
      <vt:lpstr>const int ledPin = 13;  // LED csatlakoztatása a 13-as lábravoid setup() {  pinMode(ledPin, OUTPUT);  // LED láb kimenetként beállítása}void loop() {  digitalWrite(ledPin, HIGH); // LED bekapcsol  delay(1000); // Vár 1 másodpercet  digitalWrite(ledPin, LOW); // LED kikapcsol  delay(1000); // Vár 1 másodpercet}</vt:lpstr>
      <vt:lpstr>Kapcsolási kép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</dc:title>
  <dc:creator>C-épület - Tanuló</dc:creator>
  <cp:lastModifiedBy>C-épület - Tanuló</cp:lastModifiedBy>
  <cp:revision>1</cp:revision>
  <dcterms:created xsi:type="dcterms:W3CDTF">2025-04-04T09:04:32Z</dcterms:created>
  <dcterms:modified xsi:type="dcterms:W3CDTF">2025-04-04T09:07:04Z</dcterms:modified>
</cp:coreProperties>
</file>