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8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523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639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79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369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81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03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5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29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2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accent2">
                <a:lumMod val="50000"/>
              </a:schemeClr>
            </a:gs>
            <a:gs pos="31000">
              <a:schemeClr val="accent4">
                <a:lumMod val="40000"/>
                <a:lumOff val="60000"/>
              </a:schemeClr>
            </a:gs>
            <a:gs pos="87000">
              <a:schemeClr val="tx1">
                <a:lumMod val="93000"/>
              </a:schemeClr>
            </a:gs>
            <a:gs pos="57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14EE-079C-4027-9FB0-D02C2D34806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8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Ki és bemeneti eszköz használat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Kovács Sándor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2665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1db </a:t>
            </a:r>
            <a:r>
              <a:rPr lang="hu-HU" dirty="0" err="1" smtClean="0"/>
              <a:t>Arduino</a:t>
            </a:r>
            <a:r>
              <a:rPr lang="hu-HU" dirty="0" smtClean="0"/>
              <a:t> </a:t>
            </a:r>
            <a:r>
              <a:rPr lang="hu-HU" dirty="0" err="1" smtClean="0"/>
              <a:t>Uno</a:t>
            </a:r>
            <a:endParaRPr lang="hu-HU" dirty="0" smtClean="0"/>
          </a:p>
          <a:p>
            <a:r>
              <a:rPr lang="hu-HU" dirty="0" smtClean="0"/>
              <a:t>3db led</a:t>
            </a:r>
          </a:p>
          <a:p>
            <a:r>
              <a:rPr lang="hu-HU" dirty="0" smtClean="0"/>
              <a:t>Gomb</a:t>
            </a:r>
          </a:p>
          <a:p>
            <a:r>
              <a:rPr lang="hu-HU" dirty="0" smtClean="0"/>
              <a:t>Vezetékek</a:t>
            </a:r>
          </a:p>
          <a:p>
            <a:r>
              <a:rPr lang="hu-HU" dirty="0" err="1" smtClean="0"/>
              <a:t>Ellenálás</a:t>
            </a:r>
            <a:endParaRPr lang="hu-HU" smtClean="0"/>
          </a:p>
          <a:p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2689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Kapcsolási rajz:</a:t>
            </a:r>
            <a:br>
              <a:rPr lang="hu-HU" dirty="0" smtClean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36" y="1825625"/>
            <a:ext cx="6220691" cy="4351338"/>
          </a:xfrm>
        </p:spPr>
      </p:pic>
    </p:spTree>
    <p:extLst>
      <p:ext uri="{BB962C8B-B14F-4D97-AF65-F5344CB8AC3E}">
        <p14:creationId xmlns:p14="http://schemas.microsoft.com/office/powerpoint/2010/main" val="160691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Kód:</a:t>
            </a:r>
            <a:br>
              <a:rPr lang="hu-HU" dirty="0" smtClean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8" y="1468582"/>
            <a:ext cx="8132618" cy="4708381"/>
          </a:xfrm>
        </p:spPr>
      </p:pic>
    </p:spTree>
    <p:extLst>
      <p:ext uri="{BB962C8B-B14F-4D97-AF65-F5344CB8AC3E}">
        <p14:creationId xmlns:p14="http://schemas.microsoft.com/office/powerpoint/2010/main" val="379443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Szélesvásznú</PresentationFormat>
  <Paragraphs>12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Ki és bemeneti eszköz használat </vt:lpstr>
      <vt:lpstr>Eszközök:</vt:lpstr>
      <vt:lpstr>Kapcsolási rajz: </vt:lpstr>
      <vt:lpstr>Kód: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 és bemeneti eszköz használat</dc:title>
  <dc:creator>C-épület - Tanuló</dc:creator>
  <cp:lastModifiedBy>C-épület - Tanuló</cp:lastModifiedBy>
  <cp:revision>3</cp:revision>
  <dcterms:created xsi:type="dcterms:W3CDTF">2024-10-11T10:05:36Z</dcterms:created>
  <dcterms:modified xsi:type="dcterms:W3CDTF">2024-10-11T10:59:01Z</dcterms:modified>
</cp:coreProperties>
</file>