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15" autoAdjust="0"/>
    <p:restoredTop sz="94660"/>
  </p:normalViewPr>
  <p:slideViewPr>
    <p:cSldViewPr snapToGrid="0">
      <p:cViewPr varScale="1">
        <p:scale>
          <a:sx n="89" d="100"/>
          <a:sy n="89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658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áma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286769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757087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9925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32747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96573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12250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435847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904265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88433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20759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03994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488447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58767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65020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82623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37027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A6ADDD8-51DF-4A6E-B213-EAA61070C532}" type="datetimeFigureOut">
              <a:rPr lang="hu-HU" smtClean="0"/>
              <a:t>2025. 04. 04.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146F0BCD-661E-4949-A99D-F9B87D800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027521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Gomb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4937760"/>
            <a:ext cx="9144000" cy="320040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hu-HU" dirty="0" smtClean="0"/>
              <a:t>Kovács Sándor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33127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Eszközök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err="1" smtClean="0"/>
              <a:t>Arduino</a:t>
            </a:r>
            <a:endParaRPr lang="hu-HU" dirty="0" smtClean="0"/>
          </a:p>
          <a:p>
            <a:r>
              <a:rPr lang="hu-HU" dirty="0" smtClean="0"/>
              <a:t>Kábel</a:t>
            </a:r>
          </a:p>
          <a:p>
            <a:r>
              <a:rPr lang="hu-HU" dirty="0" smtClean="0"/>
              <a:t>Gomb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12970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Kapcsolás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359" y="685800"/>
            <a:ext cx="5422107" cy="3614738"/>
          </a:xfrm>
        </p:spPr>
      </p:pic>
    </p:spTree>
    <p:extLst>
      <p:ext uri="{BB962C8B-B14F-4D97-AF65-F5344CB8AC3E}">
        <p14:creationId xmlns:p14="http://schemas.microsoft.com/office/powerpoint/2010/main" val="85643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Kód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const int </a:t>
            </a:r>
            <a:r>
              <a:rPr lang="hu-HU" dirty="0" err="1" smtClean="0"/>
              <a:t>buttonPin</a:t>
            </a:r>
            <a:r>
              <a:rPr lang="hu-HU" dirty="0" smtClean="0"/>
              <a:t> = 2;  // Nyomógomb bemeneti </a:t>
            </a:r>
            <a:r>
              <a:rPr lang="hu-HU" dirty="0" err="1" smtClean="0"/>
              <a:t>lábvoid</a:t>
            </a:r>
            <a:r>
              <a:rPr lang="hu-HU" dirty="0" smtClean="0"/>
              <a:t> </a:t>
            </a:r>
            <a:r>
              <a:rPr lang="hu-HU" dirty="0" err="1" smtClean="0"/>
              <a:t>setup</a:t>
            </a:r>
            <a:r>
              <a:rPr lang="hu-HU" dirty="0" smtClean="0"/>
              <a:t>() {  </a:t>
            </a:r>
            <a:r>
              <a:rPr lang="hu-HU" dirty="0" err="1" smtClean="0"/>
              <a:t>pinMode</a:t>
            </a:r>
            <a:r>
              <a:rPr lang="hu-HU" dirty="0" smtClean="0"/>
              <a:t>(</a:t>
            </a:r>
            <a:r>
              <a:rPr lang="hu-HU" dirty="0" err="1" smtClean="0"/>
              <a:t>buttonPin</a:t>
            </a:r>
            <a:r>
              <a:rPr lang="hu-HU" dirty="0" smtClean="0"/>
              <a:t>, INPUT);  </a:t>
            </a:r>
            <a:r>
              <a:rPr lang="hu-HU" dirty="0" err="1" smtClean="0"/>
              <a:t>Serial.begin</a:t>
            </a:r>
            <a:r>
              <a:rPr lang="hu-HU" dirty="0" smtClean="0"/>
              <a:t>(9600);}</a:t>
            </a:r>
            <a:r>
              <a:rPr lang="hu-HU" dirty="0" err="1" smtClean="0"/>
              <a:t>void</a:t>
            </a:r>
            <a:r>
              <a:rPr lang="hu-HU" dirty="0" smtClean="0"/>
              <a:t> </a:t>
            </a:r>
            <a:r>
              <a:rPr lang="hu-HU" dirty="0" err="1" smtClean="0"/>
              <a:t>loop</a:t>
            </a:r>
            <a:r>
              <a:rPr lang="hu-HU" dirty="0" smtClean="0"/>
              <a:t>() {  int </a:t>
            </a:r>
            <a:r>
              <a:rPr lang="hu-HU" dirty="0" err="1" smtClean="0"/>
              <a:t>buttonState</a:t>
            </a:r>
            <a:r>
              <a:rPr lang="hu-HU" dirty="0" smtClean="0"/>
              <a:t> = </a:t>
            </a:r>
            <a:r>
              <a:rPr lang="hu-HU" dirty="0" err="1" smtClean="0"/>
              <a:t>digitalRead</a:t>
            </a:r>
            <a:r>
              <a:rPr lang="hu-HU" dirty="0" smtClean="0"/>
              <a:t>(</a:t>
            </a:r>
            <a:r>
              <a:rPr lang="hu-HU" dirty="0" err="1" smtClean="0"/>
              <a:t>buttonPin</a:t>
            </a:r>
            <a:r>
              <a:rPr lang="hu-HU" dirty="0" smtClean="0"/>
              <a:t>);    </a:t>
            </a:r>
            <a:r>
              <a:rPr lang="hu-HU" dirty="0" err="1" smtClean="0"/>
              <a:t>if</a:t>
            </a:r>
            <a:r>
              <a:rPr lang="hu-HU" dirty="0" smtClean="0"/>
              <a:t> (</a:t>
            </a:r>
            <a:r>
              <a:rPr lang="hu-HU" dirty="0" err="1" smtClean="0"/>
              <a:t>buttonState</a:t>
            </a:r>
            <a:r>
              <a:rPr lang="hu-HU" dirty="0" smtClean="0"/>
              <a:t> == HIGH) {    </a:t>
            </a:r>
            <a:r>
              <a:rPr lang="hu-HU" dirty="0" err="1" smtClean="0"/>
              <a:t>Serial.println</a:t>
            </a:r>
            <a:r>
              <a:rPr lang="hu-HU" dirty="0" smtClean="0"/>
              <a:t>("Gomb megnyomva!");  } </a:t>
            </a:r>
            <a:r>
              <a:rPr lang="hu-HU" dirty="0" err="1" smtClean="0"/>
              <a:t>else</a:t>
            </a:r>
            <a:r>
              <a:rPr lang="hu-HU" dirty="0" smtClean="0"/>
              <a:t> {    </a:t>
            </a:r>
            <a:r>
              <a:rPr lang="hu-HU" dirty="0" err="1" smtClean="0"/>
              <a:t>Serial.println</a:t>
            </a:r>
            <a:r>
              <a:rPr lang="hu-HU" dirty="0" smtClean="0"/>
              <a:t>("Gomb nincs megnyomva.");  }  </a:t>
            </a:r>
            <a:r>
              <a:rPr lang="hu-HU" dirty="0" err="1" smtClean="0"/>
              <a:t>delay</a:t>
            </a:r>
            <a:r>
              <a:rPr lang="hu-HU" dirty="0" smtClean="0"/>
              <a:t>(200); // Kis késleltetés a kiírás stabilizálására}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16920660"/>
      </p:ext>
    </p:extLst>
  </p:cSld>
  <p:clrMapOvr>
    <a:masterClrMapping/>
  </p:clrMapOvr>
</p:sld>
</file>

<file path=ppt/theme/theme1.xml><?xml version="1.0" encoding="utf-8"?>
<a:theme xmlns:a="http://schemas.openxmlformats.org/drawingml/2006/main" name="Szelet">
  <a:themeElements>
    <a:clrScheme name="Szele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zele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zele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68</Words>
  <Application>Microsoft Office PowerPoint</Application>
  <PresentationFormat>Szélesvásznú</PresentationFormat>
  <Paragraphs>9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Szelet</vt:lpstr>
      <vt:lpstr>Gomb</vt:lpstr>
      <vt:lpstr>Eszközök</vt:lpstr>
      <vt:lpstr>Kapcsolás</vt:lpstr>
      <vt:lpstr>Kód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Gomb</dc:title>
  <dc:creator>C-épület - Tanuló</dc:creator>
  <cp:lastModifiedBy>C-épület - Tanuló</cp:lastModifiedBy>
  <cp:revision>1</cp:revision>
  <dcterms:created xsi:type="dcterms:W3CDTF">2025-04-04T08:45:33Z</dcterms:created>
  <dcterms:modified xsi:type="dcterms:W3CDTF">2025-04-04T08:46:00Z</dcterms:modified>
</cp:coreProperties>
</file>