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FF13-7747-437D-8503-431D85DD6F96}" type="datetimeFigureOut">
              <a:rPr lang="hu-HU" smtClean="0"/>
              <a:t>2024. 09. 27.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6643-055B-4F60-B00C-75BC7E114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900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FF13-7747-437D-8503-431D85DD6F96}" type="datetimeFigureOut">
              <a:rPr lang="hu-HU" smtClean="0"/>
              <a:t>2024. 09. 27.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6643-055B-4F60-B00C-75BC7E114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087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FF13-7747-437D-8503-431D85DD6F96}" type="datetimeFigureOut">
              <a:rPr lang="hu-HU" smtClean="0"/>
              <a:t>2024. 09. 27.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6643-055B-4F60-B00C-75BC7E114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637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FF13-7747-437D-8503-431D85DD6F96}" type="datetimeFigureOut">
              <a:rPr lang="hu-HU" smtClean="0"/>
              <a:t>2024. 09. 27.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6643-055B-4F60-B00C-75BC7E114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809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FF13-7747-437D-8503-431D85DD6F96}" type="datetimeFigureOut">
              <a:rPr lang="hu-HU" smtClean="0"/>
              <a:t>2024. 09. 27.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6643-055B-4F60-B00C-75BC7E114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71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FF13-7747-437D-8503-431D85DD6F96}" type="datetimeFigureOut">
              <a:rPr lang="hu-HU" smtClean="0"/>
              <a:t>2024. 09. 27.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6643-055B-4F60-B00C-75BC7E114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698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FF13-7747-437D-8503-431D85DD6F96}" type="datetimeFigureOut">
              <a:rPr lang="hu-HU" smtClean="0"/>
              <a:t>2024. 09. 27.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6643-055B-4F60-B00C-75BC7E114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323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FF13-7747-437D-8503-431D85DD6F96}" type="datetimeFigureOut">
              <a:rPr lang="hu-HU" smtClean="0"/>
              <a:t>2024. 09. 27.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6643-055B-4F60-B00C-75BC7E114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875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FF13-7747-437D-8503-431D85DD6F96}" type="datetimeFigureOut">
              <a:rPr lang="hu-HU" smtClean="0"/>
              <a:t>2024. 09. 27.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6643-055B-4F60-B00C-75BC7E114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77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FF13-7747-437D-8503-431D85DD6F96}" type="datetimeFigureOut">
              <a:rPr lang="hu-HU" smtClean="0"/>
              <a:t>2024. 09. 27.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6643-055B-4F60-B00C-75BC7E114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227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FF13-7747-437D-8503-431D85DD6F96}" type="datetimeFigureOut">
              <a:rPr lang="hu-HU" smtClean="0"/>
              <a:t>2024. 09. 27.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6643-055B-4F60-B00C-75BC7E114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00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25000">
              <a:schemeClr val="accent2">
                <a:lumMod val="7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4FF13-7747-437D-8503-431D85DD6F96}" type="datetimeFigureOut">
              <a:rPr lang="hu-HU" smtClean="0"/>
              <a:t>2024. 09. 27.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46643-055B-4F60-B00C-75BC7E114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444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Gomb</a:t>
            </a:r>
            <a:br>
              <a:rPr lang="hu-HU" dirty="0" smtClean="0"/>
            </a:br>
            <a:r>
              <a:rPr lang="hu-HU" dirty="0" smtClean="0"/>
              <a:t>projekt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003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Eszközök: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Arduino</a:t>
            </a:r>
            <a:endParaRPr lang="hu-HU" dirty="0" smtClean="0"/>
          </a:p>
          <a:p>
            <a:r>
              <a:rPr lang="hu-HU" dirty="0" smtClean="0"/>
              <a:t>Led </a:t>
            </a:r>
          </a:p>
          <a:p>
            <a:r>
              <a:rPr lang="hu-HU" dirty="0" smtClean="0"/>
              <a:t>Gomb</a:t>
            </a:r>
          </a:p>
          <a:p>
            <a:r>
              <a:rPr lang="hu-HU" dirty="0" err="1" smtClean="0"/>
              <a:t>Ellenálás</a:t>
            </a:r>
            <a:endParaRPr lang="hu-HU" dirty="0" smtClean="0"/>
          </a:p>
          <a:p>
            <a:r>
              <a:rPr lang="hu-HU" dirty="0" smtClean="0"/>
              <a:t>Kábelek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18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Ö</a:t>
            </a:r>
            <a:r>
              <a:rPr lang="hu-HU" dirty="0" smtClean="0"/>
              <a:t>sszekötés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1" y="2129953"/>
            <a:ext cx="7159768" cy="3851298"/>
          </a:xfrm>
        </p:spPr>
      </p:pic>
    </p:spTree>
    <p:extLst>
      <p:ext uri="{BB962C8B-B14F-4D97-AF65-F5344CB8AC3E}">
        <p14:creationId xmlns:p14="http://schemas.microsoft.com/office/powerpoint/2010/main" val="9758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Kód: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54" y="1861693"/>
            <a:ext cx="4182691" cy="349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2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</Words>
  <Application>Microsoft Office PowerPoint</Application>
  <PresentationFormat>Szélesvásznú</PresentationFormat>
  <Paragraphs>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Gomb projekt</vt:lpstr>
      <vt:lpstr>Eszközök:</vt:lpstr>
      <vt:lpstr>Összekötés</vt:lpstr>
      <vt:lpstr>Kód: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C-épület - Tanuló</dc:creator>
  <cp:lastModifiedBy>C-épület - Tanuló</cp:lastModifiedBy>
  <cp:revision>3</cp:revision>
  <dcterms:created xsi:type="dcterms:W3CDTF">2024-09-16T09:06:18Z</dcterms:created>
  <dcterms:modified xsi:type="dcterms:W3CDTF">2024-09-27T09:39:28Z</dcterms:modified>
</cp:coreProperties>
</file>