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63" r:id="rId7"/>
    <p:sldId id="270" r:id="rId8"/>
    <p:sldId id="269" r:id="rId9"/>
    <p:sldId id="271" r:id="rId10"/>
    <p:sldId id="258" r:id="rId11"/>
    <p:sldId id="259" r:id="rId12"/>
    <p:sldId id="260" r:id="rId13"/>
    <p:sldId id="262" r:id="rId14"/>
    <p:sldId id="264" r:id="rId15"/>
    <p:sldId id="265" r:id="rId16"/>
    <p:sldId id="27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32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92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58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11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3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08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81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15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9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1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5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0CBA-F03F-4E22-A56B-E849AC70DDAB}" type="datetimeFigureOut">
              <a:rPr lang="hu-HU" smtClean="0"/>
              <a:t>2022. 07. 05.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83C4-B3E1-4F28-B2C4-3CE4B849D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2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2"/>
          <a:srcRect l="7635" t="33239" r="44413" b="31458"/>
          <a:stretch/>
        </p:blipFill>
        <p:spPr>
          <a:xfrm>
            <a:off x="350954" y="131942"/>
            <a:ext cx="4409725" cy="2017122"/>
          </a:xfrm>
          <a:prstGeom prst="rect">
            <a:avLst/>
          </a:prstGeom>
        </p:spPr>
      </p:pic>
      <p:grpSp>
        <p:nvGrpSpPr>
          <p:cNvPr id="20" name="Csoportba foglalás 19"/>
          <p:cNvGrpSpPr>
            <a:grpSpLocks noChangeAspect="1"/>
          </p:cNvGrpSpPr>
          <p:nvPr/>
        </p:nvGrpSpPr>
        <p:grpSpPr>
          <a:xfrm>
            <a:off x="2714172" y="2496388"/>
            <a:ext cx="8821337" cy="4035107"/>
            <a:chOff x="3178629" y="2757645"/>
            <a:chExt cx="8821337" cy="4035107"/>
          </a:xfrm>
        </p:grpSpPr>
        <p:sp>
          <p:nvSpPr>
            <p:cNvPr id="4" name="Téglalap 3"/>
            <p:cNvSpPr/>
            <p:nvPr/>
          </p:nvSpPr>
          <p:spPr>
            <a:xfrm>
              <a:off x="3178629" y="2757645"/>
              <a:ext cx="8821337" cy="403510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258956" y="4535711"/>
              <a:ext cx="3482427" cy="478974"/>
            </a:xfrm>
            <a:prstGeom prst="trapezoid">
              <a:avLst>
                <a:gd name="adj" fmla="val 6970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rapezoid 13"/>
            <p:cNvSpPr/>
            <p:nvPr/>
          </p:nvSpPr>
          <p:spPr>
            <a:xfrm rot="10800000">
              <a:off x="4760680" y="2896185"/>
              <a:ext cx="4580879" cy="413072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rapezoid 13"/>
            <p:cNvSpPr/>
            <p:nvPr/>
          </p:nvSpPr>
          <p:spPr>
            <a:xfrm rot="10800000" flipV="1">
              <a:off x="4760679" y="6268269"/>
              <a:ext cx="4580879" cy="413073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rapezoid 18"/>
            <p:cNvSpPr/>
            <p:nvPr/>
          </p:nvSpPr>
          <p:spPr>
            <a:xfrm rot="16200000">
              <a:off x="7161629" y="4305158"/>
              <a:ext cx="3482427" cy="940079"/>
            </a:xfrm>
            <a:prstGeom prst="trapezoid">
              <a:avLst>
                <a:gd name="adj" fmla="val 41734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321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lhő 3"/>
          <p:cNvSpPr/>
          <p:nvPr/>
        </p:nvSpPr>
        <p:spPr>
          <a:xfrm>
            <a:off x="1069145" y="745587"/>
            <a:ext cx="1322363" cy="1491175"/>
          </a:xfrm>
          <a:prstGeom prst="clou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rapezoid 5"/>
          <p:cNvSpPr/>
          <p:nvPr/>
        </p:nvSpPr>
        <p:spPr>
          <a:xfrm>
            <a:off x="3458307" y="1702190"/>
            <a:ext cx="872197" cy="1350499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elhő 4"/>
          <p:cNvSpPr/>
          <p:nvPr/>
        </p:nvSpPr>
        <p:spPr>
          <a:xfrm>
            <a:off x="3233225" y="745587"/>
            <a:ext cx="1322363" cy="1491175"/>
          </a:xfrm>
          <a:prstGeom prst="cloud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Csoportba foglalás 2"/>
          <p:cNvGrpSpPr>
            <a:grpSpLocks noChangeAspect="1"/>
          </p:cNvGrpSpPr>
          <p:nvPr/>
        </p:nvGrpSpPr>
        <p:grpSpPr>
          <a:xfrm>
            <a:off x="5355213" y="-590843"/>
            <a:ext cx="2669725" cy="3643532"/>
            <a:chOff x="5355213" y="-590843"/>
            <a:chExt cx="2669725" cy="3643532"/>
          </a:xfrm>
        </p:grpSpPr>
        <p:sp>
          <p:nvSpPr>
            <p:cNvPr id="8" name="Ív 7"/>
            <p:cNvSpPr/>
            <p:nvPr/>
          </p:nvSpPr>
          <p:spPr>
            <a:xfrm flipV="1">
              <a:off x="5355213" y="-590843"/>
              <a:ext cx="970670" cy="3643532"/>
            </a:xfrm>
            <a:prstGeom prst="arc">
              <a:avLst>
                <a:gd name="adj1" fmla="val 1643314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Ív 8"/>
            <p:cNvSpPr/>
            <p:nvPr/>
          </p:nvSpPr>
          <p:spPr>
            <a:xfrm flipH="1" flipV="1">
              <a:off x="7052938" y="-590843"/>
              <a:ext cx="972000" cy="3643532"/>
            </a:xfrm>
            <a:prstGeom prst="arc">
              <a:avLst>
                <a:gd name="adj1" fmla="val 1643314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" name="Egyenes összekötő 10"/>
            <p:cNvCxnSpPr>
              <a:stCxn id="8" idx="0"/>
              <a:endCxn id="9" idx="0"/>
            </p:cNvCxnSpPr>
            <p:nvPr/>
          </p:nvCxnSpPr>
          <p:spPr>
            <a:xfrm>
              <a:off x="5960454" y="2996215"/>
              <a:ext cx="1458568" cy="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/>
            <p:cNvCxnSpPr>
              <a:endCxn id="9" idx="2"/>
            </p:cNvCxnSpPr>
            <p:nvPr/>
          </p:nvCxnSpPr>
          <p:spPr>
            <a:xfrm>
              <a:off x="6325883" y="1230923"/>
              <a:ext cx="7270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elhő 9"/>
          <p:cNvSpPr/>
          <p:nvPr/>
        </p:nvSpPr>
        <p:spPr>
          <a:xfrm>
            <a:off x="1111235" y="3010485"/>
            <a:ext cx="1322363" cy="1491175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Felhő 11"/>
          <p:cNvSpPr/>
          <p:nvPr/>
        </p:nvSpPr>
        <p:spPr>
          <a:xfrm rot="4999405">
            <a:off x="7639482" y="3300254"/>
            <a:ext cx="1663684" cy="339341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7" name="Csoportba foglalás 16"/>
          <p:cNvGrpSpPr>
            <a:grpSpLocks noChangeAspect="1"/>
          </p:cNvGrpSpPr>
          <p:nvPr/>
        </p:nvGrpSpPr>
        <p:grpSpPr>
          <a:xfrm>
            <a:off x="9818255" y="900331"/>
            <a:ext cx="1498166" cy="1181685"/>
            <a:chOff x="9266712" y="1693034"/>
            <a:chExt cx="1498166" cy="1181685"/>
          </a:xfrm>
        </p:grpSpPr>
        <p:sp>
          <p:nvSpPr>
            <p:cNvPr id="2" name="Hold 1"/>
            <p:cNvSpPr/>
            <p:nvPr/>
          </p:nvSpPr>
          <p:spPr>
            <a:xfrm>
              <a:off x="9767112" y="1693034"/>
              <a:ext cx="369206" cy="1181685"/>
            </a:xfrm>
            <a:prstGeom prst="moon">
              <a:avLst>
                <a:gd name="adj" fmla="val 8711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Ellipszis 13"/>
            <p:cNvSpPr/>
            <p:nvPr/>
          </p:nvSpPr>
          <p:spPr>
            <a:xfrm>
              <a:off x="9318641" y="2129133"/>
              <a:ext cx="1420837" cy="309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Hold 14"/>
            <p:cNvSpPr/>
            <p:nvPr/>
          </p:nvSpPr>
          <p:spPr>
            <a:xfrm>
              <a:off x="10584789" y="2072763"/>
              <a:ext cx="180089" cy="422232"/>
            </a:xfrm>
            <a:prstGeom prst="moon">
              <a:avLst>
                <a:gd name="adj" fmla="val 875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Háromszög 15"/>
            <p:cNvSpPr/>
            <p:nvPr/>
          </p:nvSpPr>
          <p:spPr>
            <a:xfrm rot="16200000">
              <a:off x="9256180" y="2217036"/>
              <a:ext cx="154745" cy="13368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5683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Csoportba foglalás 21"/>
          <p:cNvGrpSpPr>
            <a:grpSpLocks noChangeAspect="1"/>
          </p:cNvGrpSpPr>
          <p:nvPr/>
        </p:nvGrpSpPr>
        <p:grpSpPr>
          <a:xfrm>
            <a:off x="819050" y="530554"/>
            <a:ext cx="3240002" cy="3240000"/>
            <a:chOff x="819051" y="530554"/>
            <a:chExt cx="2160001" cy="2160000"/>
          </a:xfrm>
        </p:grpSpPr>
        <p:sp>
          <p:nvSpPr>
            <p:cNvPr id="2" name="Téglalap 1"/>
            <p:cNvSpPr/>
            <p:nvPr/>
          </p:nvSpPr>
          <p:spPr>
            <a:xfrm>
              <a:off x="819052" y="530554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Téglalap 2"/>
            <p:cNvSpPr/>
            <p:nvPr/>
          </p:nvSpPr>
          <p:spPr>
            <a:xfrm>
              <a:off x="819051" y="530554"/>
              <a:ext cx="54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 3"/>
            <p:cNvSpPr/>
            <p:nvPr/>
          </p:nvSpPr>
          <p:spPr>
            <a:xfrm>
              <a:off x="2439052" y="530554"/>
              <a:ext cx="54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/>
          <p:cNvGrpSpPr>
            <a:grpSpLocks noChangeAspect="1"/>
          </p:cNvGrpSpPr>
          <p:nvPr/>
        </p:nvGrpSpPr>
        <p:grpSpPr>
          <a:xfrm>
            <a:off x="4991000" y="1236904"/>
            <a:ext cx="3240002" cy="3240000"/>
            <a:chOff x="3917851" y="530554"/>
            <a:chExt cx="2160001" cy="2160000"/>
          </a:xfrm>
        </p:grpSpPr>
        <p:sp>
          <p:nvSpPr>
            <p:cNvPr id="12" name="Téglalap 11"/>
            <p:cNvSpPr/>
            <p:nvPr/>
          </p:nvSpPr>
          <p:spPr>
            <a:xfrm>
              <a:off x="3917852" y="530554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3917851" y="530554"/>
              <a:ext cx="54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5537852" y="530554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5537852" y="2150554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37581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Csoportba foglalás 31"/>
          <p:cNvGrpSpPr/>
          <p:nvPr/>
        </p:nvGrpSpPr>
        <p:grpSpPr>
          <a:xfrm>
            <a:off x="340081" y="443822"/>
            <a:ext cx="3240000" cy="3240000"/>
            <a:chOff x="340081" y="443822"/>
            <a:chExt cx="3240000" cy="3240000"/>
          </a:xfrm>
        </p:grpSpPr>
        <p:sp>
          <p:nvSpPr>
            <p:cNvPr id="3" name="Téglalap 2"/>
            <p:cNvSpPr/>
            <p:nvPr/>
          </p:nvSpPr>
          <p:spPr>
            <a:xfrm>
              <a:off x="340081" y="443822"/>
              <a:ext cx="3240000" cy="32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 3"/>
            <p:cNvSpPr/>
            <p:nvPr/>
          </p:nvSpPr>
          <p:spPr>
            <a:xfrm>
              <a:off x="340081" y="443822"/>
              <a:ext cx="540000" cy="32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>
              <a:off x="3040081" y="443822"/>
              <a:ext cx="540000" cy="32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1926627" y="443822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/>
            <p:cNvSpPr/>
            <p:nvPr/>
          </p:nvSpPr>
          <p:spPr>
            <a:xfrm>
              <a:off x="1926445" y="151790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/>
            <p:cNvSpPr/>
            <p:nvPr/>
          </p:nvSpPr>
          <p:spPr>
            <a:xfrm>
              <a:off x="1926445" y="2600862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" name="Téglalap 12"/>
          <p:cNvSpPr/>
          <p:nvPr/>
        </p:nvSpPr>
        <p:spPr>
          <a:xfrm>
            <a:off x="1570845" y="4151203"/>
            <a:ext cx="72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6" name="Csoportba foglalás 45"/>
          <p:cNvGrpSpPr/>
          <p:nvPr/>
        </p:nvGrpSpPr>
        <p:grpSpPr>
          <a:xfrm>
            <a:off x="4962302" y="623822"/>
            <a:ext cx="3244536" cy="3240000"/>
            <a:chOff x="6088645" y="1340862"/>
            <a:chExt cx="3244536" cy="3240000"/>
          </a:xfrm>
        </p:grpSpPr>
        <p:sp>
          <p:nvSpPr>
            <p:cNvPr id="34" name="Téglalap 33"/>
            <p:cNvSpPr/>
            <p:nvPr/>
          </p:nvSpPr>
          <p:spPr>
            <a:xfrm>
              <a:off x="6093181" y="1340862"/>
              <a:ext cx="3240000" cy="32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/>
            <p:cNvSpPr/>
            <p:nvPr/>
          </p:nvSpPr>
          <p:spPr>
            <a:xfrm>
              <a:off x="6093181" y="1340862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/>
            <p:cNvSpPr/>
            <p:nvPr/>
          </p:nvSpPr>
          <p:spPr>
            <a:xfrm>
              <a:off x="8793181" y="1340862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/>
            <p:cNvSpPr/>
            <p:nvPr/>
          </p:nvSpPr>
          <p:spPr>
            <a:xfrm>
              <a:off x="7679727" y="1340862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/>
            <p:cNvSpPr/>
            <p:nvPr/>
          </p:nvSpPr>
          <p:spPr>
            <a:xfrm>
              <a:off x="7679545" y="241494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/>
            <p:cNvSpPr/>
            <p:nvPr/>
          </p:nvSpPr>
          <p:spPr>
            <a:xfrm>
              <a:off x="7679545" y="3497902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Téglalap 39"/>
            <p:cNvSpPr/>
            <p:nvPr/>
          </p:nvSpPr>
          <p:spPr>
            <a:xfrm>
              <a:off x="6093181" y="4039165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Téglalap 40"/>
            <p:cNvSpPr/>
            <p:nvPr/>
          </p:nvSpPr>
          <p:spPr>
            <a:xfrm>
              <a:off x="8793181" y="4039165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/>
            <p:cNvSpPr/>
            <p:nvPr/>
          </p:nvSpPr>
          <p:spPr>
            <a:xfrm rot="5400000">
              <a:off x="9112645" y="278001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/>
            <p:cNvSpPr/>
            <p:nvPr/>
          </p:nvSpPr>
          <p:spPr>
            <a:xfrm rot="5400000">
              <a:off x="6232645" y="278001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/>
            <p:cNvSpPr/>
            <p:nvPr/>
          </p:nvSpPr>
          <p:spPr>
            <a:xfrm>
              <a:off x="6563545" y="2960862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/>
            <p:cNvSpPr/>
            <p:nvPr/>
          </p:nvSpPr>
          <p:spPr>
            <a:xfrm>
              <a:off x="8792999" y="1880862"/>
              <a:ext cx="72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09589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/>
          <p:cNvGrpSpPr>
            <a:grpSpLocks noChangeAspect="1"/>
          </p:cNvGrpSpPr>
          <p:nvPr/>
        </p:nvGrpSpPr>
        <p:grpSpPr>
          <a:xfrm>
            <a:off x="470499" y="729572"/>
            <a:ext cx="4320000" cy="4320000"/>
            <a:chOff x="340081" y="443822"/>
            <a:chExt cx="2160000" cy="2160000"/>
          </a:xfrm>
        </p:grpSpPr>
        <p:sp>
          <p:nvSpPr>
            <p:cNvPr id="3" name="Téglalap 2"/>
            <p:cNvSpPr>
              <a:spLocks noChangeAspect="1"/>
            </p:cNvSpPr>
            <p:nvPr/>
          </p:nvSpPr>
          <p:spPr>
            <a:xfrm>
              <a:off x="340081" y="443822"/>
              <a:ext cx="2160000" cy="21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1384081" y="443822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/>
            <p:cNvSpPr/>
            <p:nvPr/>
          </p:nvSpPr>
          <p:spPr>
            <a:xfrm>
              <a:off x="1384081" y="152266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9" name="Téglalap 8"/>
          <p:cNvSpPr>
            <a:spLocks noChangeAspect="1"/>
          </p:cNvSpPr>
          <p:nvPr/>
        </p:nvSpPr>
        <p:spPr>
          <a:xfrm>
            <a:off x="5331473" y="731884"/>
            <a:ext cx="2160000" cy="43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>
            <a:spLocks noChangeAspect="1"/>
          </p:cNvSpPr>
          <p:nvPr/>
        </p:nvSpPr>
        <p:spPr>
          <a:xfrm>
            <a:off x="8110959" y="729572"/>
            <a:ext cx="1440000" cy="43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>
            <a:spLocks noChangeAspect="1"/>
          </p:cNvSpPr>
          <p:nvPr/>
        </p:nvSpPr>
        <p:spPr>
          <a:xfrm>
            <a:off x="10317242" y="729572"/>
            <a:ext cx="1440000" cy="4320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30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/>
        </p:nvGrpSpPr>
        <p:grpSpPr>
          <a:xfrm>
            <a:off x="1378856" y="653144"/>
            <a:ext cx="3600000" cy="2160000"/>
            <a:chOff x="1378856" y="653144"/>
            <a:chExt cx="3600000" cy="2160000"/>
          </a:xfrm>
        </p:grpSpPr>
        <p:sp>
          <p:nvSpPr>
            <p:cNvPr id="4" name="Téglalap 3"/>
            <p:cNvSpPr/>
            <p:nvPr/>
          </p:nvSpPr>
          <p:spPr>
            <a:xfrm rot="5400000">
              <a:off x="3718856" y="1553144"/>
              <a:ext cx="21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Téglalap 2"/>
            <p:cNvSpPr/>
            <p:nvPr/>
          </p:nvSpPr>
          <p:spPr>
            <a:xfrm rot="5400000">
              <a:off x="478856" y="1553144"/>
              <a:ext cx="216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/>
            <p:cNvSpPr/>
            <p:nvPr/>
          </p:nvSpPr>
          <p:spPr>
            <a:xfrm>
              <a:off x="1378856" y="1553144"/>
              <a:ext cx="3600000" cy="36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" name="Téglalap 5"/>
          <p:cNvSpPr/>
          <p:nvPr/>
        </p:nvSpPr>
        <p:spPr>
          <a:xfrm>
            <a:off x="6669199" y="653144"/>
            <a:ext cx="3600000" cy="21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198856" y="4828572"/>
            <a:ext cx="360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 rot="5400000">
            <a:off x="4258855" y="4080640"/>
            <a:ext cx="360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13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097280" y="731520"/>
            <a:ext cx="1800000" cy="18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1" name="Csoportba foglalás 10"/>
          <p:cNvGrpSpPr>
            <a:grpSpLocks noChangeAspect="1"/>
          </p:cNvGrpSpPr>
          <p:nvPr/>
        </p:nvGrpSpPr>
        <p:grpSpPr>
          <a:xfrm>
            <a:off x="4146773" y="731520"/>
            <a:ext cx="1800051" cy="1800000"/>
            <a:chOff x="4364487" y="1958389"/>
            <a:chExt cx="1800051" cy="1800000"/>
          </a:xfrm>
        </p:grpSpPr>
        <p:sp>
          <p:nvSpPr>
            <p:cNvPr id="12" name="Téglalap 11"/>
            <p:cNvSpPr/>
            <p:nvPr/>
          </p:nvSpPr>
          <p:spPr>
            <a:xfrm rot="5400000">
              <a:off x="5084537" y="1238389"/>
              <a:ext cx="360000" cy="18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/>
            <p:cNvSpPr/>
            <p:nvPr/>
          </p:nvSpPr>
          <p:spPr>
            <a:xfrm rot="5400000">
              <a:off x="5084487" y="1600770"/>
              <a:ext cx="360000" cy="18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/>
            <p:cNvSpPr/>
            <p:nvPr/>
          </p:nvSpPr>
          <p:spPr>
            <a:xfrm rot="5400000">
              <a:off x="5084537" y="1963947"/>
              <a:ext cx="360000" cy="18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/>
            <p:cNvSpPr/>
            <p:nvPr/>
          </p:nvSpPr>
          <p:spPr>
            <a:xfrm rot="5400000">
              <a:off x="5084537" y="2318389"/>
              <a:ext cx="360000" cy="18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/>
            <p:cNvSpPr/>
            <p:nvPr/>
          </p:nvSpPr>
          <p:spPr>
            <a:xfrm rot="5400000">
              <a:off x="5084537" y="2678389"/>
              <a:ext cx="360000" cy="18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/>
            <p:cNvSpPr/>
            <p:nvPr/>
          </p:nvSpPr>
          <p:spPr>
            <a:xfrm>
              <a:off x="4364536" y="1958389"/>
              <a:ext cx="360000" cy="18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/>
            <p:cNvSpPr/>
            <p:nvPr/>
          </p:nvSpPr>
          <p:spPr>
            <a:xfrm>
              <a:off x="5804538" y="1958389"/>
              <a:ext cx="360000" cy="18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" name="Téglalap 2"/>
          <p:cNvSpPr/>
          <p:nvPr/>
        </p:nvSpPr>
        <p:spPr>
          <a:xfrm>
            <a:off x="865721" y="3466235"/>
            <a:ext cx="5400000" cy="180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322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06880" y="712539"/>
            <a:ext cx="2700000" cy="54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2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/>
          <p:cNvGrpSpPr>
            <a:grpSpLocks noChangeAspect="1"/>
          </p:cNvGrpSpPr>
          <p:nvPr/>
        </p:nvGrpSpPr>
        <p:grpSpPr>
          <a:xfrm>
            <a:off x="519613" y="259626"/>
            <a:ext cx="5152674" cy="2356966"/>
            <a:chOff x="3178629" y="2757645"/>
            <a:chExt cx="8821337" cy="4035107"/>
          </a:xfrm>
        </p:grpSpPr>
        <p:sp>
          <p:nvSpPr>
            <p:cNvPr id="5" name="Téglalap 4"/>
            <p:cNvSpPr/>
            <p:nvPr/>
          </p:nvSpPr>
          <p:spPr>
            <a:xfrm>
              <a:off x="3178629" y="2757645"/>
              <a:ext cx="8821337" cy="403510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3258956" y="4535711"/>
              <a:ext cx="3482427" cy="478974"/>
            </a:xfrm>
            <a:prstGeom prst="trapezoid">
              <a:avLst>
                <a:gd name="adj" fmla="val 6970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rapezoid 13"/>
            <p:cNvSpPr/>
            <p:nvPr/>
          </p:nvSpPr>
          <p:spPr>
            <a:xfrm rot="10800000">
              <a:off x="4760680" y="2896185"/>
              <a:ext cx="4580879" cy="413072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rapezoid 13"/>
            <p:cNvSpPr/>
            <p:nvPr/>
          </p:nvSpPr>
          <p:spPr>
            <a:xfrm rot="10800000" flipV="1">
              <a:off x="4760679" y="6268269"/>
              <a:ext cx="4580879" cy="413073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7161629" y="4305158"/>
              <a:ext cx="3482427" cy="940079"/>
            </a:xfrm>
            <a:prstGeom prst="trapezoid">
              <a:avLst>
                <a:gd name="adj" fmla="val 41734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519613" y="3844543"/>
            <a:ext cx="5152674" cy="2356966"/>
            <a:chOff x="3178629" y="2757645"/>
            <a:chExt cx="8821337" cy="4035107"/>
          </a:xfrm>
        </p:grpSpPr>
        <p:sp>
          <p:nvSpPr>
            <p:cNvPr id="11" name="Téglalap 10"/>
            <p:cNvSpPr/>
            <p:nvPr/>
          </p:nvSpPr>
          <p:spPr>
            <a:xfrm>
              <a:off x="3178629" y="2757645"/>
              <a:ext cx="8821337" cy="40351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 rot="5400000">
              <a:off x="3258956" y="4535711"/>
              <a:ext cx="3482427" cy="478974"/>
            </a:xfrm>
            <a:prstGeom prst="trapezoid">
              <a:avLst>
                <a:gd name="adj" fmla="val 6970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rapezoid 13"/>
            <p:cNvSpPr/>
            <p:nvPr/>
          </p:nvSpPr>
          <p:spPr>
            <a:xfrm rot="10800000">
              <a:off x="4760680" y="2896185"/>
              <a:ext cx="4580879" cy="413072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rapezoid 13"/>
            <p:cNvSpPr/>
            <p:nvPr/>
          </p:nvSpPr>
          <p:spPr>
            <a:xfrm rot="10800000" flipV="1">
              <a:off x="4760679" y="6268269"/>
              <a:ext cx="4580879" cy="413073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rapezoid 14"/>
            <p:cNvSpPr/>
            <p:nvPr/>
          </p:nvSpPr>
          <p:spPr>
            <a:xfrm rot="16200000">
              <a:off x="7161629" y="4305158"/>
              <a:ext cx="3482427" cy="940079"/>
            </a:xfrm>
            <a:prstGeom prst="trapezoid">
              <a:avLst>
                <a:gd name="adj" fmla="val 41734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" name="Csoportba foglalás 15"/>
          <p:cNvGrpSpPr>
            <a:grpSpLocks noChangeAspect="1"/>
          </p:cNvGrpSpPr>
          <p:nvPr/>
        </p:nvGrpSpPr>
        <p:grpSpPr>
          <a:xfrm>
            <a:off x="6282709" y="259626"/>
            <a:ext cx="5152674" cy="2356966"/>
            <a:chOff x="3178629" y="2757645"/>
            <a:chExt cx="8821337" cy="4035107"/>
          </a:xfrm>
        </p:grpSpPr>
        <p:sp>
          <p:nvSpPr>
            <p:cNvPr id="17" name="Téglalap 16"/>
            <p:cNvSpPr/>
            <p:nvPr/>
          </p:nvSpPr>
          <p:spPr>
            <a:xfrm>
              <a:off x="3178629" y="2757645"/>
              <a:ext cx="8821337" cy="403510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rapezoid 17"/>
            <p:cNvSpPr/>
            <p:nvPr/>
          </p:nvSpPr>
          <p:spPr>
            <a:xfrm rot="5400000">
              <a:off x="3258956" y="4535711"/>
              <a:ext cx="3482427" cy="478974"/>
            </a:xfrm>
            <a:prstGeom prst="trapezoid">
              <a:avLst>
                <a:gd name="adj" fmla="val 6970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rapezoid 13"/>
            <p:cNvSpPr/>
            <p:nvPr/>
          </p:nvSpPr>
          <p:spPr>
            <a:xfrm rot="10800000">
              <a:off x="4760680" y="2896185"/>
              <a:ext cx="4580879" cy="413072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rapezoid 13"/>
            <p:cNvSpPr/>
            <p:nvPr/>
          </p:nvSpPr>
          <p:spPr>
            <a:xfrm rot="10800000" flipV="1">
              <a:off x="4760679" y="6268269"/>
              <a:ext cx="4580879" cy="413073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rapezoid 20"/>
            <p:cNvSpPr/>
            <p:nvPr/>
          </p:nvSpPr>
          <p:spPr>
            <a:xfrm rot="16200000">
              <a:off x="7161629" y="4305158"/>
              <a:ext cx="3482427" cy="940079"/>
            </a:xfrm>
            <a:prstGeom prst="trapezoid">
              <a:avLst>
                <a:gd name="adj" fmla="val 41734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" name="Csoportba foglalás 21"/>
          <p:cNvGrpSpPr>
            <a:grpSpLocks noChangeAspect="1"/>
          </p:cNvGrpSpPr>
          <p:nvPr/>
        </p:nvGrpSpPr>
        <p:grpSpPr>
          <a:xfrm>
            <a:off x="6282709" y="3844543"/>
            <a:ext cx="5152674" cy="2356966"/>
            <a:chOff x="3178629" y="2757645"/>
            <a:chExt cx="8821337" cy="4035107"/>
          </a:xfrm>
        </p:grpSpPr>
        <p:sp>
          <p:nvSpPr>
            <p:cNvPr id="23" name="Téglalap 22"/>
            <p:cNvSpPr/>
            <p:nvPr/>
          </p:nvSpPr>
          <p:spPr>
            <a:xfrm>
              <a:off x="3178629" y="2757645"/>
              <a:ext cx="8821337" cy="40351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rapezoid 23"/>
            <p:cNvSpPr/>
            <p:nvPr/>
          </p:nvSpPr>
          <p:spPr>
            <a:xfrm rot="5400000">
              <a:off x="3258956" y="4535711"/>
              <a:ext cx="3482427" cy="478974"/>
            </a:xfrm>
            <a:prstGeom prst="trapezoid">
              <a:avLst>
                <a:gd name="adj" fmla="val 6970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rapezoid 13"/>
            <p:cNvSpPr/>
            <p:nvPr/>
          </p:nvSpPr>
          <p:spPr>
            <a:xfrm rot="10800000">
              <a:off x="4760680" y="2896185"/>
              <a:ext cx="4580879" cy="413072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rapezoid 13"/>
            <p:cNvSpPr/>
            <p:nvPr/>
          </p:nvSpPr>
          <p:spPr>
            <a:xfrm rot="10800000" flipV="1">
              <a:off x="4760679" y="6268269"/>
              <a:ext cx="4580879" cy="413073"/>
            </a:xfrm>
            <a:custGeom>
              <a:avLst/>
              <a:gdLst>
                <a:gd name="connsiteX0" fmla="*/ 0 w 4187373"/>
                <a:gd name="connsiteY0" fmla="*/ 969928 h 969928"/>
                <a:gd name="connsiteX1" fmla="*/ 1209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2977524 w 4187373"/>
                <a:gd name="connsiteY2" fmla="*/ 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1717849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  <a:gd name="connsiteX0" fmla="*/ 0 w 4187373"/>
                <a:gd name="connsiteY0" fmla="*/ 969928 h 969928"/>
                <a:gd name="connsiteX1" fmla="*/ 921800 w 4187373"/>
                <a:gd name="connsiteY1" fmla="*/ 0 h 969928"/>
                <a:gd name="connsiteX2" fmla="*/ 3680700 w 4187373"/>
                <a:gd name="connsiteY2" fmla="*/ 30830 h 969928"/>
                <a:gd name="connsiteX3" fmla="*/ 4187373 w 4187373"/>
                <a:gd name="connsiteY3" fmla="*/ 969928 h 969928"/>
                <a:gd name="connsiteX4" fmla="*/ 0 w 4187373"/>
                <a:gd name="connsiteY4" fmla="*/ 969928 h 9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7373" h="969928">
                  <a:moveTo>
                    <a:pt x="0" y="969928"/>
                  </a:moveTo>
                  <a:lnTo>
                    <a:pt x="921800" y="0"/>
                  </a:lnTo>
                  <a:lnTo>
                    <a:pt x="3680700" y="30830"/>
                  </a:lnTo>
                  <a:lnTo>
                    <a:pt x="4187373" y="969928"/>
                  </a:lnTo>
                  <a:lnTo>
                    <a:pt x="0" y="96992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rapezoid 26"/>
            <p:cNvSpPr/>
            <p:nvPr/>
          </p:nvSpPr>
          <p:spPr>
            <a:xfrm rot="16200000">
              <a:off x="7161629" y="4305158"/>
              <a:ext cx="3482427" cy="940079"/>
            </a:xfrm>
            <a:prstGeom prst="trapezoid">
              <a:avLst>
                <a:gd name="adj" fmla="val 41734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77615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soportba foglalás 11"/>
          <p:cNvGrpSpPr>
            <a:grpSpLocks noChangeAspect="1"/>
          </p:cNvGrpSpPr>
          <p:nvPr/>
        </p:nvGrpSpPr>
        <p:grpSpPr>
          <a:xfrm>
            <a:off x="725026" y="1070969"/>
            <a:ext cx="6840000" cy="2880000"/>
            <a:chOff x="725026" y="1070969"/>
            <a:chExt cx="6840000" cy="2880000"/>
          </a:xfrm>
        </p:grpSpPr>
        <p:sp>
          <p:nvSpPr>
            <p:cNvPr id="4" name="Téglalap 3"/>
            <p:cNvSpPr/>
            <p:nvPr/>
          </p:nvSpPr>
          <p:spPr>
            <a:xfrm>
              <a:off x="725026" y="1070969"/>
              <a:ext cx="5400000" cy="28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6125026" y="1250969"/>
              <a:ext cx="1440000" cy="25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rapezoid 4"/>
            <p:cNvSpPr/>
            <p:nvPr/>
          </p:nvSpPr>
          <p:spPr>
            <a:xfrm rot="16200000">
              <a:off x="6194968" y="2420969"/>
              <a:ext cx="2340000" cy="180000"/>
            </a:xfrm>
            <a:prstGeom prst="trapezoid">
              <a:avLst>
                <a:gd name="adj" fmla="val 41734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6334125" y="3636169"/>
              <a:ext cx="1085612" cy="89800"/>
            </a:xfrm>
            <a:prstGeom prst="trapezoid">
              <a:avLst>
                <a:gd name="adj" fmla="val 208638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rapezoid 10"/>
            <p:cNvSpPr/>
            <p:nvPr/>
          </p:nvSpPr>
          <p:spPr>
            <a:xfrm rot="10800000">
              <a:off x="6333970" y="1296519"/>
              <a:ext cx="1085612" cy="89800"/>
            </a:xfrm>
            <a:prstGeom prst="trapezoid">
              <a:avLst>
                <a:gd name="adj" fmla="val 208638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76104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857250" y="904875"/>
            <a:ext cx="5581650" cy="3467100"/>
            <a:chOff x="2000250" y="1114425"/>
            <a:chExt cx="5581650" cy="3467100"/>
          </a:xfrm>
        </p:grpSpPr>
        <p:sp>
          <p:nvSpPr>
            <p:cNvPr id="4" name="Téglalap 3"/>
            <p:cNvSpPr/>
            <p:nvPr/>
          </p:nvSpPr>
          <p:spPr>
            <a:xfrm>
              <a:off x="2000250" y="1524000"/>
              <a:ext cx="2000250" cy="26479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/>
            <p:cNvSpPr/>
            <p:nvPr/>
          </p:nvSpPr>
          <p:spPr>
            <a:xfrm>
              <a:off x="4000500" y="2085975"/>
              <a:ext cx="3581400" cy="1524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2314575" y="1114425"/>
              <a:ext cx="1371600" cy="4095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/>
            <p:cNvSpPr/>
            <p:nvPr/>
          </p:nvSpPr>
          <p:spPr>
            <a:xfrm>
              <a:off x="2314575" y="4171950"/>
              <a:ext cx="1371600" cy="4095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/>
            <p:cNvSpPr/>
            <p:nvPr/>
          </p:nvSpPr>
          <p:spPr>
            <a:xfrm>
              <a:off x="6343650" y="1866900"/>
              <a:ext cx="742950" cy="219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/>
            <p:cNvSpPr/>
            <p:nvPr/>
          </p:nvSpPr>
          <p:spPr>
            <a:xfrm>
              <a:off x="6343650" y="3609975"/>
              <a:ext cx="742950" cy="219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8432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Csoportba foglalás 9"/>
          <p:cNvGrpSpPr/>
          <p:nvPr/>
        </p:nvGrpSpPr>
        <p:grpSpPr>
          <a:xfrm>
            <a:off x="489242" y="426942"/>
            <a:ext cx="2119085" cy="2767591"/>
            <a:chOff x="5210628" y="1035152"/>
            <a:chExt cx="2119085" cy="2767591"/>
          </a:xfrm>
        </p:grpSpPr>
        <p:sp>
          <p:nvSpPr>
            <p:cNvPr id="4" name="Kocka 3"/>
            <p:cNvSpPr/>
            <p:nvPr/>
          </p:nvSpPr>
          <p:spPr>
            <a:xfrm>
              <a:off x="5326742" y="2017486"/>
              <a:ext cx="2002971" cy="178525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Háromszög 4"/>
            <p:cNvSpPr/>
            <p:nvPr/>
          </p:nvSpPr>
          <p:spPr>
            <a:xfrm>
              <a:off x="5210628" y="1465941"/>
              <a:ext cx="1785258" cy="10014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Romboid 6"/>
            <p:cNvSpPr/>
            <p:nvPr/>
          </p:nvSpPr>
          <p:spPr>
            <a:xfrm rot="2890826">
              <a:off x="6197940" y="1282722"/>
              <a:ext cx="1322453" cy="827314"/>
            </a:xfrm>
            <a:prstGeom prst="parallelogram">
              <a:avLst>
                <a:gd name="adj" fmla="val 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/>
            <p:cNvSpPr/>
            <p:nvPr/>
          </p:nvSpPr>
          <p:spPr>
            <a:xfrm>
              <a:off x="5515429" y="2960914"/>
              <a:ext cx="420914" cy="8418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/>
            <p:cNvSpPr/>
            <p:nvPr/>
          </p:nvSpPr>
          <p:spPr>
            <a:xfrm>
              <a:off x="6125030" y="2960913"/>
              <a:ext cx="595084" cy="37737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1454874" y="3464232"/>
            <a:ext cx="4529796" cy="2856302"/>
            <a:chOff x="5486400" y="1235052"/>
            <a:chExt cx="4529796" cy="2856302"/>
          </a:xfrm>
        </p:grpSpPr>
        <p:sp>
          <p:nvSpPr>
            <p:cNvPr id="12" name="Kocka 11"/>
            <p:cNvSpPr/>
            <p:nvPr/>
          </p:nvSpPr>
          <p:spPr>
            <a:xfrm>
              <a:off x="5486400" y="2473570"/>
              <a:ext cx="4529796" cy="1617784"/>
            </a:xfrm>
            <a:prstGeom prst="cube">
              <a:avLst>
                <a:gd name="adj" fmla="val 50217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enger 12"/>
            <p:cNvSpPr/>
            <p:nvPr/>
          </p:nvSpPr>
          <p:spPr>
            <a:xfrm>
              <a:off x="6272256" y="1235052"/>
              <a:ext cx="281353" cy="1453220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enger 13"/>
            <p:cNvSpPr/>
            <p:nvPr/>
          </p:nvSpPr>
          <p:spPr>
            <a:xfrm>
              <a:off x="6056742" y="1451869"/>
              <a:ext cx="281353" cy="1453220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Henger 14"/>
            <p:cNvSpPr/>
            <p:nvPr/>
          </p:nvSpPr>
          <p:spPr>
            <a:xfrm>
              <a:off x="5829023" y="1746960"/>
              <a:ext cx="281353" cy="1453220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6" name="Csoportba foglalás 15"/>
            <p:cNvGrpSpPr/>
            <p:nvPr/>
          </p:nvGrpSpPr>
          <p:grpSpPr>
            <a:xfrm>
              <a:off x="6521016" y="2123619"/>
              <a:ext cx="1276664" cy="1168174"/>
              <a:chOff x="6620076" y="2123619"/>
              <a:chExt cx="1276664" cy="1168174"/>
            </a:xfrm>
          </p:grpSpPr>
          <p:sp>
            <p:nvSpPr>
              <p:cNvPr id="29" name="Derékszögű háromszög 28"/>
              <p:cNvSpPr/>
              <p:nvPr/>
            </p:nvSpPr>
            <p:spPr>
              <a:xfrm>
                <a:off x="6620076" y="2905090"/>
                <a:ext cx="660531" cy="3867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Romboid 29"/>
              <p:cNvSpPr/>
              <p:nvPr/>
            </p:nvSpPr>
            <p:spPr>
              <a:xfrm rot="1842882">
                <a:off x="6829268" y="2123619"/>
                <a:ext cx="1067472" cy="1129829"/>
              </a:xfrm>
              <a:prstGeom prst="parallelogram">
                <a:avLst>
                  <a:gd name="adj" fmla="val 2774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Romboid 30"/>
              <p:cNvSpPr/>
              <p:nvPr/>
            </p:nvSpPr>
            <p:spPr>
              <a:xfrm rot="1842882">
                <a:off x="7144119" y="2357348"/>
                <a:ext cx="502836" cy="653876"/>
              </a:xfrm>
              <a:prstGeom prst="parallelogram">
                <a:avLst>
                  <a:gd name="adj" fmla="val 2774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7" name="Csoportba foglalás 16"/>
            <p:cNvGrpSpPr/>
            <p:nvPr/>
          </p:nvGrpSpPr>
          <p:grpSpPr>
            <a:xfrm>
              <a:off x="7191666" y="2123618"/>
              <a:ext cx="1276664" cy="1168174"/>
              <a:chOff x="7321206" y="2123618"/>
              <a:chExt cx="1276664" cy="1168174"/>
            </a:xfrm>
          </p:grpSpPr>
          <p:sp>
            <p:nvSpPr>
              <p:cNvPr id="26" name="Derékszögű háromszög 25"/>
              <p:cNvSpPr/>
              <p:nvPr/>
            </p:nvSpPr>
            <p:spPr>
              <a:xfrm>
                <a:off x="7321206" y="2905089"/>
                <a:ext cx="660531" cy="3867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" name="Romboid 26"/>
              <p:cNvSpPr/>
              <p:nvPr/>
            </p:nvSpPr>
            <p:spPr>
              <a:xfrm rot="1842882">
                <a:off x="7530398" y="2123618"/>
                <a:ext cx="1067472" cy="1129829"/>
              </a:xfrm>
              <a:prstGeom prst="parallelogram">
                <a:avLst>
                  <a:gd name="adj" fmla="val 2774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" name="Romboid 27"/>
              <p:cNvSpPr/>
              <p:nvPr/>
            </p:nvSpPr>
            <p:spPr>
              <a:xfrm rot="1842882">
                <a:off x="7845249" y="2357347"/>
                <a:ext cx="502836" cy="653876"/>
              </a:xfrm>
              <a:prstGeom prst="parallelogram">
                <a:avLst>
                  <a:gd name="adj" fmla="val 2774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8" name="Csoportba foglalás 17"/>
            <p:cNvGrpSpPr/>
            <p:nvPr/>
          </p:nvGrpSpPr>
          <p:grpSpPr>
            <a:xfrm>
              <a:off x="7862226" y="2123618"/>
              <a:ext cx="1276664" cy="1168174"/>
              <a:chOff x="7321206" y="2123618"/>
              <a:chExt cx="1276664" cy="1168174"/>
            </a:xfrm>
          </p:grpSpPr>
          <p:sp>
            <p:nvSpPr>
              <p:cNvPr id="23" name="Derékszögű háromszög 22"/>
              <p:cNvSpPr/>
              <p:nvPr/>
            </p:nvSpPr>
            <p:spPr>
              <a:xfrm>
                <a:off x="7321206" y="2905089"/>
                <a:ext cx="660531" cy="3867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" name="Romboid 23"/>
              <p:cNvSpPr/>
              <p:nvPr/>
            </p:nvSpPr>
            <p:spPr>
              <a:xfrm rot="1842882">
                <a:off x="7530398" y="2123618"/>
                <a:ext cx="1067472" cy="1129829"/>
              </a:xfrm>
              <a:prstGeom prst="parallelogram">
                <a:avLst>
                  <a:gd name="adj" fmla="val 2774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" name="Romboid 24"/>
              <p:cNvSpPr/>
              <p:nvPr/>
            </p:nvSpPr>
            <p:spPr>
              <a:xfrm rot="1842882">
                <a:off x="7845249" y="2357347"/>
                <a:ext cx="502836" cy="653876"/>
              </a:xfrm>
              <a:prstGeom prst="parallelogram">
                <a:avLst>
                  <a:gd name="adj" fmla="val 2774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9" name="Csoportba foglalás 18"/>
            <p:cNvGrpSpPr/>
            <p:nvPr/>
          </p:nvGrpSpPr>
          <p:grpSpPr>
            <a:xfrm>
              <a:off x="8527515" y="2123618"/>
              <a:ext cx="1276664" cy="1168174"/>
              <a:chOff x="7321206" y="2123618"/>
              <a:chExt cx="1276664" cy="1168174"/>
            </a:xfrm>
          </p:grpSpPr>
          <p:sp>
            <p:nvSpPr>
              <p:cNvPr id="20" name="Derékszögű háromszög 19"/>
              <p:cNvSpPr/>
              <p:nvPr/>
            </p:nvSpPr>
            <p:spPr>
              <a:xfrm>
                <a:off x="7321206" y="2905089"/>
                <a:ext cx="660531" cy="38670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Romboid 20"/>
              <p:cNvSpPr/>
              <p:nvPr/>
            </p:nvSpPr>
            <p:spPr>
              <a:xfrm rot="1842882">
                <a:off x="7530398" y="2123618"/>
                <a:ext cx="1067472" cy="1129829"/>
              </a:xfrm>
              <a:prstGeom prst="parallelogram">
                <a:avLst>
                  <a:gd name="adj" fmla="val 2774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Romboid 21"/>
              <p:cNvSpPr/>
              <p:nvPr/>
            </p:nvSpPr>
            <p:spPr>
              <a:xfrm rot="1842882">
                <a:off x="7845249" y="2357347"/>
                <a:ext cx="502836" cy="653876"/>
              </a:xfrm>
              <a:prstGeom prst="parallelogram">
                <a:avLst>
                  <a:gd name="adj" fmla="val 2774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sp>
        <p:nvSpPr>
          <p:cNvPr id="32" name="Kocka 31"/>
          <p:cNvSpPr/>
          <p:nvPr/>
        </p:nvSpPr>
        <p:spPr>
          <a:xfrm>
            <a:off x="7012274" y="1593784"/>
            <a:ext cx="3607940" cy="4173194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 32"/>
          <p:cNvSpPr/>
          <p:nvPr/>
        </p:nvSpPr>
        <p:spPr>
          <a:xfrm>
            <a:off x="7289989" y="4999396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/>
          <p:cNvSpPr/>
          <p:nvPr/>
        </p:nvSpPr>
        <p:spPr>
          <a:xfrm>
            <a:off x="8980001" y="4999396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8132558" y="4999396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/>
          <p:cNvSpPr/>
          <p:nvPr/>
        </p:nvSpPr>
        <p:spPr>
          <a:xfrm>
            <a:off x="7289989" y="4231814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/>
          <p:cNvSpPr/>
          <p:nvPr/>
        </p:nvSpPr>
        <p:spPr>
          <a:xfrm>
            <a:off x="8980001" y="4231814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/>
          <p:cNvSpPr/>
          <p:nvPr/>
        </p:nvSpPr>
        <p:spPr>
          <a:xfrm>
            <a:off x="8132558" y="4231814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 38"/>
          <p:cNvSpPr/>
          <p:nvPr/>
        </p:nvSpPr>
        <p:spPr>
          <a:xfrm>
            <a:off x="7289989" y="3464232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 39"/>
          <p:cNvSpPr/>
          <p:nvPr/>
        </p:nvSpPr>
        <p:spPr>
          <a:xfrm>
            <a:off x="8980001" y="3464232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/>
          <p:cNvSpPr/>
          <p:nvPr/>
        </p:nvSpPr>
        <p:spPr>
          <a:xfrm>
            <a:off x="8132558" y="3464232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 41"/>
          <p:cNvSpPr/>
          <p:nvPr/>
        </p:nvSpPr>
        <p:spPr>
          <a:xfrm>
            <a:off x="7289989" y="2696650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/>
          <p:cNvSpPr/>
          <p:nvPr/>
        </p:nvSpPr>
        <p:spPr>
          <a:xfrm>
            <a:off x="8980001" y="2696650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/>
          <p:cNvSpPr/>
          <p:nvPr/>
        </p:nvSpPr>
        <p:spPr>
          <a:xfrm>
            <a:off x="8132558" y="2696650"/>
            <a:ext cx="427366" cy="357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omboid 44"/>
          <p:cNvSpPr/>
          <p:nvPr/>
        </p:nvSpPr>
        <p:spPr>
          <a:xfrm rot="19016198">
            <a:off x="9645905" y="2663229"/>
            <a:ext cx="487655" cy="259755"/>
          </a:xfrm>
          <a:prstGeom prst="parallelogram">
            <a:avLst>
              <a:gd name="adj" fmla="val 946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omboid 45"/>
          <p:cNvSpPr/>
          <p:nvPr/>
        </p:nvSpPr>
        <p:spPr>
          <a:xfrm rot="19016198">
            <a:off x="9645905" y="3430811"/>
            <a:ext cx="487655" cy="259755"/>
          </a:xfrm>
          <a:prstGeom prst="parallelogram">
            <a:avLst>
              <a:gd name="adj" fmla="val 946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omboid 46"/>
          <p:cNvSpPr/>
          <p:nvPr/>
        </p:nvSpPr>
        <p:spPr>
          <a:xfrm rot="19016198">
            <a:off x="9645906" y="4212175"/>
            <a:ext cx="487655" cy="259755"/>
          </a:xfrm>
          <a:prstGeom prst="parallelogram">
            <a:avLst>
              <a:gd name="adj" fmla="val 946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omboid 47"/>
          <p:cNvSpPr/>
          <p:nvPr/>
        </p:nvSpPr>
        <p:spPr>
          <a:xfrm rot="19016198">
            <a:off x="9645906" y="4979757"/>
            <a:ext cx="487655" cy="259755"/>
          </a:xfrm>
          <a:prstGeom prst="parallelogram">
            <a:avLst>
              <a:gd name="adj" fmla="val 946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omboid 48"/>
          <p:cNvSpPr/>
          <p:nvPr/>
        </p:nvSpPr>
        <p:spPr>
          <a:xfrm rot="19016198">
            <a:off x="10226526" y="2067425"/>
            <a:ext cx="487655" cy="259755"/>
          </a:xfrm>
          <a:prstGeom prst="parallelogram">
            <a:avLst>
              <a:gd name="adj" fmla="val 946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omboid 49"/>
          <p:cNvSpPr/>
          <p:nvPr/>
        </p:nvSpPr>
        <p:spPr>
          <a:xfrm rot="19016198">
            <a:off x="10226526" y="2835007"/>
            <a:ext cx="487655" cy="259755"/>
          </a:xfrm>
          <a:prstGeom prst="parallelogram">
            <a:avLst>
              <a:gd name="adj" fmla="val 946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omboid 50"/>
          <p:cNvSpPr/>
          <p:nvPr/>
        </p:nvSpPr>
        <p:spPr>
          <a:xfrm rot="19016198">
            <a:off x="10226527" y="3616371"/>
            <a:ext cx="487655" cy="259755"/>
          </a:xfrm>
          <a:prstGeom prst="parallelogram">
            <a:avLst>
              <a:gd name="adj" fmla="val 946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omboid 51"/>
          <p:cNvSpPr/>
          <p:nvPr/>
        </p:nvSpPr>
        <p:spPr>
          <a:xfrm rot="19016198">
            <a:off x="10226527" y="4383953"/>
            <a:ext cx="487655" cy="259755"/>
          </a:xfrm>
          <a:prstGeom prst="parallelogram">
            <a:avLst>
              <a:gd name="adj" fmla="val 9462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Csoportba foglalás 14"/>
          <p:cNvGrpSpPr>
            <a:grpSpLocks noChangeAspect="1"/>
          </p:cNvGrpSpPr>
          <p:nvPr/>
        </p:nvGrpSpPr>
        <p:grpSpPr>
          <a:xfrm>
            <a:off x="6779957" y="702714"/>
            <a:ext cx="4320000" cy="4320000"/>
            <a:chOff x="5500466" y="1069143"/>
            <a:chExt cx="3319977" cy="3319977"/>
          </a:xfrm>
        </p:grpSpPr>
        <p:sp>
          <p:nvSpPr>
            <p:cNvPr id="2" name="Téglalap 1"/>
            <p:cNvSpPr>
              <a:spLocks noChangeAspect="1"/>
            </p:cNvSpPr>
            <p:nvPr/>
          </p:nvSpPr>
          <p:spPr>
            <a:xfrm>
              <a:off x="5500468" y="1069145"/>
              <a:ext cx="3319975" cy="33199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" name="Egyenes összekötő 5"/>
            <p:cNvCxnSpPr/>
            <p:nvPr/>
          </p:nvCxnSpPr>
          <p:spPr>
            <a:xfrm>
              <a:off x="5500467" y="1069144"/>
              <a:ext cx="3319976" cy="3319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>
            <a:xfrm flipH="1">
              <a:off x="5500466" y="1069143"/>
              <a:ext cx="3319977" cy="3319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églalap 13"/>
            <p:cNvSpPr/>
            <p:nvPr/>
          </p:nvSpPr>
          <p:spPr>
            <a:xfrm>
              <a:off x="8113486" y="3160206"/>
              <a:ext cx="244511" cy="24451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" name="Csoportba foglalás 19"/>
          <p:cNvGrpSpPr>
            <a:grpSpLocks noChangeAspect="1"/>
          </p:cNvGrpSpPr>
          <p:nvPr/>
        </p:nvGrpSpPr>
        <p:grpSpPr>
          <a:xfrm>
            <a:off x="717518" y="455973"/>
            <a:ext cx="5174993" cy="4320000"/>
            <a:chOff x="226759" y="702716"/>
            <a:chExt cx="6043410" cy="5044940"/>
          </a:xfrm>
        </p:grpSpPr>
        <p:sp>
          <p:nvSpPr>
            <p:cNvPr id="16" name="Téglalap 15"/>
            <p:cNvSpPr>
              <a:spLocks noChangeAspect="1"/>
            </p:cNvSpPr>
            <p:nvPr/>
          </p:nvSpPr>
          <p:spPr>
            <a:xfrm>
              <a:off x="226759" y="702716"/>
              <a:ext cx="6043410" cy="50449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7" name="Egyenes összekötő 16"/>
            <p:cNvCxnSpPr>
              <a:stCxn id="16" idx="1"/>
              <a:endCxn id="16" idx="3"/>
            </p:cNvCxnSpPr>
            <p:nvPr/>
          </p:nvCxnSpPr>
          <p:spPr>
            <a:xfrm>
              <a:off x="226759" y="3225186"/>
              <a:ext cx="60434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églalap 18"/>
            <p:cNvSpPr/>
            <p:nvPr/>
          </p:nvSpPr>
          <p:spPr>
            <a:xfrm>
              <a:off x="786570" y="4489833"/>
              <a:ext cx="371552" cy="37155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0780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/>
          <p:cNvGrpSpPr>
            <a:grpSpLocks noChangeAspect="1"/>
          </p:cNvGrpSpPr>
          <p:nvPr/>
        </p:nvGrpSpPr>
        <p:grpSpPr>
          <a:xfrm>
            <a:off x="717517" y="455973"/>
            <a:ext cx="6504996" cy="5408499"/>
            <a:chOff x="717517" y="455973"/>
            <a:chExt cx="6504996" cy="5408499"/>
          </a:xfrm>
        </p:grpSpPr>
        <p:sp>
          <p:nvSpPr>
            <p:cNvPr id="16" name="Téglalap 15"/>
            <p:cNvSpPr>
              <a:spLocks noChangeAspect="1"/>
            </p:cNvSpPr>
            <p:nvPr/>
          </p:nvSpPr>
          <p:spPr>
            <a:xfrm>
              <a:off x="717517" y="455973"/>
              <a:ext cx="6480000" cy="540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" name="Kép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455973"/>
              <a:ext cx="6504996" cy="371888"/>
            </a:xfrm>
            <a:prstGeom prst="rect">
              <a:avLst/>
            </a:prstGeom>
          </p:spPr>
        </p:pic>
        <p:pic>
          <p:nvPicPr>
            <p:cNvPr id="13" name="Kép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813347"/>
              <a:ext cx="6504996" cy="371888"/>
            </a:xfrm>
            <a:prstGeom prst="rect">
              <a:avLst/>
            </a:prstGeom>
          </p:spPr>
        </p:pic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1171342"/>
              <a:ext cx="6504996" cy="371888"/>
            </a:xfrm>
            <a:prstGeom prst="rect">
              <a:avLst/>
            </a:prstGeom>
          </p:spPr>
        </p:pic>
        <p:pic>
          <p:nvPicPr>
            <p:cNvPr id="21" name="Kép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1528716"/>
              <a:ext cx="6504996" cy="371888"/>
            </a:xfrm>
            <a:prstGeom prst="rect">
              <a:avLst/>
            </a:prstGeom>
          </p:spPr>
        </p:pic>
        <p:pic>
          <p:nvPicPr>
            <p:cNvPr id="22" name="Kép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1886711"/>
              <a:ext cx="6504996" cy="371888"/>
            </a:xfrm>
            <a:prstGeom prst="rect">
              <a:avLst/>
            </a:prstGeom>
          </p:spPr>
        </p:pic>
        <p:pic>
          <p:nvPicPr>
            <p:cNvPr id="23" name="Kép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2244085"/>
              <a:ext cx="6504996" cy="371888"/>
            </a:xfrm>
            <a:prstGeom prst="rect">
              <a:avLst/>
            </a:prstGeom>
          </p:spPr>
        </p:pic>
        <p:pic>
          <p:nvPicPr>
            <p:cNvPr id="24" name="Kép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2602080"/>
              <a:ext cx="6504996" cy="371888"/>
            </a:xfrm>
            <a:prstGeom prst="rect">
              <a:avLst/>
            </a:prstGeom>
          </p:spPr>
        </p:pic>
        <p:pic>
          <p:nvPicPr>
            <p:cNvPr id="25" name="Kép 2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2959453"/>
              <a:ext cx="6504996" cy="432000"/>
            </a:xfrm>
            <a:prstGeom prst="rect">
              <a:avLst/>
            </a:prstGeom>
          </p:spPr>
        </p:pic>
        <p:pic>
          <p:nvPicPr>
            <p:cNvPr id="26" name="Kép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3346477"/>
              <a:ext cx="6504996" cy="371888"/>
            </a:xfrm>
            <a:prstGeom prst="rect">
              <a:avLst/>
            </a:prstGeom>
          </p:spPr>
        </p:pic>
        <p:pic>
          <p:nvPicPr>
            <p:cNvPr id="27" name="Kép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3703851"/>
              <a:ext cx="6504996" cy="371888"/>
            </a:xfrm>
            <a:prstGeom prst="rect">
              <a:avLst/>
            </a:prstGeom>
          </p:spPr>
        </p:pic>
        <p:pic>
          <p:nvPicPr>
            <p:cNvPr id="28" name="Kép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4061846"/>
              <a:ext cx="6504996" cy="371888"/>
            </a:xfrm>
            <a:prstGeom prst="rect">
              <a:avLst/>
            </a:prstGeom>
          </p:spPr>
        </p:pic>
        <p:pic>
          <p:nvPicPr>
            <p:cNvPr id="29" name="Kép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4419220"/>
              <a:ext cx="6504996" cy="371888"/>
            </a:xfrm>
            <a:prstGeom prst="rect">
              <a:avLst/>
            </a:prstGeom>
          </p:spPr>
        </p:pic>
        <p:pic>
          <p:nvPicPr>
            <p:cNvPr id="30" name="Kép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4777215"/>
              <a:ext cx="6504996" cy="371888"/>
            </a:xfrm>
            <a:prstGeom prst="rect">
              <a:avLst/>
            </a:prstGeom>
          </p:spPr>
        </p:pic>
        <p:pic>
          <p:nvPicPr>
            <p:cNvPr id="31" name="Kép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5134589"/>
              <a:ext cx="6504996" cy="371888"/>
            </a:xfrm>
            <a:prstGeom prst="rect">
              <a:avLst/>
            </a:prstGeom>
          </p:spPr>
        </p:pic>
        <p:pic>
          <p:nvPicPr>
            <p:cNvPr id="32" name="Kép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17" y="5492584"/>
              <a:ext cx="6504996" cy="371888"/>
            </a:xfrm>
            <a:prstGeom prst="rect">
              <a:avLst/>
            </a:prstGeom>
          </p:spPr>
        </p:pic>
        <p:sp>
          <p:nvSpPr>
            <p:cNvPr id="19" name="Téglalap 18"/>
            <p:cNvSpPr/>
            <p:nvPr/>
          </p:nvSpPr>
          <p:spPr>
            <a:xfrm>
              <a:off x="1109801" y="4958380"/>
              <a:ext cx="318161" cy="31760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7" name="Egyenes összekötő 16"/>
            <p:cNvCxnSpPr/>
            <p:nvPr/>
          </p:nvCxnSpPr>
          <p:spPr>
            <a:xfrm>
              <a:off x="717517" y="3199515"/>
              <a:ext cx="64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églalap 15"/>
          <p:cNvSpPr>
            <a:spLocks/>
          </p:cNvSpPr>
          <p:nvPr/>
        </p:nvSpPr>
        <p:spPr>
          <a:xfrm>
            <a:off x="717518" y="455973"/>
            <a:ext cx="6480000" cy="54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904455" y="5311355"/>
            <a:ext cx="318161" cy="31816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71751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82551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93363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1041638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114963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125763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/>
          <p:cNvSpPr/>
          <p:nvPr/>
        </p:nvSpPr>
        <p:spPr>
          <a:xfrm>
            <a:off x="136575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/>
          <p:cNvSpPr/>
          <p:nvPr/>
        </p:nvSpPr>
        <p:spPr>
          <a:xfrm>
            <a:off x="1473758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158175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168975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 32"/>
          <p:cNvSpPr/>
          <p:nvPr/>
        </p:nvSpPr>
        <p:spPr>
          <a:xfrm>
            <a:off x="1797877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/>
          <p:cNvSpPr/>
          <p:nvPr/>
        </p:nvSpPr>
        <p:spPr>
          <a:xfrm>
            <a:off x="1905877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201387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/>
          <p:cNvSpPr/>
          <p:nvPr/>
        </p:nvSpPr>
        <p:spPr>
          <a:xfrm>
            <a:off x="212187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/>
          <p:cNvSpPr/>
          <p:nvPr/>
        </p:nvSpPr>
        <p:spPr>
          <a:xfrm>
            <a:off x="2229997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/>
          <p:cNvSpPr/>
          <p:nvPr/>
        </p:nvSpPr>
        <p:spPr>
          <a:xfrm>
            <a:off x="2337997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 38"/>
          <p:cNvSpPr/>
          <p:nvPr/>
        </p:nvSpPr>
        <p:spPr>
          <a:xfrm>
            <a:off x="2449871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 39"/>
          <p:cNvSpPr/>
          <p:nvPr/>
        </p:nvSpPr>
        <p:spPr>
          <a:xfrm>
            <a:off x="2557871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/>
          <p:cNvSpPr/>
          <p:nvPr/>
        </p:nvSpPr>
        <p:spPr>
          <a:xfrm>
            <a:off x="266599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 41"/>
          <p:cNvSpPr/>
          <p:nvPr/>
        </p:nvSpPr>
        <p:spPr>
          <a:xfrm>
            <a:off x="2773990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/>
          <p:cNvSpPr/>
          <p:nvPr/>
        </p:nvSpPr>
        <p:spPr>
          <a:xfrm>
            <a:off x="2881991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/>
          <p:cNvSpPr/>
          <p:nvPr/>
        </p:nvSpPr>
        <p:spPr>
          <a:xfrm>
            <a:off x="2989991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/>
          <p:cNvSpPr/>
          <p:nvPr/>
        </p:nvSpPr>
        <p:spPr>
          <a:xfrm>
            <a:off x="309811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églalap 45"/>
          <p:cNvSpPr/>
          <p:nvPr/>
        </p:nvSpPr>
        <p:spPr>
          <a:xfrm>
            <a:off x="3206110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/>
          <p:cNvSpPr/>
          <p:nvPr/>
        </p:nvSpPr>
        <p:spPr>
          <a:xfrm>
            <a:off x="331411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/>
          <p:cNvSpPr/>
          <p:nvPr/>
        </p:nvSpPr>
        <p:spPr>
          <a:xfrm>
            <a:off x="342211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Téglalap 48"/>
          <p:cNvSpPr/>
          <p:nvPr/>
        </p:nvSpPr>
        <p:spPr>
          <a:xfrm>
            <a:off x="353022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Téglalap 49"/>
          <p:cNvSpPr/>
          <p:nvPr/>
        </p:nvSpPr>
        <p:spPr>
          <a:xfrm>
            <a:off x="3638229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/>
          <p:cNvSpPr/>
          <p:nvPr/>
        </p:nvSpPr>
        <p:spPr>
          <a:xfrm>
            <a:off x="374623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églalap 51"/>
          <p:cNvSpPr/>
          <p:nvPr/>
        </p:nvSpPr>
        <p:spPr>
          <a:xfrm>
            <a:off x="385423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/>
          <p:cNvSpPr/>
          <p:nvPr/>
        </p:nvSpPr>
        <p:spPr>
          <a:xfrm>
            <a:off x="396234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/>
          <p:cNvSpPr/>
          <p:nvPr/>
        </p:nvSpPr>
        <p:spPr>
          <a:xfrm>
            <a:off x="4070349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/>
          <p:cNvSpPr/>
          <p:nvPr/>
        </p:nvSpPr>
        <p:spPr>
          <a:xfrm>
            <a:off x="417834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églalap 55"/>
          <p:cNvSpPr/>
          <p:nvPr/>
        </p:nvSpPr>
        <p:spPr>
          <a:xfrm>
            <a:off x="428634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Téglalap 56"/>
          <p:cNvSpPr/>
          <p:nvPr/>
        </p:nvSpPr>
        <p:spPr>
          <a:xfrm>
            <a:off x="439446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églalap 57"/>
          <p:cNvSpPr/>
          <p:nvPr/>
        </p:nvSpPr>
        <p:spPr>
          <a:xfrm>
            <a:off x="4502468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Téglalap 58"/>
          <p:cNvSpPr/>
          <p:nvPr/>
        </p:nvSpPr>
        <p:spPr>
          <a:xfrm>
            <a:off x="461046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églalap 59"/>
          <p:cNvSpPr/>
          <p:nvPr/>
        </p:nvSpPr>
        <p:spPr>
          <a:xfrm>
            <a:off x="471846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Téglalap 60"/>
          <p:cNvSpPr/>
          <p:nvPr/>
        </p:nvSpPr>
        <p:spPr>
          <a:xfrm>
            <a:off x="482658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Téglalap 61"/>
          <p:cNvSpPr/>
          <p:nvPr/>
        </p:nvSpPr>
        <p:spPr>
          <a:xfrm>
            <a:off x="4934588" y="45650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églalap 62"/>
          <p:cNvSpPr/>
          <p:nvPr/>
        </p:nvSpPr>
        <p:spPr>
          <a:xfrm>
            <a:off x="504258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églalap 63"/>
          <p:cNvSpPr/>
          <p:nvPr/>
        </p:nvSpPr>
        <p:spPr>
          <a:xfrm>
            <a:off x="515058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églalap 64"/>
          <p:cNvSpPr/>
          <p:nvPr/>
        </p:nvSpPr>
        <p:spPr>
          <a:xfrm>
            <a:off x="5258707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5366707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547470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Téglalap 67"/>
          <p:cNvSpPr/>
          <p:nvPr/>
        </p:nvSpPr>
        <p:spPr>
          <a:xfrm>
            <a:off x="5582708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Téglalap 68"/>
          <p:cNvSpPr/>
          <p:nvPr/>
        </p:nvSpPr>
        <p:spPr>
          <a:xfrm>
            <a:off x="5690827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Téglalap 69"/>
          <p:cNvSpPr/>
          <p:nvPr/>
        </p:nvSpPr>
        <p:spPr>
          <a:xfrm>
            <a:off x="5798827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Téglalap 70"/>
          <p:cNvSpPr/>
          <p:nvPr/>
        </p:nvSpPr>
        <p:spPr>
          <a:xfrm>
            <a:off x="5910701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Téglalap 71"/>
          <p:cNvSpPr/>
          <p:nvPr/>
        </p:nvSpPr>
        <p:spPr>
          <a:xfrm>
            <a:off x="6018701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églalap 72"/>
          <p:cNvSpPr/>
          <p:nvPr/>
        </p:nvSpPr>
        <p:spPr>
          <a:xfrm>
            <a:off x="612682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églalap 73"/>
          <p:cNvSpPr/>
          <p:nvPr/>
        </p:nvSpPr>
        <p:spPr>
          <a:xfrm>
            <a:off x="6234820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Téglalap 74"/>
          <p:cNvSpPr/>
          <p:nvPr/>
        </p:nvSpPr>
        <p:spPr>
          <a:xfrm>
            <a:off x="6342821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églalap 75"/>
          <p:cNvSpPr/>
          <p:nvPr/>
        </p:nvSpPr>
        <p:spPr>
          <a:xfrm>
            <a:off x="6450821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églalap 76"/>
          <p:cNvSpPr/>
          <p:nvPr/>
        </p:nvSpPr>
        <p:spPr>
          <a:xfrm>
            <a:off x="655894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églalap 77"/>
          <p:cNvSpPr/>
          <p:nvPr/>
        </p:nvSpPr>
        <p:spPr>
          <a:xfrm>
            <a:off x="6666940" y="4549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/>
          <p:cNvSpPr/>
          <p:nvPr/>
        </p:nvSpPr>
        <p:spPr>
          <a:xfrm>
            <a:off x="677494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Téglalap 79"/>
          <p:cNvSpPr/>
          <p:nvPr/>
        </p:nvSpPr>
        <p:spPr>
          <a:xfrm>
            <a:off x="6882940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Téglalap 80"/>
          <p:cNvSpPr/>
          <p:nvPr/>
        </p:nvSpPr>
        <p:spPr>
          <a:xfrm>
            <a:off x="6991059" y="45597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églalap 81"/>
          <p:cNvSpPr/>
          <p:nvPr/>
        </p:nvSpPr>
        <p:spPr>
          <a:xfrm>
            <a:off x="7099059" y="45729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Téglalap 86"/>
          <p:cNvSpPr/>
          <p:nvPr/>
        </p:nvSpPr>
        <p:spPr>
          <a:xfrm>
            <a:off x="77151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Téglalap 87"/>
          <p:cNvSpPr/>
          <p:nvPr/>
        </p:nvSpPr>
        <p:spPr>
          <a:xfrm>
            <a:off x="87951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Téglalap 88"/>
          <p:cNvSpPr/>
          <p:nvPr/>
        </p:nvSpPr>
        <p:spPr>
          <a:xfrm>
            <a:off x="98763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Téglalap 89"/>
          <p:cNvSpPr/>
          <p:nvPr/>
        </p:nvSpPr>
        <p:spPr>
          <a:xfrm>
            <a:off x="1095638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églalap 90"/>
          <p:cNvSpPr/>
          <p:nvPr/>
        </p:nvSpPr>
        <p:spPr>
          <a:xfrm>
            <a:off x="120363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Téglalap 91"/>
          <p:cNvSpPr/>
          <p:nvPr/>
        </p:nvSpPr>
        <p:spPr>
          <a:xfrm>
            <a:off x="131163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Téglalap 92"/>
          <p:cNvSpPr/>
          <p:nvPr/>
        </p:nvSpPr>
        <p:spPr>
          <a:xfrm>
            <a:off x="141975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Téglalap 93"/>
          <p:cNvSpPr/>
          <p:nvPr/>
        </p:nvSpPr>
        <p:spPr>
          <a:xfrm>
            <a:off x="1527758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Téglalap 94"/>
          <p:cNvSpPr/>
          <p:nvPr/>
        </p:nvSpPr>
        <p:spPr>
          <a:xfrm>
            <a:off x="163575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Téglalap 95"/>
          <p:cNvSpPr/>
          <p:nvPr/>
        </p:nvSpPr>
        <p:spPr>
          <a:xfrm>
            <a:off x="174375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Téglalap 96"/>
          <p:cNvSpPr/>
          <p:nvPr/>
        </p:nvSpPr>
        <p:spPr>
          <a:xfrm>
            <a:off x="1851877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Téglalap 97"/>
          <p:cNvSpPr/>
          <p:nvPr/>
        </p:nvSpPr>
        <p:spPr>
          <a:xfrm>
            <a:off x="1959877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Téglalap 98"/>
          <p:cNvSpPr/>
          <p:nvPr/>
        </p:nvSpPr>
        <p:spPr>
          <a:xfrm>
            <a:off x="206787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églalap 99"/>
          <p:cNvSpPr/>
          <p:nvPr/>
        </p:nvSpPr>
        <p:spPr>
          <a:xfrm>
            <a:off x="217587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églalap 100"/>
          <p:cNvSpPr/>
          <p:nvPr/>
        </p:nvSpPr>
        <p:spPr>
          <a:xfrm>
            <a:off x="2283997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Téglalap 101"/>
          <p:cNvSpPr/>
          <p:nvPr/>
        </p:nvSpPr>
        <p:spPr>
          <a:xfrm>
            <a:off x="2391997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Téglalap 102"/>
          <p:cNvSpPr/>
          <p:nvPr/>
        </p:nvSpPr>
        <p:spPr>
          <a:xfrm>
            <a:off x="2503871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Téglalap 103"/>
          <p:cNvSpPr/>
          <p:nvPr/>
        </p:nvSpPr>
        <p:spPr>
          <a:xfrm>
            <a:off x="2611871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Téglalap 104"/>
          <p:cNvSpPr/>
          <p:nvPr/>
        </p:nvSpPr>
        <p:spPr>
          <a:xfrm>
            <a:off x="271999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Téglalap 105"/>
          <p:cNvSpPr/>
          <p:nvPr/>
        </p:nvSpPr>
        <p:spPr>
          <a:xfrm>
            <a:off x="2827990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Téglalap 106"/>
          <p:cNvSpPr/>
          <p:nvPr/>
        </p:nvSpPr>
        <p:spPr>
          <a:xfrm>
            <a:off x="2935991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Téglalap 107"/>
          <p:cNvSpPr/>
          <p:nvPr/>
        </p:nvSpPr>
        <p:spPr>
          <a:xfrm>
            <a:off x="3043991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Téglalap 108"/>
          <p:cNvSpPr/>
          <p:nvPr/>
        </p:nvSpPr>
        <p:spPr>
          <a:xfrm>
            <a:off x="315211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Téglalap 109"/>
          <p:cNvSpPr/>
          <p:nvPr/>
        </p:nvSpPr>
        <p:spPr>
          <a:xfrm>
            <a:off x="3260110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Téglalap 110"/>
          <p:cNvSpPr/>
          <p:nvPr/>
        </p:nvSpPr>
        <p:spPr>
          <a:xfrm>
            <a:off x="336811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Téglalap 111"/>
          <p:cNvSpPr/>
          <p:nvPr/>
        </p:nvSpPr>
        <p:spPr>
          <a:xfrm>
            <a:off x="347611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Téglalap 112"/>
          <p:cNvSpPr/>
          <p:nvPr/>
        </p:nvSpPr>
        <p:spPr>
          <a:xfrm>
            <a:off x="358422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églalap 113"/>
          <p:cNvSpPr/>
          <p:nvPr/>
        </p:nvSpPr>
        <p:spPr>
          <a:xfrm>
            <a:off x="3692229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Téglalap 114"/>
          <p:cNvSpPr/>
          <p:nvPr/>
        </p:nvSpPr>
        <p:spPr>
          <a:xfrm>
            <a:off x="380023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Téglalap 115"/>
          <p:cNvSpPr/>
          <p:nvPr/>
        </p:nvSpPr>
        <p:spPr>
          <a:xfrm>
            <a:off x="390823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Téglalap 116"/>
          <p:cNvSpPr/>
          <p:nvPr/>
        </p:nvSpPr>
        <p:spPr>
          <a:xfrm>
            <a:off x="401634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Téglalap 117"/>
          <p:cNvSpPr/>
          <p:nvPr/>
        </p:nvSpPr>
        <p:spPr>
          <a:xfrm>
            <a:off x="4124349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Téglalap 118"/>
          <p:cNvSpPr/>
          <p:nvPr/>
        </p:nvSpPr>
        <p:spPr>
          <a:xfrm>
            <a:off x="423234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Téglalap 119"/>
          <p:cNvSpPr/>
          <p:nvPr/>
        </p:nvSpPr>
        <p:spPr>
          <a:xfrm>
            <a:off x="434034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Téglalap 120"/>
          <p:cNvSpPr/>
          <p:nvPr/>
        </p:nvSpPr>
        <p:spPr>
          <a:xfrm>
            <a:off x="444846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Téglalap 121"/>
          <p:cNvSpPr/>
          <p:nvPr/>
        </p:nvSpPr>
        <p:spPr>
          <a:xfrm>
            <a:off x="4556468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églalap 122"/>
          <p:cNvSpPr/>
          <p:nvPr/>
        </p:nvSpPr>
        <p:spPr>
          <a:xfrm>
            <a:off x="466446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Téglalap 123"/>
          <p:cNvSpPr/>
          <p:nvPr/>
        </p:nvSpPr>
        <p:spPr>
          <a:xfrm>
            <a:off x="477246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églalap 124"/>
          <p:cNvSpPr/>
          <p:nvPr/>
        </p:nvSpPr>
        <p:spPr>
          <a:xfrm>
            <a:off x="488058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Téglalap 125"/>
          <p:cNvSpPr/>
          <p:nvPr/>
        </p:nvSpPr>
        <p:spPr>
          <a:xfrm>
            <a:off x="4988588" y="63526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Téglalap 126"/>
          <p:cNvSpPr/>
          <p:nvPr/>
        </p:nvSpPr>
        <p:spPr>
          <a:xfrm>
            <a:off x="509658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églalap 127"/>
          <p:cNvSpPr/>
          <p:nvPr/>
        </p:nvSpPr>
        <p:spPr>
          <a:xfrm>
            <a:off x="520458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Téglalap 128"/>
          <p:cNvSpPr/>
          <p:nvPr/>
        </p:nvSpPr>
        <p:spPr>
          <a:xfrm>
            <a:off x="5312707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Téglalap 129"/>
          <p:cNvSpPr/>
          <p:nvPr/>
        </p:nvSpPr>
        <p:spPr>
          <a:xfrm>
            <a:off x="5420707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Téglalap 130"/>
          <p:cNvSpPr/>
          <p:nvPr/>
        </p:nvSpPr>
        <p:spPr>
          <a:xfrm>
            <a:off x="552870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églalap 131"/>
          <p:cNvSpPr/>
          <p:nvPr/>
        </p:nvSpPr>
        <p:spPr>
          <a:xfrm>
            <a:off x="5636708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Téglalap 132"/>
          <p:cNvSpPr/>
          <p:nvPr/>
        </p:nvSpPr>
        <p:spPr>
          <a:xfrm>
            <a:off x="5744827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Téglalap 133"/>
          <p:cNvSpPr/>
          <p:nvPr/>
        </p:nvSpPr>
        <p:spPr>
          <a:xfrm>
            <a:off x="5852827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Téglalap 134"/>
          <p:cNvSpPr/>
          <p:nvPr/>
        </p:nvSpPr>
        <p:spPr>
          <a:xfrm>
            <a:off x="5964701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Téglalap 135"/>
          <p:cNvSpPr/>
          <p:nvPr/>
        </p:nvSpPr>
        <p:spPr>
          <a:xfrm>
            <a:off x="6072701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Téglalap 136"/>
          <p:cNvSpPr/>
          <p:nvPr/>
        </p:nvSpPr>
        <p:spPr>
          <a:xfrm>
            <a:off x="618082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Téglalap 137"/>
          <p:cNvSpPr/>
          <p:nvPr/>
        </p:nvSpPr>
        <p:spPr>
          <a:xfrm>
            <a:off x="6288820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Téglalap 138"/>
          <p:cNvSpPr/>
          <p:nvPr/>
        </p:nvSpPr>
        <p:spPr>
          <a:xfrm>
            <a:off x="6396821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Téglalap 139"/>
          <p:cNvSpPr/>
          <p:nvPr/>
        </p:nvSpPr>
        <p:spPr>
          <a:xfrm>
            <a:off x="6504821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églalap 140"/>
          <p:cNvSpPr/>
          <p:nvPr/>
        </p:nvSpPr>
        <p:spPr>
          <a:xfrm>
            <a:off x="661294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Téglalap 141"/>
          <p:cNvSpPr/>
          <p:nvPr/>
        </p:nvSpPr>
        <p:spPr>
          <a:xfrm>
            <a:off x="6720940" y="6336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Téglalap 142"/>
          <p:cNvSpPr/>
          <p:nvPr/>
        </p:nvSpPr>
        <p:spPr>
          <a:xfrm>
            <a:off x="682894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Téglalap 143"/>
          <p:cNvSpPr/>
          <p:nvPr/>
        </p:nvSpPr>
        <p:spPr>
          <a:xfrm>
            <a:off x="6936940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Téglalap 144"/>
          <p:cNvSpPr/>
          <p:nvPr/>
        </p:nvSpPr>
        <p:spPr>
          <a:xfrm>
            <a:off x="7045059" y="63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Téglalap 146"/>
          <p:cNvSpPr/>
          <p:nvPr/>
        </p:nvSpPr>
        <p:spPr>
          <a:xfrm>
            <a:off x="71751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Téglalap 147"/>
          <p:cNvSpPr/>
          <p:nvPr/>
        </p:nvSpPr>
        <p:spPr>
          <a:xfrm>
            <a:off x="82551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Téglalap 148"/>
          <p:cNvSpPr/>
          <p:nvPr/>
        </p:nvSpPr>
        <p:spPr>
          <a:xfrm>
            <a:off x="93363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Téglalap 149"/>
          <p:cNvSpPr/>
          <p:nvPr/>
        </p:nvSpPr>
        <p:spPr>
          <a:xfrm>
            <a:off x="1041638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Téglalap 150"/>
          <p:cNvSpPr/>
          <p:nvPr/>
        </p:nvSpPr>
        <p:spPr>
          <a:xfrm>
            <a:off x="114963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Téglalap 151"/>
          <p:cNvSpPr/>
          <p:nvPr/>
        </p:nvSpPr>
        <p:spPr>
          <a:xfrm>
            <a:off x="125763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2"/>
          <p:cNvSpPr/>
          <p:nvPr/>
        </p:nvSpPr>
        <p:spPr>
          <a:xfrm>
            <a:off x="136575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Téglalap 153"/>
          <p:cNvSpPr/>
          <p:nvPr/>
        </p:nvSpPr>
        <p:spPr>
          <a:xfrm>
            <a:off x="1473758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5" name="Téglalap 154"/>
          <p:cNvSpPr/>
          <p:nvPr/>
        </p:nvSpPr>
        <p:spPr>
          <a:xfrm>
            <a:off x="158175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Téglalap 155"/>
          <p:cNvSpPr/>
          <p:nvPr/>
        </p:nvSpPr>
        <p:spPr>
          <a:xfrm>
            <a:off x="168975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Téglalap 156"/>
          <p:cNvSpPr/>
          <p:nvPr/>
        </p:nvSpPr>
        <p:spPr>
          <a:xfrm>
            <a:off x="1797877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Téglalap 157"/>
          <p:cNvSpPr/>
          <p:nvPr/>
        </p:nvSpPr>
        <p:spPr>
          <a:xfrm>
            <a:off x="1905877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Téglalap 158"/>
          <p:cNvSpPr/>
          <p:nvPr/>
        </p:nvSpPr>
        <p:spPr>
          <a:xfrm>
            <a:off x="201387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Téglalap 159"/>
          <p:cNvSpPr/>
          <p:nvPr/>
        </p:nvSpPr>
        <p:spPr>
          <a:xfrm>
            <a:off x="212187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Téglalap 160"/>
          <p:cNvSpPr/>
          <p:nvPr/>
        </p:nvSpPr>
        <p:spPr>
          <a:xfrm>
            <a:off x="2229997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Téglalap 161"/>
          <p:cNvSpPr/>
          <p:nvPr/>
        </p:nvSpPr>
        <p:spPr>
          <a:xfrm>
            <a:off x="2337997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Téglalap 162"/>
          <p:cNvSpPr/>
          <p:nvPr/>
        </p:nvSpPr>
        <p:spPr>
          <a:xfrm>
            <a:off x="2449871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4" name="Téglalap 163"/>
          <p:cNvSpPr/>
          <p:nvPr/>
        </p:nvSpPr>
        <p:spPr>
          <a:xfrm>
            <a:off x="2557871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5" name="Téglalap 164"/>
          <p:cNvSpPr/>
          <p:nvPr/>
        </p:nvSpPr>
        <p:spPr>
          <a:xfrm>
            <a:off x="266599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6" name="Téglalap 165"/>
          <p:cNvSpPr/>
          <p:nvPr/>
        </p:nvSpPr>
        <p:spPr>
          <a:xfrm>
            <a:off x="2773990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7" name="Téglalap 166"/>
          <p:cNvSpPr/>
          <p:nvPr/>
        </p:nvSpPr>
        <p:spPr>
          <a:xfrm>
            <a:off x="2881991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Téglalap 167"/>
          <p:cNvSpPr/>
          <p:nvPr/>
        </p:nvSpPr>
        <p:spPr>
          <a:xfrm>
            <a:off x="2989991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9" name="Téglalap 168"/>
          <p:cNvSpPr/>
          <p:nvPr/>
        </p:nvSpPr>
        <p:spPr>
          <a:xfrm>
            <a:off x="309811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Téglalap 169"/>
          <p:cNvSpPr/>
          <p:nvPr/>
        </p:nvSpPr>
        <p:spPr>
          <a:xfrm>
            <a:off x="3206110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1" name="Téglalap 170"/>
          <p:cNvSpPr/>
          <p:nvPr/>
        </p:nvSpPr>
        <p:spPr>
          <a:xfrm>
            <a:off x="331411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2" name="Téglalap 171"/>
          <p:cNvSpPr/>
          <p:nvPr/>
        </p:nvSpPr>
        <p:spPr>
          <a:xfrm>
            <a:off x="342211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3" name="Téglalap 172"/>
          <p:cNvSpPr/>
          <p:nvPr/>
        </p:nvSpPr>
        <p:spPr>
          <a:xfrm>
            <a:off x="353022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Téglalap 173"/>
          <p:cNvSpPr/>
          <p:nvPr/>
        </p:nvSpPr>
        <p:spPr>
          <a:xfrm>
            <a:off x="3638229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5" name="Téglalap 174"/>
          <p:cNvSpPr/>
          <p:nvPr/>
        </p:nvSpPr>
        <p:spPr>
          <a:xfrm>
            <a:off x="374623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6" name="Téglalap 175"/>
          <p:cNvSpPr/>
          <p:nvPr/>
        </p:nvSpPr>
        <p:spPr>
          <a:xfrm>
            <a:off x="385423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7" name="Téglalap 176"/>
          <p:cNvSpPr/>
          <p:nvPr/>
        </p:nvSpPr>
        <p:spPr>
          <a:xfrm>
            <a:off x="396234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8" name="Téglalap 177"/>
          <p:cNvSpPr/>
          <p:nvPr/>
        </p:nvSpPr>
        <p:spPr>
          <a:xfrm>
            <a:off x="4070349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9" name="Téglalap 178"/>
          <p:cNvSpPr/>
          <p:nvPr/>
        </p:nvSpPr>
        <p:spPr>
          <a:xfrm>
            <a:off x="417834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0" name="Téglalap 179"/>
          <p:cNvSpPr/>
          <p:nvPr/>
        </p:nvSpPr>
        <p:spPr>
          <a:xfrm>
            <a:off x="428634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1" name="Téglalap 180"/>
          <p:cNvSpPr/>
          <p:nvPr/>
        </p:nvSpPr>
        <p:spPr>
          <a:xfrm>
            <a:off x="439446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2" name="Téglalap 181"/>
          <p:cNvSpPr/>
          <p:nvPr/>
        </p:nvSpPr>
        <p:spPr>
          <a:xfrm>
            <a:off x="4502468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3" name="Téglalap 182"/>
          <p:cNvSpPr/>
          <p:nvPr/>
        </p:nvSpPr>
        <p:spPr>
          <a:xfrm>
            <a:off x="461046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4" name="Téglalap 183"/>
          <p:cNvSpPr/>
          <p:nvPr/>
        </p:nvSpPr>
        <p:spPr>
          <a:xfrm>
            <a:off x="471846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5" name="Téglalap 184"/>
          <p:cNvSpPr/>
          <p:nvPr/>
        </p:nvSpPr>
        <p:spPr>
          <a:xfrm>
            <a:off x="482658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6" name="Téglalap 185"/>
          <p:cNvSpPr/>
          <p:nvPr/>
        </p:nvSpPr>
        <p:spPr>
          <a:xfrm>
            <a:off x="4934588" y="81393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7" name="Téglalap 186"/>
          <p:cNvSpPr/>
          <p:nvPr/>
        </p:nvSpPr>
        <p:spPr>
          <a:xfrm>
            <a:off x="504258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8" name="Téglalap 187"/>
          <p:cNvSpPr/>
          <p:nvPr/>
        </p:nvSpPr>
        <p:spPr>
          <a:xfrm>
            <a:off x="515058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9" name="Téglalap 188"/>
          <p:cNvSpPr/>
          <p:nvPr/>
        </p:nvSpPr>
        <p:spPr>
          <a:xfrm>
            <a:off x="5258707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0" name="Téglalap 189"/>
          <p:cNvSpPr/>
          <p:nvPr/>
        </p:nvSpPr>
        <p:spPr>
          <a:xfrm>
            <a:off x="5366707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1" name="Téglalap 190"/>
          <p:cNvSpPr/>
          <p:nvPr/>
        </p:nvSpPr>
        <p:spPr>
          <a:xfrm>
            <a:off x="547470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2" name="Téglalap 191"/>
          <p:cNvSpPr/>
          <p:nvPr/>
        </p:nvSpPr>
        <p:spPr>
          <a:xfrm>
            <a:off x="5582708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Téglalap 192"/>
          <p:cNvSpPr/>
          <p:nvPr/>
        </p:nvSpPr>
        <p:spPr>
          <a:xfrm>
            <a:off x="5690827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Téglalap 193"/>
          <p:cNvSpPr/>
          <p:nvPr/>
        </p:nvSpPr>
        <p:spPr>
          <a:xfrm>
            <a:off x="5798827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Téglalap 194"/>
          <p:cNvSpPr/>
          <p:nvPr/>
        </p:nvSpPr>
        <p:spPr>
          <a:xfrm>
            <a:off x="5910701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Téglalap 195"/>
          <p:cNvSpPr/>
          <p:nvPr/>
        </p:nvSpPr>
        <p:spPr>
          <a:xfrm>
            <a:off x="6018701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Téglalap 196"/>
          <p:cNvSpPr/>
          <p:nvPr/>
        </p:nvSpPr>
        <p:spPr>
          <a:xfrm>
            <a:off x="612682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Téglalap 197"/>
          <p:cNvSpPr/>
          <p:nvPr/>
        </p:nvSpPr>
        <p:spPr>
          <a:xfrm>
            <a:off x="6234820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9" name="Téglalap 198"/>
          <p:cNvSpPr/>
          <p:nvPr/>
        </p:nvSpPr>
        <p:spPr>
          <a:xfrm>
            <a:off x="6342821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0" name="Téglalap 199"/>
          <p:cNvSpPr/>
          <p:nvPr/>
        </p:nvSpPr>
        <p:spPr>
          <a:xfrm>
            <a:off x="6450821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1" name="Téglalap 200"/>
          <p:cNvSpPr/>
          <p:nvPr/>
        </p:nvSpPr>
        <p:spPr>
          <a:xfrm>
            <a:off x="655894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2" name="Téglalap 201"/>
          <p:cNvSpPr/>
          <p:nvPr/>
        </p:nvSpPr>
        <p:spPr>
          <a:xfrm>
            <a:off x="6666940" y="81235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3" name="Téglalap 202"/>
          <p:cNvSpPr/>
          <p:nvPr/>
        </p:nvSpPr>
        <p:spPr>
          <a:xfrm>
            <a:off x="677494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4" name="Téglalap 203"/>
          <p:cNvSpPr/>
          <p:nvPr/>
        </p:nvSpPr>
        <p:spPr>
          <a:xfrm>
            <a:off x="6882940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5" name="Téglalap 204"/>
          <p:cNvSpPr/>
          <p:nvPr/>
        </p:nvSpPr>
        <p:spPr>
          <a:xfrm>
            <a:off x="6991059" y="81340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6" name="Téglalap 205"/>
          <p:cNvSpPr/>
          <p:nvPr/>
        </p:nvSpPr>
        <p:spPr>
          <a:xfrm>
            <a:off x="7099059" y="81473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7" name="Téglalap 206"/>
          <p:cNvSpPr/>
          <p:nvPr/>
        </p:nvSpPr>
        <p:spPr>
          <a:xfrm>
            <a:off x="77151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8" name="Téglalap 207"/>
          <p:cNvSpPr/>
          <p:nvPr/>
        </p:nvSpPr>
        <p:spPr>
          <a:xfrm>
            <a:off x="87951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9" name="Téglalap 208"/>
          <p:cNvSpPr/>
          <p:nvPr/>
        </p:nvSpPr>
        <p:spPr>
          <a:xfrm>
            <a:off x="98763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0" name="Téglalap 209"/>
          <p:cNvSpPr/>
          <p:nvPr/>
        </p:nvSpPr>
        <p:spPr>
          <a:xfrm>
            <a:off x="1095638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1" name="Téglalap 210"/>
          <p:cNvSpPr/>
          <p:nvPr/>
        </p:nvSpPr>
        <p:spPr>
          <a:xfrm>
            <a:off x="120363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2" name="Téglalap 211"/>
          <p:cNvSpPr/>
          <p:nvPr/>
        </p:nvSpPr>
        <p:spPr>
          <a:xfrm>
            <a:off x="131163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3" name="Téglalap 212"/>
          <p:cNvSpPr/>
          <p:nvPr/>
        </p:nvSpPr>
        <p:spPr>
          <a:xfrm>
            <a:off x="141975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4" name="Téglalap 213"/>
          <p:cNvSpPr/>
          <p:nvPr/>
        </p:nvSpPr>
        <p:spPr>
          <a:xfrm>
            <a:off x="1527758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5" name="Téglalap 214"/>
          <p:cNvSpPr/>
          <p:nvPr/>
        </p:nvSpPr>
        <p:spPr>
          <a:xfrm>
            <a:off x="163575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6" name="Téglalap 215"/>
          <p:cNvSpPr/>
          <p:nvPr/>
        </p:nvSpPr>
        <p:spPr>
          <a:xfrm>
            <a:off x="174375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7" name="Téglalap 216"/>
          <p:cNvSpPr/>
          <p:nvPr/>
        </p:nvSpPr>
        <p:spPr>
          <a:xfrm>
            <a:off x="1851877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8" name="Téglalap 217"/>
          <p:cNvSpPr/>
          <p:nvPr/>
        </p:nvSpPr>
        <p:spPr>
          <a:xfrm>
            <a:off x="1959877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9" name="Téglalap 218"/>
          <p:cNvSpPr/>
          <p:nvPr/>
        </p:nvSpPr>
        <p:spPr>
          <a:xfrm>
            <a:off x="206787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Téglalap 219"/>
          <p:cNvSpPr/>
          <p:nvPr/>
        </p:nvSpPr>
        <p:spPr>
          <a:xfrm>
            <a:off x="217587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1" name="Téglalap 220"/>
          <p:cNvSpPr/>
          <p:nvPr/>
        </p:nvSpPr>
        <p:spPr>
          <a:xfrm>
            <a:off x="2283997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2" name="Téglalap 221"/>
          <p:cNvSpPr/>
          <p:nvPr/>
        </p:nvSpPr>
        <p:spPr>
          <a:xfrm>
            <a:off x="2391997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3" name="Téglalap 222"/>
          <p:cNvSpPr/>
          <p:nvPr/>
        </p:nvSpPr>
        <p:spPr>
          <a:xfrm>
            <a:off x="2503871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4" name="Téglalap 223"/>
          <p:cNvSpPr/>
          <p:nvPr/>
        </p:nvSpPr>
        <p:spPr>
          <a:xfrm>
            <a:off x="2611871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5" name="Téglalap 224"/>
          <p:cNvSpPr/>
          <p:nvPr/>
        </p:nvSpPr>
        <p:spPr>
          <a:xfrm>
            <a:off x="271999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6" name="Téglalap 225"/>
          <p:cNvSpPr/>
          <p:nvPr/>
        </p:nvSpPr>
        <p:spPr>
          <a:xfrm>
            <a:off x="2827990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7" name="Téglalap 226"/>
          <p:cNvSpPr/>
          <p:nvPr/>
        </p:nvSpPr>
        <p:spPr>
          <a:xfrm>
            <a:off x="2935991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8" name="Téglalap 227"/>
          <p:cNvSpPr/>
          <p:nvPr/>
        </p:nvSpPr>
        <p:spPr>
          <a:xfrm>
            <a:off x="3043991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9" name="Téglalap 228"/>
          <p:cNvSpPr/>
          <p:nvPr/>
        </p:nvSpPr>
        <p:spPr>
          <a:xfrm>
            <a:off x="315211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Téglalap 229"/>
          <p:cNvSpPr/>
          <p:nvPr/>
        </p:nvSpPr>
        <p:spPr>
          <a:xfrm>
            <a:off x="3260110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Téglalap 230"/>
          <p:cNvSpPr/>
          <p:nvPr/>
        </p:nvSpPr>
        <p:spPr>
          <a:xfrm>
            <a:off x="336811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2" name="Téglalap 231"/>
          <p:cNvSpPr/>
          <p:nvPr/>
        </p:nvSpPr>
        <p:spPr>
          <a:xfrm>
            <a:off x="347611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Téglalap 232"/>
          <p:cNvSpPr/>
          <p:nvPr/>
        </p:nvSpPr>
        <p:spPr>
          <a:xfrm>
            <a:off x="358422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Téglalap 233"/>
          <p:cNvSpPr/>
          <p:nvPr/>
        </p:nvSpPr>
        <p:spPr>
          <a:xfrm>
            <a:off x="3692229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5" name="Téglalap 234"/>
          <p:cNvSpPr/>
          <p:nvPr/>
        </p:nvSpPr>
        <p:spPr>
          <a:xfrm>
            <a:off x="380023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6" name="Téglalap 235"/>
          <p:cNvSpPr/>
          <p:nvPr/>
        </p:nvSpPr>
        <p:spPr>
          <a:xfrm>
            <a:off x="390823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7" name="Téglalap 236"/>
          <p:cNvSpPr/>
          <p:nvPr/>
        </p:nvSpPr>
        <p:spPr>
          <a:xfrm>
            <a:off x="401634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8" name="Téglalap 237"/>
          <p:cNvSpPr/>
          <p:nvPr/>
        </p:nvSpPr>
        <p:spPr>
          <a:xfrm>
            <a:off x="4124349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9" name="Téglalap 238"/>
          <p:cNvSpPr/>
          <p:nvPr/>
        </p:nvSpPr>
        <p:spPr>
          <a:xfrm>
            <a:off x="423234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0" name="Téglalap 239"/>
          <p:cNvSpPr/>
          <p:nvPr/>
        </p:nvSpPr>
        <p:spPr>
          <a:xfrm>
            <a:off x="434034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1" name="Téglalap 240"/>
          <p:cNvSpPr/>
          <p:nvPr/>
        </p:nvSpPr>
        <p:spPr>
          <a:xfrm>
            <a:off x="444846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2" name="Téglalap 241"/>
          <p:cNvSpPr/>
          <p:nvPr/>
        </p:nvSpPr>
        <p:spPr>
          <a:xfrm>
            <a:off x="4556468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3" name="Téglalap 242"/>
          <p:cNvSpPr/>
          <p:nvPr/>
        </p:nvSpPr>
        <p:spPr>
          <a:xfrm>
            <a:off x="466446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4" name="Téglalap 243"/>
          <p:cNvSpPr/>
          <p:nvPr/>
        </p:nvSpPr>
        <p:spPr>
          <a:xfrm>
            <a:off x="477246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5" name="Téglalap 244"/>
          <p:cNvSpPr/>
          <p:nvPr/>
        </p:nvSpPr>
        <p:spPr>
          <a:xfrm>
            <a:off x="488058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6" name="Téglalap 245"/>
          <p:cNvSpPr/>
          <p:nvPr/>
        </p:nvSpPr>
        <p:spPr>
          <a:xfrm>
            <a:off x="4988588" y="99269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7" name="Téglalap 246"/>
          <p:cNvSpPr/>
          <p:nvPr/>
        </p:nvSpPr>
        <p:spPr>
          <a:xfrm>
            <a:off x="509658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8" name="Téglalap 247"/>
          <p:cNvSpPr/>
          <p:nvPr/>
        </p:nvSpPr>
        <p:spPr>
          <a:xfrm>
            <a:off x="520458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9" name="Téglalap 248"/>
          <p:cNvSpPr/>
          <p:nvPr/>
        </p:nvSpPr>
        <p:spPr>
          <a:xfrm>
            <a:off x="5312707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0" name="Téglalap 249"/>
          <p:cNvSpPr/>
          <p:nvPr/>
        </p:nvSpPr>
        <p:spPr>
          <a:xfrm>
            <a:off x="5420707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1" name="Téglalap 250"/>
          <p:cNvSpPr/>
          <p:nvPr/>
        </p:nvSpPr>
        <p:spPr>
          <a:xfrm>
            <a:off x="552870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2" name="Téglalap 251"/>
          <p:cNvSpPr/>
          <p:nvPr/>
        </p:nvSpPr>
        <p:spPr>
          <a:xfrm>
            <a:off x="5636708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Téglalap 252"/>
          <p:cNvSpPr/>
          <p:nvPr/>
        </p:nvSpPr>
        <p:spPr>
          <a:xfrm>
            <a:off x="5744827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4" name="Téglalap 253"/>
          <p:cNvSpPr/>
          <p:nvPr/>
        </p:nvSpPr>
        <p:spPr>
          <a:xfrm>
            <a:off x="5852827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5" name="Téglalap 254"/>
          <p:cNvSpPr/>
          <p:nvPr/>
        </p:nvSpPr>
        <p:spPr>
          <a:xfrm>
            <a:off x="5964701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6" name="Téglalap 255"/>
          <p:cNvSpPr/>
          <p:nvPr/>
        </p:nvSpPr>
        <p:spPr>
          <a:xfrm>
            <a:off x="6072701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7" name="Téglalap 256"/>
          <p:cNvSpPr/>
          <p:nvPr/>
        </p:nvSpPr>
        <p:spPr>
          <a:xfrm>
            <a:off x="618082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8" name="Téglalap 257"/>
          <p:cNvSpPr/>
          <p:nvPr/>
        </p:nvSpPr>
        <p:spPr>
          <a:xfrm>
            <a:off x="6288820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9" name="Téglalap 258"/>
          <p:cNvSpPr/>
          <p:nvPr/>
        </p:nvSpPr>
        <p:spPr>
          <a:xfrm>
            <a:off x="6396821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0" name="Téglalap 259"/>
          <p:cNvSpPr/>
          <p:nvPr/>
        </p:nvSpPr>
        <p:spPr>
          <a:xfrm>
            <a:off x="6504821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1" name="Téglalap 260"/>
          <p:cNvSpPr/>
          <p:nvPr/>
        </p:nvSpPr>
        <p:spPr>
          <a:xfrm>
            <a:off x="661294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2" name="Téglalap 261"/>
          <p:cNvSpPr/>
          <p:nvPr/>
        </p:nvSpPr>
        <p:spPr>
          <a:xfrm>
            <a:off x="6720940" y="9911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3" name="Téglalap 262"/>
          <p:cNvSpPr/>
          <p:nvPr/>
        </p:nvSpPr>
        <p:spPr>
          <a:xfrm>
            <a:off x="682894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4" name="Téglalap 263"/>
          <p:cNvSpPr/>
          <p:nvPr/>
        </p:nvSpPr>
        <p:spPr>
          <a:xfrm>
            <a:off x="6936940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5" name="Téglalap 264"/>
          <p:cNvSpPr/>
          <p:nvPr/>
        </p:nvSpPr>
        <p:spPr>
          <a:xfrm>
            <a:off x="7045059" y="99216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6" name="Téglalap 265"/>
          <p:cNvSpPr/>
          <p:nvPr/>
        </p:nvSpPr>
        <p:spPr>
          <a:xfrm>
            <a:off x="71751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7" name="Téglalap 266"/>
          <p:cNvSpPr/>
          <p:nvPr/>
        </p:nvSpPr>
        <p:spPr>
          <a:xfrm>
            <a:off x="82551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8" name="Téglalap 267"/>
          <p:cNvSpPr/>
          <p:nvPr/>
        </p:nvSpPr>
        <p:spPr>
          <a:xfrm>
            <a:off x="93363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9" name="Téglalap 268"/>
          <p:cNvSpPr/>
          <p:nvPr/>
        </p:nvSpPr>
        <p:spPr>
          <a:xfrm>
            <a:off x="1041636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0" name="Téglalap 269"/>
          <p:cNvSpPr/>
          <p:nvPr/>
        </p:nvSpPr>
        <p:spPr>
          <a:xfrm>
            <a:off x="114963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1" name="Téglalap 270"/>
          <p:cNvSpPr/>
          <p:nvPr/>
        </p:nvSpPr>
        <p:spPr>
          <a:xfrm>
            <a:off x="125763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2" name="Téglalap 271"/>
          <p:cNvSpPr/>
          <p:nvPr/>
        </p:nvSpPr>
        <p:spPr>
          <a:xfrm>
            <a:off x="136575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3" name="Téglalap 272"/>
          <p:cNvSpPr/>
          <p:nvPr/>
        </p:nvSpPr>
        <p:spPr>
          <a:xfrm>
            <a:off x="1473756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4" name="Téglalap 273"/>
          <p:cNvSpPr/>
          <p:nvPr/>
        </p:nvSpPr>
        <p:spPr>
          <a:xfrm>
            <a:off x="158175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5" name="Téglalap 274"/>
          <p:cNvSpPr/>
          <p:nvPr/>
        </p:nvSpPr>
        <p:spPr>
          <a:xfrm>
            <a:off x="168975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6" name="Téglalap 275"/>
          <p:cNvSpPr/>
          <p:nvPr/>
        </p:nvSpPr>
        <p:spPr>
          <a:xfrm>
            <a:off x="1797875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7" name="Téglalap 276"/>
          <p:cNvSpPr/>
          <p:nvPr/>
        </p:nvSpPr>
        <p:spPr>
          <a:xfrm>
            <a:off x="1905875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8" name="Téglalap 277"/>
          <p:cNvSpPr/>
          <p:nvPr/>
        </p:nvSpPr>
        <p:spPr>
          <a:xfrm>
            <a:off x="201387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9" name="Téglalap 278"/>
          <p:cNvSpPr/>
          <p:nvPr/>
        </p:nvSpPr>
        <p:spPr>
          <a:xfrm>
            <a:off x="212187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0" name="Téglalap 279"/>
          <p:cNvSpPr/>
          <p:nvPr/>
        </p:nvSpPr>
        <p:spPr>
          <a:xfrm>
            <a:off x="2229995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1" name="Téglalap 280"/>
          <p:cNvSpPr/>
          <p:nvPr/>
        </p:nvSpPr>
        <p:spPr>
          <a:xfrm>
            <a:off x="2337995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2" name="Téglalap 281"/>
          <p:cNvSpPr/>
          <p:nvPr/>
        </p:nvSpPr>
        <p:spPr>
          <a:xfrm>
            <a:off x="2449869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3" name="Téglalap 282"/>
          <p:cNvSpPr/>
          <p:nvPr/>
        </p:nvSpPr>
        <p:spPr>
          <a:xfrm>
            <a:off x="2557869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4" name="Téglalap 283"/>
          <p:cNvSpPr/>
          <p:nvPr/>
        </p:nvSpPr>
        <p:spPr>
          <a:xfrm>
            <a:off x="266598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5" name="Téglalap 284"/>
          <p:cNvSpPr/>
          <p:nvPr/>
        </p:nvSpPr>
        <p:spPr>
          <a:xfrm>
            <a:off x="2773988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6" name="Téglalap 285"/>
          <p:cNvSpPr/>
          <p:nvPr/>
        </p:nvSpPr>
        <p:spPr>
          <a:xfrm>
            <a:off x="2881989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7" name="Téglalap 286"/>
          <p:cNvSpPr/>
          <p:nvPr/>
        </p:nvSpPr>
        <p:spPr>
          <a:xfrm>
            <a:off x="2989989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8" name="Téglalap 287"/>
          <p:cNvSpPr/>
          <p:nvPr/>
        </p:nvSpPr>
        <p:spPr>
          <a:xfrm>
            <a:off x="309810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9" name="Téglalap 288"/>
          <p:cNvSpPr/>
          <p:nvPr/>
        </p:nvSpPr>
        <p:spPr>
          <a:xfrm>
            <a:off x="3206108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0" name="Téglalap 289"/>
          <p:cNvSpPr/>
          <p:nvPr/>
        </p:nvSpPr>
        <p:spPr>
          <a:xfrm>
            <a:off x="331410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1" name="Téglalap 290"/>
          <p:cNvSpPr/>
          <p:nvPr/>
        </p:nvSpPr>
        <p:spPr>
          <a:xfrm>
            <a:off x="342210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2" name="Téglalap 291"/>
          <p:cNvSpPr/>
          <p:nvPr/>
        </p:nvSpPr>
        <p:spPr>
          <a:xfrm>
            <a:off x="353022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3" name="Téglalap 292"/>
          <p:cNvSpPr/>
          <p:nvPr/>
        </p:nvSpPr>
        <p:spPr>
          <a:xfrm>
            <a:off x="3638227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4" name="Téglalap 293"/>
          <p:cNvSpPr/>
          <p:nvPr/>
        </p:nvSpPr>
        <p:spPr>
          <a:xfrm>
            <a:off x="374622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5" name="Téglalap 294"/>
          <p:cNvSpPr/>
          <p:nvPr/>
        </p:nvSpPr>
        <p:spPr>
          <a:xfrm>
            <a:off x="385422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6" name="Téglalap 295"/>
          <p:cNvSpPr/>
          <p:nvPr/>
        </p:nvSpPr>
        <p:spPr>
          <a:xfrm>
            <a:off x="396234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7" name="Téglalap 296"/>
          <p:cNvSpPr/>
          <p:nvPr/>
        </p:nvSpPr>
        <p:spPr>
          <a:xfrm>
            <a:off x="4070347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8" name="Téglalap 297"/>
          <p:cNvSpPr/>
          <p:nvPr/>
        </p:nvSpPr>
        <p:spPr>
          <a:xfrm>
            <a:off x="417834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9" name="Téglalap 298"/>
          <p:cNvSpPr/>
          <p:nvPr/>
        </p:nvSpPr>
        <p:spPr>
          <a:xfrm>
            <a:off x="428634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0" name="Téglalap 299"/>
          <p:cNvSpPr/>
          <p:nvPr/>
        </p:nvSpPr>
        <p:spPr>
          <a:xfrm>
            <a:off x="439446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1" name="Téglalap 300"/>
          <p:cNvSpPr/>
          <p:nvPr/>
        </p:nvSpPr>
        <p:spPr>
          <a:xfrm>
            <a:off x="4502466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2" name="Téglalap 301"/>
          <p:cNvSpPr/>
          <p:nvPr/>
        </p:nvSpPr>
        <p:spPr>
          <a:xfrm>
            <a:off x="461046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3" name="Téglalap 302"/>
          <p:cNvSpPr/>
          <p:nvPr/>
        </p:nvSpPr>
        <p:spPr>
          <a:xfrm>
            <a:off x="471846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4" name="Téglalap 303"/>
          <p:cNvSpPr/>
          <p:nvPr/>
        </p:nvSpPr>
        <p:spPr>
          <a:xfrm>
            <a:off x="482658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5" name="Téglalap 304"/>
          <p:cNvSpPr/>
          <p:nvPr/>
        </p:nvSpPr>
        <p:spPr>
          <a:xfrm>
            <a:off x="4934586" y="117101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6" name="Téglalap 305"/>
          <p:cNvSpPr/>
          <p:nvPr/>
        </p:nvSpPr>
        <p:spPr>
          <a:xfrm>
            <a:off x="504258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7" name="Téglalap 306"/>
          <p:cNvSpPr/>
          <p:nvPr/>
        </p:nvSpPr>
        <p:spPr>
          <a:xfrm>
            <a:off x="515058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8" name="Téglalap 307"/>
          <p:cNvSpPr/>
          <p:nvPr/>
        </p:nvSpPr>
        <p:spPr>
          <a:xfrm>
            <a:off x="5258705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9" name="Téglalap 308"/>
          <p:cNvSpPr/>
          <p:nvPr/>
        </p:nvSpPr>
        <p:spPr>
          <a:xfrm>
            <a:off x="5366705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0" name="Téglalap 309"/>
          <p:cNvSpPr/>
          <p:nvPr/>
        </p:nvSpPr>
        <p:spPr>
          <a:xfrm>
            <a:off x="547470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1" name="Téglalap 310"/>
          <p:cNvSpPr/>
          <p:nvPr/>
        </p:nvSpPr>
        <p:spPr>
          <a:xfrm>
            <a:off x="5582706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2" name="Téglalap 311"/>
          <p:cNvSpPr/>
          <p:nvPr/>
        </p:nvSpPr>
        <p:spPr>
          <a:xfrm>
            <a:off x="5690825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3" name="Téglalap 312"/>
          <p:cNvSpPr/>
          <p:nvPr/>
        </p:nvSpPr>
        <p:spPr>
          <a:xfrm>
            <a:off x="5798825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4" name="Téglalap 313"/>
          <p:cNvSpPr/>
          <p:nvPr/>
        </p:nvSpPr>
        <p:spPr>
          <a:xfrm>
            <a:off x="5910699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5" name="Téglalap 314"/>
          <p:cNvSpPr/>
          <p:nvPr/>
        </p:nvSpPr>
        <p:spPr>
          <a:xfrm>
            <a:off x="6018699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6" name="Téglalap 315"/>
          <p:cNvSpPr/>
          <p:nvPr/>
        </p:nvSpPr>
        <p:spPr>
          <a:xfrm>
            <a:off x="612681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7" name="Téglalap 316"/>
          <p:cNvSpPr/>
          <p:nvPr/>
        </p:nvSpPr>
        <p:spPr>
          <a:xfrm>
            <a:off x="6234818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8" name="Téglalap 317"/>
          <p:cNvSpPr/>
          <p:nvPr/>
        </p:nvSpPr>
        <p:spPr>
          <a:xfrm>
            <a:off x="6342819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9" name="Téglalap 318"/>
          <p:cNvSpPr/>
          <p:nvPr/>
        </p:nvSpPr>
        <p:spPr>
          <a:xfrm>
            <a:off x="6450819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0" name="Téglalap 319"/>
          <p:cNvSpPr/>
          <p:nvPr/>
        </p:nvSpPr>
        <p:spPr>
          <a:xfrm>
            <a:off x="655893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1" name="Téglalap 320"/>
          <p:cNvSpPr/>
          <p:nvPr/>
        </p:nvSpPr>
        <p:spPr>
          <a:xfrm>
            <a:off x="6666938" y="1169430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2" name="Téglalap 321"/>
          <p:cNvSpPr/>
          <p:nvPr/>
        </p:nvSpPr>
        <p:spPr>
          <a:xfrm>
            <a:off x="677493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3" name="Téglalap 322"/>
          <p:cNvSpPr/>
          <p:nvPr/>
        </p:nvSpPr>
        <p:spPr>
          <a:xfrm>
            <a:off x="6882938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4" name="Téglalap 323"/>
          <p:cNvSpPr/>
          <p:nvPr/>
        </p:nvSpPr>
        <p:spPr>
          <a:xfrm>
            <a:off x="6991057" y="117048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5" name="Téglalap 324"/>
          <p:cNvSpPr/>
          <p:nvPr/>
        </p:nvSpPr>
        <p:spPr>
          <a:xfrm>
            <a:off x="7099057" y="117181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6" name="Téglalap 325"/>
          <p:cNvSpPr/>
          <p:nvPr/>
        </p:nvSpPr>
        <p:spPr>
          <a:xfrm>
            <a:off x="77151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7" name="Téglalap 326"/>
          <p:cNvSpPr/>
          <p:nvPr/>
        </p:nvSpPr>
        <p:spPr>
          <a:xfrm>
            <a:off x="87951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8" name="Téglalap 327"/>
          <p:cNvSpPr/>
          <p:nvPr/>
        </p:nvSpPr>
        <p:spPr>
          <a:xfrm>
            <a:off x="98763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9" name="Téglalap 328"/>
          <p:cNvSpPr/>
          <p:nvPr/>
        </p:nvSpPr>
        <p:spPr>
          <a:xfrm>
            <a:off x="1095636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0" name="Téglalap 329"/>
          <p:cNvSpPr/>
          <p:nvPr/>
        </p:nvSpPr>
        <p:spPr>
          <a:xfrm>
            <a:off x="120363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1" name="Téglalap 330"/>
          <p:cNvSpPr/>
          <p:nvPr/>
        </p:nvSpPr>
        <p:spPr>
          <a:xfrm>
            <a:off x="131163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2" name="Téglalap 331"/>
          <p:cNvSpPr/>
          <p:nvPr/>
        </p:nvSpPr>
        <p:spPr>
          <a:xfrm>
            <a:off x="141975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3" name="Téglalap 332"/>
          <p:cNvSpPr/>
          <p:nvPr/>
        </p:nvSpPr>
        <p:spPr>
          <a:xfrm>
            <a:off x="1527756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4" name="Téglalap 333"/>
          <p:cNvSpPr/>
          <p:nvPr/>
        </p:nvSpPr>
        <p:spPr>
          <a:xfrm>
            <a:off x="163575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5" name="Téglalap 334"/>
          <p:cNvSpPr/>
          <p:nvPr/>
        </p:nvSpPr>
        <p:spPr>
          <a:xfrm>
            <a:off x="174375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6" name="Téglalap 335"/>
          <p:cNvSpPr/>
          <p:nvPr/>
        </p:nvSpPr>
        <p:spPr>
          <a:xfrm>
            <a:off x="1851875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7" name="Téglalap 336"/>
          <p:cNvSpPr/>
          <p:nvPr/>
        </p:nvSpPr>
        <p:spPr>
          <a:xfrm>
            <a:off x="1959875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8" name="Téglalap 337"/>
          <p:cNvSpPr/>
          <p:nvPr/>
        </p:nvSpPr>
        <p:spPr>
          <a:xfrm>
            <a:off x="206787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9" name="Téglalap 338"/>
          <p:cNvSpPr/>
          <p:nvPr/>
        </p:nvSpPr>
        <p:spPr>
          <a:xfrm>
            <a:off x="217587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0" name="Téglalap 339"/>
          <p:cNvSpPr/>
          <p:nvPr/>
        </p:nvSpPr>
        <p:spPr>
          <a:xfrm>
            <a:off x="2283995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1" name="Téglalap 340"/>
          <p:cNvSpPr/>
          <p:nvPr/>
        </p:nvSpPr>
        <p:spPr>
          <a:xfrm>
            <a:off x="2391995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2" name="Téglalap 341"/>
          <p:cNvSpPr/>
          <p:nvPr/>
        </p:nvSpPr>
        <p:spPr>
          <a:xfrm>
            <a:off x="2503869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3" name="Téglalap 342"/>
          <p:cNvSpPr/>
          <p:nvPr/>
        </p:nvSpPr>
        <p:spPr>
          <a:xfrm>
            <a:off x="2611869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4" name="Téglalap 343"/>
          <p:cNvSpPr/>
          <p:nvPr/>
        </p:nvSpPr>
        <p:spPr>
          <a:xfrm>
            <a:off x="271998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5" name="Téglalap 344"/>
          <p:cNvSpPr/>
          <p:nvPr/>
        </p:nvSpPr>
        <p:spPr>
          <a:xfrm>
            <a:off x="2827988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6" name="Téglalap 345"/>
          <p:cNvSpPr/>
          <p:nvPr/>
        </p:nvSpPr>
        <p:spPr>
          <a:xfrm>
            <a:off x="2935989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7" name="Téglalap 346"/>
          <p:cNvSpPr/>
          <p:nvPr/>
        </p:nvSpPr>
        <p:spPr>
          <a:xfrm>
            <a:off x="3043989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8" name="Téglalap 347"/>
          <p:cNvSpPr/>
          <p:nvPr/>
        </p:nvSpPr>
        <p:spPr>
          <a:xfrm>
            <a:off x="315210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9" name="Téglalap 348"/>
          <p:cNvSpPr/>
          <p:nvPr/>
        </p:nvSpPr>
        <p:spPr>
          <a:xfrm>
            <a:off x="3260108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0" name="Téglalap 349"/>
          <p:cNvSpPr/>
          <p:nvPr/>
        </p:nvSpPr>
        <p:spPr>
          <a:xfrm>
            <a:off x="336810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1" name="Téglalap 350"/>
          <p:cNvSpPr/>
          <p:nvPr/>
        </p:nvSpPr>
        <p:spPr>
          <a:xfrm>
            <a:off x="347610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2" name="Téglalap 351"/>
          <p:cNvSpPr/>
          <p:nvPr/>
        </p:nvSpPr>
        <p:spPr>
          <a:xfrm>
            <a:off x="358422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3" name="Téglalap 352"/>
          <p:cNvSpPr/>
          <p:nvPr/>
        </p:nvSpPr>
        <p:spPr>
          <a:xfrm>
            <a:off x="3692227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4" name="Téglalap 353"/>
          <p:cNvSpPr/>
          <p:nvPr/>
        </p:nvSpPr>
        <p:spPr>
          <a:xfrm>
            <a:off x="380022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5" name="Téglalap 354"/>
          <p:cNvSpPr/>
          <p:nvPr/>
        </p:nvSpPr>
        <p:spPr>
          <a:xfrm>
            <a:off x="390822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6" name="Téglalap 355"/>
          <p:cNvSpPr/>
          <p:nvPr/>
        </p:nvSpPr>
        <p:spPr>
          <a:xfrm>
            <a:off x="401634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7" name="Téglalap 356"/>
          <p:cNvSpPr/>
          <p:nvPr/>
        </p:nvSpPr>
        <p:spPr>
          <a:xfrm>
            <a:off x="4124347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8" name="Téglalap 357"/>
          <p:cNvSpPr/>
          <p:nvPr/>
        </p:nvSpPr>
        <p:spPr>
          <a:xfrm>
            <a:off x="423234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9" name="Téglalap 358"/>
          <p:cNvSpPr/>
          <p:nvPr/>
        </p:nvSpPr>
        <p:spPr>
          <a:xfrm>
            <a:off x="434034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0" name="Téglalap 359"/>
          <p:cNvSpPr/>
          <p:nvPr/>
        </p:nvSpPr>
        <p:spPr>
          <a:xfrm>
            <a:off x="444846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1" name="Téglalap 360"/>
          <p:cNvSpPr/>
          <p:nvPr/>
        </p:nvSpPr>
        <p:spPr>
          <a:xfrm>
            <a:off x="4556466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2" name="Téglalap 361"/>
          <p:cNvSpPr/>
          <p:nvPr/>
        </p:nvSpPr>
        <p:spPr>
          <a:xfrm>
            <a:off x="466446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3" name="Téglalap 362"/>
          <p:cNvSpPr/>
          <p:nvPr/>
        </p:nvSpPr>
        <p:spPr>
          <a:xfrm>
            <a:off x="477246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4" name="Téglalap 363"/>
          <p:cNvSpPr/>
          <p:nvPr/>
        </p:nvSpPr>
        <p:spPr>
          <a:xfrm>
            <a:off x="488058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5" name="Téglalap 364"/>
          <p:cNvSpPr/>
          <p:nvPr/>
        </p:nvSpPr>
        <p:spPr>
          <a:xfrm>
            <a:off x="4988586" y="13497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6" name="Téglalap 365"/>
          <p:cNvSpPr/>
          <p:nvPr/>
        </p:nvSpPr>
        <p:spPr>
          <a:xfrm>
            <a:off x="509658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7" name="Téglalap 366"/>
          <p:cNvSpPr/>
          <p:nvPr/>
        </p:nvSpPr>
        <p:spPr>
          <a:xfrm>
            <a:off x="520458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8" name="Téglalap 367"/>
          <p:cNvSpPr/>
          <p:nvPr/>
        </p:nvSpPr>
        <p:spPr>
          <a:xfrm>
            <a:off x="5312705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9" name="Téglalap 368"/>
          <p:cNvSpPr/>
          <p:nvPr/>
        </p:nvSpPr>
        <p:spPr>
          <a:xfrm>
            <a:off x="5420705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0" name="Téglalap 369"/>
          <p:cNvSpPr/>
          <p:nvPr/>
        </p:nvSpPr>
        <p:spPr>
          <a:xfrm>
            <a:off x="552870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1" name="Téglalap 370"/>
          <p:cNvSpPr/>
          <p:nvPr/>
        </p:nvSpPr>
        <p:spPr>
          <a:xfrm>
            <a:off x="5636706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2" name="Téglalap 371"/>
          <p:cNvSpPr/>
          <p:nvPr/>
        </p:nvSpPr>
        <p:spPr>
          <a:xfrm>
            <a:off x="5744825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3" name="Téglalap 372"/>
          <p:cNvSpPr/>
          <p:nvPr/>
        </p:nvSpPr>
        <p:spPr>
          <a:xfrm>
            <a:off x="5852825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4" name="Téglalap 373"/>
          <p:cNvSpPr/>
          <p:nvPr/>
        </p:nvSpPr>
        <p:spPr>
          <a:xfrm>
            <a:off x="5964699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5" name="Téglalap 374"/>
          <p:cNvSpPr/>
          <p:nvPr/>
        </p:nvSpPr>
        <p:spPr>
          <a:xfrm>
            <a:off x="6072699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6" name="Téglalap 375"/>
          <p:cNvSpPr/>
          <p:nvPr/>
        </p:nvSpPr>
        <p:spPr>
          <a:xfrm>
            <a:off x="618081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7" name="Téglalap 376"/>
          <p:cNvSpPr/>
          <p:nvPr/>
        </p:nvSpPr>
        <p:spPr>
          <a:xfrm>
            <a:off x="6288818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8" name="Téglalap 377"/>
          <p:cNvSpPr/>
          <p:nvPr/>
        </p:nvSpPr>
        <p:spPr>
          <a:xfrm>
            <a:off x="6396819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9" name="Téglalap 378"/>
          <p:cNvSpPr/>
          <p:nvPr/>
        </p:nvSpPr>
        <p:spPr>
          <a:xfrm>
            <a:off x="6504819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0" name="Téglalap 379"/>
          <p:cNvSpPr/>
          <p:nvPr/>
        </p:nvSpPr>
        <p:spPr>
          <a:xfrm>
            <a:off x="661293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1" name="Téglalap 380"/>
          <p:cNvSpPr/>
          <p:nvPr/>
        </p:nvSpPr>
        <p:spPr>
          <a:xfrm>
            <a:off x="6720938" y="13481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2" name="Téglalap 381"/>
          <p:cNvSpPr/>
          <p:nvPr/>
        </p:nvSpPr>
        <p:spPr>
          <a:xfrm>
            <a:off x="682893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3" name="Téglalap 382"/>
          <p:cNvSpPr/>
          <p:nvPr/>
        </p:nvSpPr>
        <p:spPr>
          <a:xfrm>
            <a:off x="6936938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4" name="Téglalap 383"/>
          <p:cNvSpPr/>
          <p:nvPr/>
        </p:nvSpPr>
        <p:spPr>
          <a:xfrm>
            <a:off x="7045057" y="13492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5" name="Téglalap 384"/>
          <p:cNvSpPr/>
          <p:nvPr/>
        </p:nvSpPr>
        <p:spPr>
          <a:xfrm>
            <a:off x="71751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6" name="Téglalap 385"/>
          <p:cNvSpPr/>
          <p:nvPr/>
        </p:nvSpPr>
        <p:spPr>
          <a:xfrm>
            <a:off x="82551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7" name="Téglalap 386"/>
          <p:cNvSpPr/>
          <p:nvPr/>
        </p:nvSpPr>
        <p:spPr>
          <a:xfrm>
            <a:off x="93363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8" name="Téglalap 387"/>
          <p:cNvSpPr/>
          <p:nvPr/>
        </p:nvSpPr>
        <p:spPr>
          <a:xfrm>
            <a:off x="1041636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9" name="Téglalap 388"/>
          <p:cNvSpPr/>
          <p:nvPr/>
        </p:nvSpPr>
        <p:spPr>
          <a:xfrm>
            <a:off x="114963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0" name="Téglalap 389"/>
          <p:cNvSpPr/>
          <p:nvPr/>
        </p:nvSpPr>
        <p:spPr>
          <a:xfrm>
            <a:off x="125763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1" name="Téglalap 390"/>
          <p:cNvSpPr/>
          <p:nvPr/>
        </p:nvSpPr>
        <p:spPr>
          <a:xfrm>
            <a:off x="136575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2" name="Téglalap 391"/>
          <p:cNvSpPr/>
          <p:nvPr/>
        </p:nvSpPr>
        <p:spPr>
          <a:xfrm>
            <a:off x="1473756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3" name="Téglalap 392"/>
          <p:cNvSpPr/>
          <p:nvPr/>
        </p:nvSpPr>
        <p:spPr>
          <a:xfrm>
            <a:off x="158175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4" name="Téglalap 393"/>
          <p:cNvSpPr/>
          <p:nvPr/>
        </p:nvSpPr>
        <p:spPr>
          <a:xfrm>
            <a:off x="168975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5" name="Téglalap 394"/>
          <p:cNvSpPr/>
          <p:nvPr/>
        </p:nvSpPr>
        <p:spPr>
          <a:xfrm>
            <a:off x="1797875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6" name="Téglalap 395"/>
          <p:cNvSpPr/>
          <p:nvPr/>
        </p:nvSpPr>
        <p:spPr>
          <a:xfrm>
            <a:off x="1905875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7" name="Téglalap 396"/>
          <p:cNvSpPr/>
          <p:nvPr/>
        </p:nvSpPr>
        <p:spPr>
          <a:xfrm>
            <a:off x="201387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8" name="Téglalap 397"/>
          <p:cNvSpPr/>
          <p:nvPr/>
        </p:nvSpPr>
        <p:spPr>
          <a:xfrm>
            <a:off x="212187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9" name="Téglalap 398"/>
          <p:cNvSpPr/>
          <p:nvPr/>
        </p:nvSpPr>
        <p:spPr>
          <a:xfrm>
            <a:off x="2229995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0" name="Téglalap 399"/>
          <p:cNvSpPr/>
          <p:nvPr/>
        </p:nvSpPr>
        <p:spPr>
          <a:xfrm>
            <a:off x="2337995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1" name="Téglalap 400"/>
          <p:cNvSpPr/>
          <p:nvPr/>
        </p:nvSpPr>
        <p:spPr>
          <a:xfrm>
            <a:off x="2449869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2" name="Téglalap 401"/>
          <p:cNvSpPr/>
          <p:nvPr/>
        </p:nvSpPr>
        <p:spPr>
          <a:xfrm>
            <a:off x="2557869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3" name="Téglalap 402"/>
          <p:cNvSpPr/>
          <p:nvPr/>
        </p:nvSpPr>
        <p:spPr>
          <a:xfrm>
            <a:off x="266598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4" name="Téglalap 403"/>
          <p:cNvSpPr/>
          <p:nvPr/>
        </p:nvSpPr>
        <p:spPr>
          <a:xfrm>
            <a:off x="2773988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5" name="Téglalap 404"/>
          <p:cNvSpPr/>
          <p:nvPr/>
        </p:nvSpPr>
        <p:spPr>
          <a:xfrm>
            <a:off x="2881989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6" name="Téglalap 405"/>
          <p:cNvSpPr/>
          <p:nvPr/>
        </p:nvSpPr>
        <p:spPr>
          <a:xfrm>
            <a:off x="2989989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7" name="Téglalap 406"/>
          <p:cNvSpPr/>
          <p:nvPr/>
        </p:nvSpPr>
        <p:spPr>
          <a:xfrm>
            <a:off x="309810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8" name="Téglalap 407"/>
          <p:cNvSpPr/>
          <p:nvPr/>
        </p:nvSpPr>
        <p:spPr>
          <a:xfrm>
            <a:off x="3206108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9" name="Téglalap 408"/>
          <p:cNvSpPr/>
          <p:nvPr/>
        </p:nvSpPr>
        <p:spPr>
          <a:xfrm>
            <a:off x="331410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0" name="Téglalap 409"/>
          <p:cNvSpPr/>
          <p:nvPr/>
        </p:nvSpPr>
        <p:spPr>
          <a:xfrm>
            <a:off x="342210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1" name="Téglalap 410"/>
          <p:cNvSpPr/>
          <p:nvPr/>
        </p:nvSpPr>
        <p:spPr>
          <a:xfrm>
            <a:off x="353022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2" name="Téglalap 411"/>
          <p:cNvSpPr/>
          <p:nvPr/>
        </p:nvSpPr>
        <p:spPr>
          <a:xfrm>
            <a:off x="3638227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3" name="Téglalap 412"/>
          <p:cNvSpPr/>
          <p:nvPr/>
        </p:nvSpPr>
        <p:spPr>
          <a:xfrm>
            <a:off x="374622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4" name="Téglalap 413"/>
          <p:cNvSpPr/>
          <p:nvPr/>
        </p:nvSpPr>
        <p:spPr>
          <a:xfrm>
            <a:off x="385422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5" name="Téglalap 414"/>
          <p:cNvSpPr/>
          <p:nvPr/>
        </p:nvSpPr>
        <p:spPr>
          <a:xfrm>
            <a:off x="396234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6" name="Téglalap 415"/>
          <p:cNvSpPr/>
          <p:nvPr/>
        </p:nvSpPr>
        <p:spPr>
          <a:xfrm>
            <a:off x="4070347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7" name="Téglalap 416"/>
          <p:cNvSpPr/>
          <p:nvPr/>
        </p:nvSpPr>
        <p:spPr>
          <a:xfrm>
            <a:off x="417834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8" name="Téglalap 417"/>
          <p:cNvSpPr/>
          <p:nvPr/>
        </p:nvSpPr>
        <p:spPr>
          <a:xfrm>
            <a:off x="428634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9" name="Téglalap 418"/>
          <p:cNvSpPr/>
          <p:nvPr/>
        </p:nvSpPr>
        <p:spPr>
          <a:xfrm>
            <a:off x="439446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0" name="Téglalap 419"/>
          <p:cNvSpPr/>
          <p:nvPr/>
        </p:nvSpPr>
        <p:spPr>
          <a:xfrm>
            <a:off x="4502466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1" name="Téglalap 420"/>
          <p:cNvSpPr/>
          <p:nvPr/>
        </p:nvSpPr>
        <p:spPr>
          <a:xfrm>
            <a:off x="461046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2" name="Téglalap 421"/>
          <p:cNvSpPr/>
          <p:nvPr/>
        </p:nvSpPr>
        <p:spPr>
          <a:xfrm>
            <a:off x="471846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3" name="Téglalap 422"/>
          <p:cNvSpPr/>
          <p:nvPr/>
        </p:nvSpPr>
        <p:spPr>
          <a:xfrm>
            <a:off x="482658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4" name="Téglalap 423"/>
          <p:cNvSpPr/>
          <p:nvPr/>
        </p:nvSpPr>
        <p:spPr>
          <a:xfrm>
            <a:off x="4934586" y="153427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5" name="Téglalap 424"/>
          <p:cNvSpPr/>
          <p:nvPr/>
        </p:nvSpPr>
        <p:spPr>
          <a:xfrm>
            <a:off x="504258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Téglalap 425"/>
          <p:cNvSpPr/>
          <p:nvPr/>
        </p:nvSpPr>
        <p:spPr>
          <a:xfrm>
            <a:off x="515058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7" name="Téglalap 426"/>
          <p:cNvSpPr/>
          <p:nvPr/>
        </p:nvSpPr>
        <p:spPr>
          <a:xfrm>
            <a:off x="5258705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8" name="Téglalap 427"/>
          <p:cNvSpPr/>
          <p:nvPr/>
        </p:nvSpPr>
        <p:spPr>
          <a:xfrm>
            <a:off x="5366705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9" name="Téglalap 428"/>
          <p:cNvSpPr/>
          <p:nvPr/>
        </p:nvSpPr>
        <p:spPr>
          <a:xfrm>
            <a:off x="547470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0" name="Téglalap 429"/>
          <p:cNvSpPr/>
          <p:nvPr/>
        </p:nvSpPr>
        <p:spPr>
          <a:xfrm>
            <a:off x="5582706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1" name="Téglalap 430"/>
          <p:cNvSpPr/>
          <p:nvPr/>
        </p:nvSpPr>
        <p:spPr>
          <a:xfrm>
            <a:off x="5690825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2" name="Téglalap 431"/>
          <p:cNvSpPr/>
          <p:nvPr/>
        </p:nvSpPr>
        <p:spPr>
          <a:xfrm>
            <a:off x="5798825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3" name="Téglalap 432"/>
          <p:cNvSpPr/>
          <p:nvPr/>
        </p:nvSpPr>
        <p:spPr>
          <a:xfrm>
            <a:off x="5910699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4" name="Téglalap 433"/>
          <p:cNvSpPr/>
          <p:nvPr/>
        </p:nvSpPr>
        <p:spPr>
          <a:xfrm>
            <a:off x="6018699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5" name="Téglalap 434"/>
          <p:cNvSpPr/>
          <p:nvPr/>
        </p:nvSpPr>
        <p:spPr>
          <a:xfrm>
            <a:off x="612681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6" name="Téglalap 435"/>
          <p:cNvSpPr/>
          <p:nvPr/>
        </p:nvSpPr>
        <p:spPr>
          <a:xfrm>
            <a:off x="6234818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7" name="Téglalap 436"/>
          <p:cNvSpPr/>
          <p:nvPr/>
        </p:nvSpPr>
        <p:spPr>
          <a:xfrm>
            <a:off x="6342819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8" name="Téglalap 437"/>
          <p:cNvSpPr/>
          <p:nvPr/>
        </p:nvSpPr>
        <p:spPr>
          <a:xfrm>
            <a:off x="6450819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9" name="Téglalap 438"/>
          <p:cNvSpPr/>
          <p:nvPr/>
        </p:nvSpPr>
        <p:spPr>
          <a:xfrm>
            <a:off x="655893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0" name="Téglalap 439"/>
          <p:cNvSpPr/>
          <p:nvPr/>
        </p:nvSpPr>
        <p:spPr>
          <a:xfrm>
            <a:off x="6666938" y="15326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1" name="Téglalap 440"/>
          <p:cNvSpPr/>
          <p:nvPr/>
        </p:nvSpPr>
        <p:spPr>
          <a:xfrm>
            <a:off x="677493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2" name="Téglalap 441"/>
          <p:cNvSpPr/>
          <p:nvPr/>
        </p:nvSpPr>
        <p:spPr>
          <a:xfrm>
            <a:off x="6882938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3" name="Téglalap 442"/>
          <p:cNvSpPr/>
          <p:nvPr/>
        </p:nvSpPr>
        <p:spPr>
          <a:xfrm>
            <a:off x="6991057" y="1533744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4" name="Téglalap 443"/>
          <p:cNvSpPr/>
          <p:nvPr/>
        </p:nvSpPr>
        <p:spPr>
          <a:xfrm>
            <a:off x="7099057" y="153506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5" name="Téglalap 444"/>
          <p:cNvSpPr/>
          <p:nvPr/>
        </p:nvSpPr>
        <p:spPr>
          <a:xfrm>
            <a:off x="77151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6" name="Téglalap 445"/>
          <p:cNvSpPr/>
          <p:nvPr/>
        </p:nvSpPr>
        <p:spPr>
          <a:xfrm>
            <a:off x="87951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7" name="Téglalap 446"/>
          <p:cNvSpPr/>
          <p:nvPr/>
        </p:nvSpPr>
        <p:spPr>
          <a:xfrm>
            <a:off x="98763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8" name="Téglalap 447"/>
          <p:cNvSpPr/>
          <p:nvPr/>
        </p:nvSpPr>
        <p:spPr>
          <a:xfrm>
            <a:off x="1095636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9" name="Téglalap 448"/>
          <p:cNvSpPr/>
          <p:nvPr/>
        </p:nvSpPr>
        <p:spPr>
          <a:xfrm>
            <a:off x="120363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0" name="Téglalap 449"/>
          <p:cNvSpPr/>
          <p:nvPr/>
        </p:nvSpPr>
        <p:spPr>
          <a:xfrm>
            <a:off x="131163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1" name="Téglalap 450"/>
          <p:cNvSpPr/>
          <p:nvPr/>
        </p:nvSpPr>
        <p:spPr>
          <a:xfrm>
            <a:off x="141975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2" name="Téglalap 451"/>
          <p:cNvSpPr/>
          <p:nvPr/>
        </p:nvSpPr>
        <p:spPr>
          <a:xfrm>
            <a:off x="1527756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3" name="Téglalap 452"/>
          <p:cNvSpPr/>
          <p:nvPr/>
        </p:nvSpPr>
        <p:spPr>
          <a:xfrm>
            <a:off x="163575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4" name="Téglalap 453"/>
          <p:cNvSpPr/>
          <p:nvPr/>
        </p:nvSpPr>
        <p:spPr>
          <a:xfrm>
            <a:off x="174375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5" name="Téglalap 454"/>
          <p:cNvSpPr/>
          <p:nvPr/>
        </p:nvSpPr>
        <p:spPr>
          <a:xfrm>
            <a:off x="1851875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6" name="Téglalap 455"/>
          <p:cNvSpPr/>
          <p:nvPr/>
        </p:nvSpPr>
        <p:spPr>
          <a:xfrm>
            <a:off x="1959875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7" name="Téglalap 456"/>
          <p:cNvSpPr/>
          <p:nvPr/>
        </p:nvSpPr>
        <p:spPr>
          <a:xfrm>
            <a:off x="206787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8" name="Téglalap 457"/>
          <p:cNvSpPr/>
          <p:nvPr/>
        </p:nvSpPr>
        <p:spPr>
          <a:xfrm>
            <a:off x="217587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9" name="Téglalap 458"/>
          <p:cNvSpPr/>
          <p:nvPr/>
        </p:nvSpPr>
        <p:spPr>
          <a:xfrm>
            <a:off x="2283995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0" name="Téglalap 459"/>
          <p:cNvSpPr/>
          <p:nvPr/>
        </p:nvSpPr>
        <p:spPr>
          <a:xfrm>
            <a:off x="2391995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1" name="Téglalap 460"/>
          <p:cNvSpPr/>
          <p:nvPr/>
        </p:nvSpPr>
        <p:spPr>
          <a:xfrm>
            <a:off x="2503869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2" name="Téglalap 461"/>
          <p:cNvSpPr/>
          <p:nvPr/>
        </p:nvSpPr>
        <p:spPr>
          <a:xfrm>
            <a:off x="2611869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3" name="Téglalap 462"/>
          <p:cNvSpPr/>
          <p:nvPr/>
        </p:nvSpPr>
        <p:spPr>
          <a:xfrm>
            <a:off x="271998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4" name="Téglalap 463"/>
          <p:cNvSpPr/>
          <p:nvPr/>
        </p:nvSpPr>
        <p:spPr>
          <a:xfrm>
            <a:off x="2827988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5" name="Téglalap 464"/>
          <p:cNvSpPr/>
          <p:nvPr/>
        </p:nvSpPr>
        <p:spPr>
          <a:xfrm>
            <a:off x="2935989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6" name="Téglalap 465"/>
          <p:cNvSpPr/>
          <p:nvPr/>
        </p:nvSpPr>
        <p:spPr>
          <a:xfrm>
            <a:off x="3043989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7" name="Téglalap 466"/>
          <p:cNvSpPr/>
          <p:nvPr/>
        </p:nvSpPr>
        <p:spPr>
          <a:xfrm>
            <a:off x="315210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8" name="Téglalap 467"/>
          <p:cNvSpPr/>
          <p:nvPr/>
        </p:nvSpPr>
        <p:spPr>
          <a:xfrm>
            <a:off x="3260108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9" name="Téglalap 468"/>
          <p:cNvSpPr/>
          <p:nvPr/>
        </p:nvSpPr>
        <p:spPr>
          <a:xfrm>
            <a:off x="336810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0" name="Téglalap 469"/>
          <p:cNvSpPr/>
          <p:nvPr/>
        </p:nvSpPr>
        <p:spPr>
          <a:xfrm>
            <a:off x="347610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1" name="Téglalap 470"/>
          <p:cNvSpPr/>
          <p:nvPr/>
        </p:nvSpPr>
        <p:spPr>
          <a:xfrm>
            <a:off x="358422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2" name="Téglalap 471"/>
          <p:cNvSpPr/>
          <p:nvPr/>
        </p:nvSpPr>
        <p:spPr>
          <a:xfrm>
            <a:off x="3692227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3" name="Téglalap 472"/>
          <p:cNvSpPr/>
          <p:nvPr/>
        </p:nvSpPr>
        <p:spPr>
          <a:xfrm>
            <a:off x="380022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4" name="Téglalap 473"/>
          <p:cNvSpPr/>
          <p:nvPr/>
        </p:nvSpPr>
        <p:spPr>
          <a:xfrm>
            <a:off x="390822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5" name="Téglalap 474"/>
          <p:cNvSpPr/>
          <p:nvPr/>
        </p:nvSpPr>
        <p:spPr>
          <a:xfrm>
            <a:off x="401634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6" name="Téglalap 475"/>
          <p:cNvSpPr/>
          <p:nvPr/>
        </p:nvSpPr>
        <p:spPr>
          <a:xfrm>
            <a:off x="4124347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7" name="Téglalap 476"/>
          <p:cNvSpPr/>
          <p:nvPr/>
        </p:nvSpPr>
        <p:spPr>
          <a:xfrm>
            <a:off x="423234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8" name="Téglalap 477"/>
          <p:cNvSpPr/>
          <p:nvPr/>
        </p:nvSpPr>
        <p:spPr>
          <a:xfrm>
            <a:off x="434034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9" name="Téglalap 478"/>
          <p:cNvSpPr/>
          <p:nvPr/>
        </p:nvSpPr>
        <p:spPr>
          <a:xfrm>
            <a:off x="444846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0" name="Téglalap 479"/>
          <p:cNvSpPr/>
          <p:nvPr/>
        </p:nvSpPr>
        <p:spPr>
          <a:xfrm>
            <a:off x="4556466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1" name="Téglalap 480"/>
          <p:cNvSpPr/>
          <p:nvPr/>
        </p:nvSpPr>
        <p:spPr>
          <a:xfrm>
            <a:off x="466446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2" name="Téglalap 481"/>
          <p:cNvSpPr/>
          <p:nvPr/>
        </p:nvSpPr>
        <p:spPr>
          <a:xfrm>
            <a:off x="477246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3" name="Téglalap 482"/>
          <p:cNvSpPr/>
          <p:nvPr/>
        </p:nvSpPr>
        <p:spPr>
          <a:xfrm>
            <a:off x="488058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4" name="Téglalap 483"/>
          <p:cNvSpPr/>
          <p:nvPr/>
        </p:nvSpPr>
        <p:spPr>
          <a:xfrm>
            <a:off x="4988586" y="1713033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5" name="Téglalap 484"/>
          <p:cNvSpPr/>
          <p:nvPr/>
        </p:nvSpPr>
        <p:spPr>
          <a:xfrm>
            <a:off x="509658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6" name="Téglalap 485"/>
          <p:cNvSpPr/>
          <p:nvPr/>
        </p:nvSpPr>
        <p:spPr>
          <a:xfrm>
            <a:off x="520458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/>
          <p:cNvSpPr/>
          <p:nvPr/>
        </p:nvSpPr>
        <p:spPr>
          <a:xfrm>
            <a:off x="5312705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8" name="Téglalap 487"/>
          <p:cNvSpPr/>
          <p:nvPr/>
        </p:nvSpPr>
        <p:spPr>
          <a:xfrm>
            <a:off x="5420705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9" name="Téglalap 488"/>
          <p:cNvSpPr/>
          <p:nvPr/>
        </p:nvSpPr>
        <p:spPr>
          <a:xfrm>
            <a:off x="552870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0" name="Téglalap 489"/>
          <p:cNvSpPr/>
          <p:nvPr/>
        </p:nvSpPr>
        <p:spPr>
          <a:xfrm>
            <a:off x="5636706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1" name="Téglalap 490"/>
          <p:cNvSpPr/>
          <p:nvPr/>
        </p:nvSpPr>
        <p:spPr>
          <a:xfrm>
            <a:off x="5744825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2" name="Téglalap 491"/>
          <p:cNvSpPr/>
          <p:nvPr/>
        </p:nvSpPr>
        <p:spPr>
          <a:xfrm>
            <a:off x="5852825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3" name="Téglalap 492"/>
          <p:cNvSpPr/>
          <p:nvPr/>
        </p:nvSpPr>
        <p:spPr>
          <a:xfrm>
            <a:off x="5964699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4" name="Téglalap 493"/>
          <p:cNvSpPr/>
          <p:nvPr/>
        </p:nvSpPr>
        <p:spPr>
          <a:xfrm>
            <a:off x="6072699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5" name="Téglalap 494"/>
          <p:cNvSpPr/>
          <p:nvPr/>
        </p:nvSpPr>
        <p:spPr>
          <a:xfrm>
            <a:off x="618081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6" name="Téglalap 495"/>
          <p:cNvSpPr/>
          <p:nvPr/>
        </p:nvSpPr>
        <p:spPr>
          <a:xfrm>
            <a:off x="6288818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7" name="Téglalap 496"/>
          <p:cNvSpPr/>
          <p:nvPr/>
        </p:nvSpPr>
        <p:spPr>
          <a:xfrm>
            <a:off x="6396819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8" name="Téglalap 497"/>
          <p:cNvSpPr/>
          <p:nvPr/>
        </p:nvSpPr>
        <p:spPr>
          <a:xfrm>
            <a:off x="6504819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9" name="Téglalap 498"/>
          <p:cNvSpPr/>
          <p:nvPr/>
        </p:nvSpPr>
        <p:spPr>
          <a:xfrm>
            <a:off x="661293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0" name="Téglalap 499"/>
          <p:cNvSpPr/>
          <p:nvPr/>
        </p:nvSpPr>
        <p:spPr>
          <a:xfrm>
            <a:off x="6720938" y="17114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1" name="Téglalap 500"/>
          <p:cNvSpPr/>
          <p:nvPr/>
        </p:nvSpPr>
        <p:spPr>
          <a:xfrm>
            <a:off x="682893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2" name="Téglalap 501"/>
          <p:cNvSpPr/>
          <p:nvPr/>
        </p:nvSpPr>
        <p:spPr>
          <a:xfrm>
            <a:off x="6936938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3" name="Téglalap 502"/>
          <p:cNvSpPr/>
          <p:nvPr/>
        </p:nvSpPr>
        <p:spPr>
          <a:xfrm>
            <a:off x="7045057" y="171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4" name="Téglalap 503"/>
          <p:cNvSpPr/>
          <p:nvPr/>
        </p:nvSpPr>
        <p:spPr>
          <a:xfrm>
            <a:off x="71751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5" name="Téglalap 504"/>
          <p:cNvSpPr/>
          <p:nvPr/>
        </p:nvSpPr>
        <p:spPr>
          <a:xfrm>
            <a:off x="82551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6" name="Téglalap 505"/>
          <p:cNvSpPr/>
          <p:nvPr/>
        </p:nvSpPr>
        <p:spPr>
          <a:xfrm>
            <a:off x="93363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7" name="Téglalap 506"/>
          <p:cNvSpPr/>
          <p:nvPr/>
        </p:nvSpPr>
        <p:spPr>
          <a:xfrm>
            <a:off x="1041636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8" name="Téglalap 507"/>
          <p:cNvSpPr/>
          <p:nvPr/>
        </p:nvSpPr>
        <p:spPr>
          <a:xfrm>
            <a:off x="114963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9" name="Téglalap 508"/>
          <p:cNvSpPr/>
          <p:nvPr/>
        </p:nvSpPr>
        <p:spPr>
          <a:xfrm>
            <a:off x="125763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0" name="Téglalap 509"/>
          <p:cNvSpPr/>
          <p:nvPr/>
        </p:nvSpPr>
        <p:spPr>
          <a:xfrm>
            <a:off x="136575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1" name="Téglalap 510"/>
          <p:cNvSpPr/>
          <p:nvPr/>
        </p:nvSpPr>
        <p:spPr>
          <a:xfrm>
            <a:off x="1473756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2" name="Téglalap 511"/>
          <p:cNvSpPr/>
          <p:nvPr/>
        </p:nvSpPr>
        <p:spPr>
          <a:xfrm>
            <a:off x="158175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3" name="Téglalap 512"/>
          <p:cNvSpPr/>
          <p:nvPr/>
        </p:nvSpPr>
        <p:spPr>
          <a:xfrm>
            <a:off x="168975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4" name="Téglalap 513"/>
          <p:cNvSpPr/>
          <p:nvPr/>
        </p:nvSpPr>
        <p:spPr>
          <a:xfrm>
            <a:off x="1797875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5" name="Téglalap 514"/>
          <p:cNvSpPr/>
          <p:nvPr/>
        </p:nvSpPr>
        <p:spPr>
          <a:xfrm>
            <a:off x="1905875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6" name="Téglalap 515"/>
          <p:cNvSpPr/>
          <p:nvPr/>
        </p:nvSpPr>
        <p:spPr>
          <a:xfrm>
            <a:off x="201387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7" name="Téglalap 516"/>
          <p:cNvSpPr/>
          <p:nvPr/>
        </p:nvSpPr>
        <p:spPr>
          <a:xfrm>
            <a:off x="212187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8" name="Téglalap 517"/>
          <p:cNvSpPr/>
          <p:nvPr/>
        </p:nvSpPr>
        <p:spPr>
          <a:xfrm>
            <a:off x="2229995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9" name="Téglalap 518"/>
          <p:cNvSpPr/>
          <p:nvPr/>
        </p:nvSpPr>
        <p:spPr>
          <a:xfrm>
            <a:off x="2337995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0" name="Téglalap 519"/>
          <p:cNvSpPr/>
          <p:nvPr/>
        </p:nvSpPr>
        <p:spPr>
          <a:xfrm>
            <a:off x="2449869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1" name="Téglalap 520"/>
          <p:cNvSpPr/>
          <p:nvPr/>
        </p:nvSpPr>
        <p:spPr>
          <a:xfrm>
            <a:off x="2557869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2" name="Téglalap 521"/>
          <p:cNvSpPr/>
          <p:nvPr/>
        </p:nvSpPr>
        <p:spPr>
          <a:xfrm>
            <a:off x="266598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3" name="Téglalap 522"/>
          <p:cNvSpPr/>
          <p:nvPr/>
        </p:nvSpPr>
        <p:spPr>
          <a:xfrm>
            <a:off x="2773988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4" name="Téglalap 523"/>
          <p:cNvSpPr/>
          <p:nvPr/>
        </p:nvSpPr>
        <p:spPr>
          <a:xfrm>
            <a:off x="2881989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5" name="Téglalap 524"/>
          <p:cNvSpPr/>
          <p:nvPr/>
        </p:nvSpPr>
        <p:spPr>
          <a:xfrm>
            <a:off x="2989989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6" name="Téglalap 525"/>
          <p:cNvSpPr/>
          <p:nvPr/>
        </p:nvSpPr>
        <p:spPr>
          <a:xfrm>
            <a:off x="309810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7" name="Téglalap 526"/>
          <p:cNvSpPr/>
          <p:nvPr/>
        </p:nvSpPr>
        <p:spPr>
          <a:xfrm>
            <a:off x="3206108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8" name="Téglalap 527"/>
          <p:cNvSpPr/>
          <p:nvPr/>
        </p:nvSpPr>
        <p:spPr>
          <a:xfrm>
            <a:off x="331410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9" name="Téglalap 528"/>
          <p:cNvSpPr/>
          <p:nvPr/>
        </p:nvSpPr>
        <p:spPr>
          <a:xfrm>
            <a:off x="342210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0" name="Téglalap 529"/>
          <p:cNvSpPr/>
          <p:nvPr/>
        </p:nvSpPr>
        <p:spPr>
          <a:xfrm>
            <a:off x="353022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1" name="Téglalap 530"/>
          <p:cNvSpPr/>
          <p:nvPr/>
        </p:nvSpPr>
        <p:spPr>
          <a:xfrm>
            <a:off x="3638227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2" name="Téglalap 531"/>
          <p:cNvSpPr/>
          <p:nvPr/>
        </p:nvSpPr>
        <p:spPr>
          <a:xfrm>
            <a:off x="374622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3" name="Téglalap 532"/>
          <p:cNvSpPr/>
          <p:nvPr/>
        </p:nvSpPr>
        <p:spPr>
          <a:xfrm>
            <a:off x="385422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4" name="Téglalap 533"/>
          <p:cNvSpPr/>
          <p:nvPr/>
        </p:nvSpPr>
        <p:spPr>
          <a:xfrm>
            <a:off x="396234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5" name="Téglalap 534"/>
          <p:cNvSpPr/>
          <p:nvPr/>
        </p:nvSpPr>
        <p:spPr>
          <a:xfrm>
            <a:off x="4070347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6" name="Téglalap 535"/>
          <p:cNvSpPr/>
          <p:nvPr/>
        </p:nvSpPr>
        <p:spPr>
          <a:xfrm>
            <a:off x="417834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7" name="Téglalap 536"/>
          <p:cNvSpPr/>
          <p:nvPr/>
        </p:nvSpPr>
        <p:spPr>
          <a:xfrm>
            <a:off x="428634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8" name="Téglalap 537"/>
          <p:cNvSpPr/>
          <p:nvPr/>
        </p:nvSpPr>
        <p:spPr>
          <a:xfrm>
            <a:off x="439446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9" name="Téglalap 538"/>
          <p:cNvSpPr/>
          <p:nvPr/>
        </p:nvSpPr>
        <p:spPr>
          <a:xfrm>
            <a:off x="4502466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0" name="Téglalap 539"/>
          <p:cNvSpPr/>
          <p:nvPr/>
        </p:nvSpPr>
        <p:spPr>
          <a:xfrm>
            <a:off x="461046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1" name="Téglalap 540"/>
          <p:cNvSpPr/>
          <p:nvPr/>
        </p:nvSpPr>
        <p:spPr>
          <a:xfrm>
            <a:off x="471846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2" name="Téglalap 541"/>
          <p:cNvSpPr/>
          <p:nvPr/>
        </p:nvSpPr>
        <p:spPr>
          <a:xfrm>
            <a:off x="482658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3" name="Téglalap 542"/>
          <p:cNvSpPr/>
          <p:nvPr/>
        </p:nvSpPr>
        <p:spPr>
          <a:xfrm>
            <a:off x="4934586" y="189170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4" name="Téglalap 543"/>
          <p:cNvSpPr/>
          <p:nvPr/>
        </p:nvSpPr>
        <p:spPr>
          <a:xfrm>
            <a:off x="504258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5" name="Téglalap 544"/>
          <p:cNvSpPr/>
          <p:nvPr/>
        </p:nvSpPr>
        <p:spPr>
          <a:xfrm>
            <a:off x="515058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6" name="Téglalap 545"/>
          <p:cNvSpPr/>
          <p:nvPr/>
        </p:nvSpPr>
        <p:spPr>
          <a:xfrm>
            <a:off x="5258705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7" name="Téglalap 546"/>
          <p:cNvSpPr/>
          <p:nvPr/>
        </p:nvSpPr>
        <p:spPr>
          <a:xfrm>
            <a:off x="5366705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8" name="Téglalap 547"/>
          <p:cNvSpPr/>
          <p:nvPr/>
        </p:nvSpPr>
        <p:spPr>
          <a:xfrm>
            <a:off x="547470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9" name="Téglalap 548"/>
          <p:cNvSpPr/>
          <p:nvPr/>
        </p:nvSpPr>
        <p:spPr>
          <a:xfrm>
            <a:off x="5582706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0" name="Téglalap 549"/>
          <p:cNvSpPr/>
          <p:nvPr/>
        </p:nvSpPr>
        <p:spPr>
          <a:xfrm>
            <a:off x="5690825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1" name="Téglalap 550"/>
          <p:cNvSpPr/>
          <p:nvPr/>
        </p:nvSpPr>
        <p:spPr>
          <a:xfrm>
            <a:off x="5798825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2" name="Téglalap 551"/>
          <p:cNvSpPr/>
          <p:nvPr/>
        </p:nvSpPr>
        <p:spPr>
          <a:xfrm>
            <a:off x="5910699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3" name="Téglalap 552"/>
          <p:cNvSpPr/>
          <p:nvPr/>
        </p:nvSpPr>
        <p:spPr>
          <a:xfrm>
            <a:off x="6018699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4" name="Téglalap 553"/>
          <p:cNvSpPr/>
          <p:nvPr/>
        </p:nvSpPr>
        <p:spPr>
          <a:xfrm>
            <a:off x="612681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5" name="Téglalap 554"/>
          <p:cNvSpPr/>
          <p:nvPr/>
        </p:nvSpPr>
        <p:spPr>
          <a:xfrm>
            <a:off x="6234818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6" name="Téglalap 555"/>
          <p:cNvSpPr/>
          <p:nvPr/>
        </p:nvSpPr>
        <p:spPr>
          <a:xfrm>
            <a:off x="6342819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7" name="Téglalap 556"/>
          <p:cNvSpPr/>
          <p:nvPr/>
        </p:nvSpPr>
        <p:spPr>
          <a:xfrm>
            <a:off x="6450819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8" name="Téglalap 557"/>
          <p:cNvSpPr/>
          <p:nvPr/>
        </p:nvSpPr>
        <p:spPr>
          <a:xfrm>
            <a:off x="655893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9" name="Téglalap 558"/>
          <p:cNvSpPr/>
          <p:nvPr/>
        </p:nvSpPr>
        <p:spPr>
          <a:xfrm>
            <a:off x="6666938" y="189012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0" name="Téglalap 559"/>
          <p:cNvSpPr/>
          <p:nvPr/>
        </p:nvSpPr>
        <p:spPr>
          <a:xfrm>
            <a:off x="677493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1" name="Téglalap 560"/>
          <p:cNvSpPr/>
          <p:nvPr/>
        </p:nvSpPr>
        <p:spPr>
          <a:xfrm>
            <a:off x="6882938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2" name="Téglalap 561"/>
          <p:cNvSpPr/>
          <p:nvPr/>
        </p:nvSpPr>
        <p:spPr>
          <a:xfrm>
            <a:off x="6991057" y="189117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3" name="Téglalap 562"/>
          <p:cNvSpPr/>
          <p:nvPr/>
        </p:nvSpPr>
        <p:spPr>
          <a:xfrm>
            <a:off x="7099057" y="189250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4" name="Téglalap 563"/>
          <p:cNvSpPr/>
          <p:nvPr/>
        </p:nvSpPr>
        <p:spPr>
          <a:xfrm>
            <a:off x="77151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5" name="Téglalap 564"/>
          <p:cNvSpPr/>
          <p:nvPr/>
        </p:nvSpPr>
        <p:spPr>
          <a:xfrm>
            <a:off x="87951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6" name="Téglalap 565"/>
          <p:cNvSpPr/>
          <p:nvPr/>
        </p:nvSpPr>
        <p:spPr>
          <a:xfrm>
            <a:off x="98763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7" name="Téglalap 566"/>
          <p:cNvSpPr/>
          <p:nvPr/>
        </p:nvSpPr>
        <p:spPr>
          <a:xfrm>
            <a:off x="1095636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8" name="Téglalap 567"/>
          <p:cNvSpPr/>
          <p:nvPr/>
        </p:nvSpPr>
        <p:spPr>
          <a:xfrm>
            <a:off x="120363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9" name="Téglalap 568"/>
          <p:cNvSpPr/>
          <p:nvPr/>
        </p:nvSpPr>
        <p:spPr>
          <a:xfrm>
            <a:off x="131163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Téglalap 569"/>
          <p:cNvSpPr/>
          <p:nvPr/>
        </p:nvSpPr>
        <p:spPr>
          <a:xfrm>
            <a:off x="141975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Téglalap 570"/>
          <p:cNvSpPr/>
          <p:nvPr/>
        </p:nvSpPr>
        <p:spPr>
          <a:xfrm>
            <a:off x="1527756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Téglalap 571"/>
          <p:cNvSpPr/>
          <p:nvPr/>
        </p:nvSpPr>
        <p:spPr>
          <a:xfrm>
            <a:off x="163575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3" name="Téglalap 572"/>
          <p:cNvSpPr/>
          <p:nvPr/>
        </p:nvSpPr>
        <p:spPr>
          <a:xfrm>
            <a:off x="174375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4" name="Téglalap 573"/>
          <p:cNvSpPr/>
          <p:nvPr/>
        </p:nvSpPr>
        <p:spPr>
          <a:xfrm>
            <a:off x="1851875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5" name="Téglalap 574"/>
          <p:cNvSpPr/>
          <p:nvPr/>
        </p:nvSpPr>
        <p:spPr>
          <a:xfrm>
            <a:off x="1959875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6" name="Téglalap 575"/>
          <p:cNvSpPr/>
          <p:nvPr/>
        </p:nvSpPr>
        <p:spPr>
          <a:xfrm>
            <a:off x="206787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7" name="Téglalap 576"/>
          <p:cNvSpPr/>
          <p:nvPr/>
        </p:nvSpPr>
        <p:spPr>
          <a:xfrm>
            <a:off x="217587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8" name="Téglalap 577"/>
          <p:cNvSpPr/>
          <p:nvPr/>
        </p:nvSpPr>
        <p:spPr>
          <a:xfrm>
            <a:off x="2283995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9" name="Téglalap 578"/>
          <p:cNvSpPr/>
          <p:nvPr/>
        </p:nvSpPr>
        <p:spPr>
          <a:xfrm>
            <a:off x="2391995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0" name="Téglalap 579"/>
          <p:cNvSpPr/>
          <p:nvPr/>
        </p:nvSpPr>
        <p:spPr>
          <a:xfrm>
            <a:off x="2503869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1" name="Téglalap 580"/>
          <p:cNvSpPr/>
          <p:nvPr/>
        </p:nvSpPr>
        <p:spPr>
          <a:xfrm>
            <a:off x="2611869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2" name="Téglalap 581"/>
          <p:cNvSpPr/>
          <p:nvPr/>
        </p:nvSpPr>
        <p:spPr>
          <a:xfrm>
            <a:off x="271998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3" name="Téglalap 582"/>
          <p:cNvSpPr/>
          <p:nvPr/>
        </p:nvSpPr>
        <p:spPr>
          <a:xfrm>
            <a:off x="2827988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4" name="Téglalap 583"/>
          <p:cNvSpPr/>
          <p:nvPr/>
        </p:nvSpPr>
        <p:spPr>
          <a:xfrm>
            <a:off x="2935989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5" name="Téglalap 584"/>
          <p:cNvSpPr/>
          <p:nvPr/>
        </p:nvSpPr>
        <p:spPr>
          <a:xfrm>
            <a:off x="3043989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6" name="Téglalap 585"/>
          <p:cNvSpPr/>
          <p:nvPr/>
        </p:nvSpPr>
        <p:spPr>
          <a:xfrm>
            <a:off x="315210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7" name="Téglalap 586"/>
          <p:cNvSpPr/>
          <p:nvPr/>
        </p:nvSpPr>
        <p:spPr>
          <a:xfrm>
            <a:off x="3260108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8" name="Téglalap 587"/>
          <p:cNvSpPr/>
          <p:nvPr/>
        </p:nvSpPr>
        <p:spPr>
          <a:xfrm>
            <a:off x="336810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Téglalap 588"/>
          <p:cNvSpPr/>
          <p:nvPr/>
        </p:nvSpPr>
        <p:spPr>
          <a:xfrm>
            <a:off x="347610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Téglalap 589"/>
          <p:cNvSpPr/>
          <p:nvPr/>
        </p:nvSpPr>
        <p:spPr>
          <a:xfrm>
            <a:off x="358422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1" name="Téglalap 590"/>
          <p:cNvSpPr/>
          <p:nvPr/>
        </p:nvSpPr>
        <p:spPr>
          <a:xfrm>
            <a:off x="3692227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2" name="Téglalap 591"/>
          <p:cNvSpPr/>
          <p:nvPr/>
        </p:nvSpPr>
        <p:spPr>
          <a:xfrm>
            <a:off x="380022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3" name="Téglalap 592"/>
          <p:cNvSpPr/>
          <p:nvPr/>
        </p:nvSpPr>
        <p:spPr>
          <a:xfrm>
            <a:off x="390822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4" name="Téglalap 593"/>
          <p:cNvSpPr/>
          <p:nvPr/>
        </p:nvSpPr>
        <p:spPr>
          <a:xfrm>
            <a:off x="401634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5" name="Téglalap 594"/>
          <p:cNvSpPr/>
          <p:nvPr/>
        </p:nvSpPr>
        <p:spPr>
          <a:xfrm>
            <a:off x="4124347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6" name="Téglalap 595"/>
          <p:cNvSpPr/>
          <p:nvPr/>
        </p:nvSpPr>
        <p:spPr>
          <a:xfrm>
            <a:off x="423234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7" name="Téglalap 596"/>
          <p:cNvSpPr/>
          <p:nvPr/>
        </p:nvSpPr>
        <p:spPr>
          <a:xfrm>
            <a:off x="434034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8" name="Téglalap 597"/>
          <p:cNvSpPr/>
          <p:nvPr/>
        </p:nvSpPr>
        <p:spPr>
          <a:xfrm>
            <a:off x="444846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9" name="Téglalap 598"/>
          <p:cNvSpPr/>
          <p:nvPr/>
        </p:nvSpPr>
        <p:spPr>
          <a:xfrm>
            <a:off x="4556466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0" name="Téglalap 599"/>
          <p:cNvSpPr/>
          <p:nvPr/>
        </p:nvSpPr>
        <p:spPr>
          <a:xfrm>
            <a:off x="466446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1" name="Téglalap 600"/>
          <p:cNvSpPr/>
          <p:nvPr/>
        </p:nvSpPr>
        <p:spPr>
          <a:xfrm>
            <a:off x="477246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2" name="Téglalap 601"/>
          <p:cNvSpPr/>
          <p:nvPr/>
        </p:nvSpPr>
        <p:spPr>
          <a:xfrm>
            <a:off x="488058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3" name="Téglalap 602"/>
          <p:cNvSpPr/>
          <p:nvPr/>
        </p:nvSpPr>
        <p:spPr>
          <a:xfrm>
            <a:off x="4988586" y="207046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4" name="Téglalap 603"/>
          <p:cNvSpPr/>
          <p:nvPr/>
        </p:nvSpPr>
        <p:spPr>
          <a:xfrm>
            <a:off x="509658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5" name="Téglalap 604"/>
          <p:cNvSpPr/>
          <p:nvPr/>
        </p:nvSpPr>
        <p:spPr>
          <a:xfrm>
            <a:off x="520458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6" name="Téglalap 605"/>
          <p:cNvSpPr/>
          <p:nvPr/>
        </p:nvSpPr>
        <p:spPr>
          <a:xfrm>
            <a:off x="5312705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7" name="Téglalap 606"/>
          <p:cNvSpPr/>
          <p:nvPr/>
        </p:nvSpPr>
        <p:spPr>
          <a:xfrm>
            <a:off x="5420705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8" name="Téglalap 607"/>
          <p:cNvSpPr/>
          <p:nvPr/>
        </p:nvSpPr>
        <p:spPr>
          <a:xfrm>
            <a:off x="552870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Téglalap 608"/>
          <p:cNvSpPr/>
          <p:nvPr/>
        </p:nvSpPr>
        <p:spPr>
          <a:xfrm>
            <a:off x="5636706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Téglalap 609"/>
          <p:cNvSpPr/>
          <p:nvPr/>
        </p:nvSpPr>
        <p:spPr>
          <a:xfrm>
            <a:off x="5744825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1" name="Téglalap 610"/>
          <p:cNvSpPr/>
          <p:nvPr/>
        </p:nvSpPr>
        <p:spPr>
          <a:xfrm>
            <a:off x="5852825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2" name="Téglalap 611"/>
          <p:cNvSpPr/>
          <p:nvPr/>
        </p:nvSpPr>
        <p:spPr>
          <a:xfrm>
            <a:off x="5964699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Téglalap 612"/>
          <p:cNvSpPr/>
          <p:nvPr/>
        </p:nvSpPr>
        <p:spPr>
          <a:xfrm>
            <a:off x="6072699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Téglalap 613"/>
          <p:cNvSpPr/>
          <p:nvPr/>
        </p:nvSpPr>
        <p:spPr>
          <a:xfrm>
            <a:off x="618081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Téglalap 614"/>
          <p:cNvSpPr/>
          <p:nvPr/>
        </p:nvSpPr>
        <p:spPr>
          <a:xfrm>
            <a:off x="6288818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6" name="Téglalap 615"/>
          <p:cNvSpPr/>
          <p:nvPr/>
        </p:nvSpPr>
        <p:spPr>
          <a:xfrm>
            <a:off x="6396819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7" name="Téglalap 616"/>
          <p:cNvSpPr/>
          <p:nvPr/>
        </p:nvSpPr>
        <p:spPr>
          <a:xfrm>
            <a:off x="6504819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Téglalap 617"/>
          <p:cNvSpPr/>
          <p:nvPr/>
        </p:nvSpPr>
        <p:spPr>
          <a:xfrm>
            <a:off x="661293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Téglalap 618"/>
          <p:cNvSpPr/>
          <p:nvPr/>
        </p:nvSpPr>
        <p:spPr>
          <a:xfrm>
            <a:off x="6720938" y="206887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0" name="Téglalap 619"/>
          <p:cNvSpPr/>
          <p:nvPr/>
        </p:nvSpPr>
        <p:spPr>
          <a:xfrm>
            <a:off x="682893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Téglalap 620"/>
          <p:cNvSpPr/>
          <p:nvPr/>
        </p:nvSpPr>
        <p:spPr>
          <a:xfrm>
            <a:off x="6936938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Téglalap 621"/>
          <p:cNvSpPr/>
          <p:nvPr/>
        </p:nvSpPr>
        <p:spPr>
          <a:xfrm>
            <a:off x="7045057" y="206993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Téglalap 622"/>
          <p:cNvSpPr/>
          <p:nvPr/>
        </p:nvSpPr>
        <p:spPr>
          <a:xfrm>
            <a:off x="71751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Téglalap 623"/>
          <p:cNvSpPr/>
          <p:nvPr/>
        </p:nvSpPr>
        <p:spPr>
          <a:xfrm>
            <a:off x="82551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Téglalap 624"/>
          <p:cNvSpPr/>
          <p:nvPr/>
        </p:nvSpPr>
        <p:spPr>
          <a:xfrm>
            <a:off x="93363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6" name="Téglalap 625"/>
          <p:cNvSpPr/>
          <p:nvPr/>
        </p:nvSpPr>
        <p:spPr>
          <a:xfrm>
            <a:off x="1041634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Téglalap 626"/>
          <p:cNvSpPr/>
          <p:nvPr/>
        </p:nvSpPr>
        <p:spPr>
          <a:xfrm>
            <a:off x="114963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Téglalap 627"/>
          <p:cNvSpPr/>
          <p:nvPr/>
        </p:nvSpPr>
        <p:spPr>
          <a:xfrm>
            <a:off x="125763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9" name="Téglalap 628"/>
          <p:cNvSpPr/>
          <p:nvPr/>
        </p:nvSpPr>
        <p:spPr>
          <a:xfrm>
            <a:off x="136575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0" name="Téglalap 629"/>
          <p:cNvSpPr/>
          <p:nvPr/>
        </p:nvSpPr>
        <p:spPr>
          <a:xfrm>
            <a:off x="1473754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1" name="Téglalap 630"/>
          <p:cNvSpPr/>
          <p:nvPr/>
        </p:nvSpPr>
        <p:spPr>
          <a:xfrm>
            <a:off x="158175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2" name="Téglalap 631"/>
          <p:cNvSpPr/>
          <p:nvPr/>
        </p:nvSpPr>
        <p:spPr>
          <a:xfrm>
            <a:off x="168975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Téglalap 632"/>
          <p:cNvSpPr/>
          <p:nvPr/>
        </p:nvSpPr>
        <p:spPr>
          <a:xfrm>
            <a:off x="1797873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Téglalap 633"/>
          <p:cNvSpPr/>
          <p:nvPr/>
        </p:nvSpPr>
        <p:spPr>
          <a:xfrm>
            <a:off x="1905873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5" name="Téglalap 634"/>
          <p:cNvSpPr/>
          <p:nvPr/>
        </p:nvSpPr>
        <p:spPr>
          <a:xfrm>
            <a:off x="201387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6" name="Téglalap 635"/>
          <p:cNvSpPr/>
          <p:nvPr/>
        </p:nvSpPr>
        <p:spPr>
          <a:xfrm>
            <a:off x="212187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7" name="Téglalap 636"/>
          <p:cNvSpPr/>
          <p:nvPr/>
        </p:nvSpPr>
        <p:spPr>
          <a:xfrm>
            <a:off x="2229993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8" name="Téglalap 637"/>
          <p:cNvSpPr/>
          <p:nvPr/>
        </p:nvSpPr>
        <p:spPr>
          <a:xfrm>
            <a:off x="2337993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9" name="Téglalap 638"/>
          <p:cNvSpPr/>
          <p:nvPr/>
        </p:nvSpPr>
        <p:spPr>
          <a:xfrm>
            <a:off x="2449867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0" name="Téglalap 639"/>
          <p:cNvSpPr/>
          <p:nvPr/>
        </p:nvSpPr>
        <p:spPr>
          <a:xfrm>
            <a:off x="2557867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1" name="Téglalap 640"/>
          <p:cNvSpPr/>
          <p:nvPr/>
        </p:nvSpPr>
        <p:spPr>
          <a:xfrm>
            <a:off x="266598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2" name="Téglalap 641"/>
          <p:cNvSpPr/>
          <p:nvPr/>
        </p:nvSpPr>
        <p:spPr>
          <a:xfrm>
            <a:off x="2773986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3" name="Téglalap 642"/>
          <p:cNvSpPr/>
          <p:nvPr/>
        </p:nvSpPr>
        <p:spPr>
          <a:xfrm>
            <a:off x="2881987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4" name="Téglalap 643"/>
          <p:cNvSpPr/>
          <p:nvPr/>
        </p:nvSpPr>
        <p:spPr>
          <a:xfrm>
            <a:off x="2989987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5" name="Téglalap 644"/>
          <p:cNvSpPr/>
          <p:nvPr/>
        </p:nvSpPr>
        <p:spPr>
          <a:xfrm>
            <a:off x="309810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6" name="Téglalap 645"/>
          <p:cNvSpPr/>
          <p:nvPr/>
        </p:nvSpPr>
        <p:spPr>
          <a:xfrm>
            <a:off x="3206106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7" name="Téglalap 646"/>
          <p:cNvSpPr/>
          <p:nvPr/>
        </p:nvSpPr>
        <p:spPr>
          <a:xfrm>
            <a:off x="331410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8" name="Téglalap 647"/>
          <p:cNvSpPr/>
          <p:nvPr/>
        </p:nvSpPr>
        <p:spPr>
          <a:xfrm>
            <a:off x="342210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9" name="Téglalap 648"/>
          <p:cNvSpPr/>
          <p:nvPr/>
        </p:nvSpPr>
        <p:spPr>
          <a:xfrm>
            <a:off x="353022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0" name="Téglalap 649"/>
          <p:cNvSpPr/>
          <p:nvPr/>
        </p:nvSpPr>
        <p:spPr>
          <a:xfrm>
            <a:off x="3638225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1" name="Téglalap 650"/>
          <p:cNvSpPr/>
          <p:nvPr/>
        </p:nvSpPr>
        <p:spPr>
          <a:xfrm>
            <a:off x="374622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2" name="Téglalap 651"/>
          <p:cNvSpPr/>
          <p:nvPr/>
        </p:nvSpPr>
        <p:spPr>
          <a:xfrm>
            <a:off x="385422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3" name="Téglalap 652"/>
          <p:cNvSpPr/>
          <p:nvPr/>
        </p:nvSpPr>
        <p:spPr>
          <a:xfrm>
            <a:off x="396234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4" name="Téglalap 653"/>
          <p:cNvSpPr/>
          <p:nvPr/>
        </p:nvSpPr>
        <p:spPr>
          <a:xfrm>
            <a:off x="4070345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5" name="Téglalap 654"/>
          <p:cNvSpPr/>
          <p:nvPr/>
        </p:nvSpPr>
        <p:spPr>
          <a:xfrm>
            <a:off x="417834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6" name="Téglalap 655"/>
          <p:cNvSpPr/>
          <p:nvPr/>
        </p:nvSpPr>
        <p:spPr>
          <a:xfrm>
            <a:off x="428634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7" name="Téglalap 656"/>
          <p:cNvSpPr/>
          <p:nvPr/>
        </p:nvSpPr>
        <p:spPr>
          <a:xfrm>
            <a:off x="439446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8" name="Téglalap 657"/>
          <p:cNvSpPr/>
          <p:nvPr/>
        </p:nvSpPr>
        <p:spPr>
          <a:xfrm>
            <a:off x="4502464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9" name="Téglalap 658"/>
          <p:cNvSpPr/>
          <p:nvPr/>
        </p:nvSpPr>
        <p:spPr>
          <a:xfrm>
            <a:off x="461046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0" name="Téglalap 659"/>
          <p:cNvSpPr/>
          <p:nvPr/>
        </p:nvSpPr>
        <p:spPr>
          <a:xfrm>
            <a:off x="471846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1" name="Téglalap 660"/>
          <p:cNvSpPr/>
          <p:nvPr/>
        </p:nvSpPr>
        <p:spPr>
          <a:xfrm>
            <a:off x="482658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2" name="Téglalap 661"/>
          <p:cNvSpPr/>
          <p:nvPr/>
        </p:nvSpPr>
        <p:spPr>
          <a:xfrm>
            <a:off x="4934584" y="2248788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3" name="Téglalap 662"/>
          <p:cNvSpPr/>
          <p:nvPr/>
        </p:nvSpPr>
        <p:spPr>
          <a:xfrm>
            <a:off x="504258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4" name="Téglalap 663"/>
          <p:cNvSpPr/>
          <p:nvPr/>
        </p:nvSpPr>
        <p:spPr>
          <a:xfrm>
            <a:off x="515058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5" name="Téglalap 664"/>
          <p:cNvSpPr/>
          <p:nvPr/>
        </p:nvSpPr>
        <p:spPr>
          <a:xfrm>
            <a:off x="5258703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6" name="Téglalap 665"/>
          <p:cNvSpPr/>
          <p:nvPr/>
        </p:nvSpPr>
        <p:spPr>
          <a:xfrm>
            <a:off x="5366703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7" name="Téglalap 666"/>
          <p:cNvSpPr/>
          <p:nvPr/>
        </p:nvSpPr>
        <p:spPr>
          <a:xfrm>
            <a:off x="547470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8" name="Téglalap 667"/>
          <p:cNvSpPr/>
          <p:nvPr/>
        </p:nvSpPr>
        <p:spPr>
          <a:xfrm>
            <a:off x="5582704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9" name="Téglalap 668"/>
          <p:cNvSpPr/>
          <p:nvPr/>
        </p:nvSpPr>
        <p:spPr>
          <a:xfrm>
            <a:off x="5690823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0" name="Téglalap 669"/>
          <p:cNvSpPr/>
          <p:nvPr/>
        </p:nvSpPr>
        <p:spPr>
          <a:xfrm>
            <a:off x="5798823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1" name="Téglalap 670"/>
          <p:cNvSpPr/>
          <p:nvPr/>
        </p:nvSpPr>
        <p:spPr>
          <a:xfrm>
            <a:off x="5910697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2" name="Téglalap 671"/>
          <p:cNvSpPr/>
          <p:nvPr/>
        </p:nvSpPr>
        <p:spPr>
          <a:xfrm>
            <a:off x="6018697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3" name="Téglalap 672"/>
          <p:cNvSpPr/>
          <p:nvPr/>
        </p:nvSpPr>
        <p:spPr>
          <a:xfrm>
            <a:off x="612681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4" name="Téglalap 673"/>
          <p:cNvSpPr/>
          <p:nvPr/>
        </p:nvSpPr>
        <p:spPr>
          <a:xfrm>
            <a:off x="6234816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5" name="Téglalap 674"/>
          <p:cNvSpPr/>
          <p:nvPr/>
        </p:nvSpPr>
        <p:spPr>
          <a:xfrm>
            <a:off x="6342817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6" name="Téglalap 675"/>
          <p:cNvSpPr/>
          <p:nvPr/>
        </p:nvSpPr>
        <p:spPr>
          <a:xfrm>
            <a:off x="6450817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7" name="Téglalap 676"/>
          <p:cNvSpPr/>
          <p:nvPr/>
        </p:nvSpPr>
        <p:spPr>
          <a:xfrm>
            <a:off x="655893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8" name="Téglalap 677"/>
          <p:cNvSpPr/>
          <p:nvPr/>
        </p:nvSpPr>
        <p:spPr>
          <a:xfrm>
            <a:off x="6666936" y="2247201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9" name="Téglalap 678"/>
          <p:cNvSpPr/>
          <p:nvPr/>
        </p:nvSpPr>
        <p:spPr>
          <a:xfrm>
            <a:off x="677493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0" name="Téglalap 679"/>
          <p:cNvSpPr/>
          <p:nvPr/>
        </p:nvSpPr>
        <p:spPr>
          <a:xfrm>
            <a:off x="6882936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1" name="Téglalap 680"/>
          <p:cNvSpPr/>
          <p:nvPr/>
        </p:nvSpPr>
        <p:spPr>
          <a:xfrm>
            <a:off x="6991055" y="2248257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2" name="Téglalap 681"/>
          <p:cNvSpPr/>
          <p:nvPr/>
        </p:nvSpPr>
        <p:spPr>
          <a:xfrm>
            <a:off x="7099055" y="2249582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3" name="Téglalap 682"/>
          <p:cNvSpPr/>
          <p:nvPr/>
        </p:nvSpPr>
        <p:spPr>
          <a:xfrm>
            <a:off x="77151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4" name="Téglalap 683"/>
          <p:cNvSpPr/>
          <p:nvPr/>
        </p:nvSpPr>
        <p:spPr>
          <a:xfrm>
            <a:off x="87951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5" name="Téglalap 684"/>
          <p:cNvSpPr/>
          <p:nvPr/>
        </p:nvSpPr>
        <p:spPr>
          <a:xfrm>
            <a:off x="98763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6" name="Téglalap 685"/>
          <p:cNvSpPr/>
          <p:nvPr/>
        </p:nvSpPr>
        <p:spPr>
          <a:xfrm>
            <a:off x="1095634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7" name="Téglalap 686"/>
          <p:cNvSpPr/>
          <p:nvPr/>
        </p:nvSpPr>
        <p:spPr>
          <a:xfrm>
            <a:off x="120363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8" name="Téglalap 687"/>
          <p:cNvSpPr/>
          <p:nvPr/>
        </p:nvSpPr>
        <p:spPr>
          <a:xfrm>
            <a:off x="131163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9" name="Téglalap 688"/>
          <p:cNvSpPr/>
          <p:nvPr/>
        </p:nvSpPr>
        <p:spPr>
          <a:xfrm>
            <a:off x="141975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0" name="Téglalap 689"/>
          <p:cNvSpPr/>
          <p:nvPr/>
        </p:nvSpPr>
        <p:spPr>
          <a:xfrm>
            <a:off x="1527754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1" name="Téglalap 690"/>
          <p:cNvSpPr/>
          <p:nvPr/>
        </p:nvSpPr>
        <p:spPr>
          <a:xfrm>
            <a:off x="163575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2" name="Téglalap 691"/>
          <p:cNvSpPr/>
          <p:nvPr/>
        </p:nvSpPr>
        <p:spPr>
          <a:xfrm>
            <a:off x="174375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3" name="Téglalap 692"/>
          <p:cNvSpPr/>
          <p:nvPr/>
        </p:nvSpPr>
        <p:spPr>
          <a:xfrm>
            <a:off x="1851873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4" name="Téglalap 693"/>
          <p:cNvSpPr/>
          <p:nvPr/>
        </p:nvSpPr>
        <p:spPr>
          <a:xfrm>
            <a:off x="1959873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5" name="Téglalap 694"/>
          <p:cNvSpPr/>
          <p:nvPr/>
        </p:nvSpPr>
        <p:spPr>
          <a:xfrm>
            <a:off x="206787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6" name="Téglalap 695"/>
          <p:cNvSpPr/>
          <p:nvPr/>
        </p:nvSpPr>
        <p:spPr>
          <a:xfrm>
            <a:off x="217587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7" name="Téglalap 696"/>
          <p:cNvSpPr/>
          <p:nvPr/>
        </p:nvSpPr>
        <p:spPr>
          <a:xfrm>
            <a:off x="2283993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8" name="Téglalap 697"/>
          <p:cNvSpPr/>
          <p:nvPr/>
        </p:nvSpPr>
        <p:spPr>
          <a:xfrm>
            <a:off x="2391993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9" name="Téglalap 698"/>
          <p:cNvSpPr/>
          <p:nvPr/>
        </p:nvSpPr>
        <p:spPr>
          <a:xfrm>
            <a:off x="2503867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0" name="Téglalap 699"/>
          <p:cNvSpPr/>
          <p:nvPr/>
        </p:nvSpPr>
        <p:spPr>
          <a:xfrm>
            <a:off x="2611867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1" name="Téglalap 700"/>
          <p:cNvSpPr/>
          <p:nvPr/>
        </p:nvSpPr>
        <p:spPr>
          <a:xfrm>
            <a:off x="271998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2" name="Téglalap 701"/>
          <p:cNvSpPr/>
          <p:nvPr/>
        </p:nvSpPr>
        <p:spPr>
          <a:xfrm>
            <a:off x="2827986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3" name="Téglalap 702"/>
          <p:cNvSpPr/>
          <p:nvPr/>
        </p:nvSpPr>
        <p:spPr>
          <a:xfrm>
            <a:off x="2935987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4" name="Téglalap 703"/>
          <p:cNvSpPr/>
          <p:nvPr/>
        </p:nvSpPr>
        <p:spPr>
          <a:xfrm>
            <a:off x="3043987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5" name="Téglalap 704"/>
          <p:cNvSpPr/>
          <p:nvPr/>
        </p:nvSpPr>
        <p:spPr>
          <a:xfrm>
            <a:off x="315210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6" name="Téglalap 705"/>
          <p:cNvSpPr/>
          <p:nvPr/>
        </p:nvSpPr>
        <p:spPr>
          <a:xfrm>
            <a:off x="3260106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7" name="Téglalap 706"/>
          <p:cNvSpPr/>
          <p:nvPr/>
        </p:nvSpPr>
        <p:spPr>
          <a:xfrm>
            <a:off x="336810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8" name="Téglalap 707"/>
          <p:cNvSpPr/>
          <p:nvPr/>
        </p:nvSpPr>
        <p:spPr>
          <a:xfrm>
            <a:off x="347610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9" name="Téglalap 708"/>
          <p:cNvSpPr/>
          <p:nvPr/>
        </p:nvSpPr>
        <p:spPr>
          <a:xfrm>
            <a:off x="358422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0" name="Téglalap 709"/>
          <p:cNvSpPr/>
          <p:nvPr/>
        </p:nvSpPr>
        <p:spPr>
          <a:xfrm>
            <a:off x="3692225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1" name="Téglalap 710"/>
          <p:cNvSpPr/>
          <p:nvPr/>
        </p:nvSpPr>
        <p:spPr>
          <a:xfrm>
            <a:off x="380022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2" name="Téglalap 711"/>
          <p:cNvSpPr/>
          <p:nvPr/>
        </p:nvSpPr>
        <p:spPr>
          <a:xfrm>
            <a:off x="390822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3" name="Téglalap 712"/>
          <p:cNvSpPr/>
          <p:nvPr/>
        </p:nvSpPr>
        <p:spPr>
          <a:xfrm>
            <a:off x="401634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4" name="Téglalap 713"/>
          <p:cNvSpPr/>
          <p:nvPr/>
        </p:nvSpPr>
        <p:spPr>
          <a:xfrm>
            <a:off x="4124345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5" name="Téglalap 714"/>
          <p:cNvSpPr/>
          <p:nvPr/>
        </p:nvSpPr>
        <p:spPr>
          <a:xfrm>
            <a:off x="423234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6" name="Téglalap 715"/>
          <p:cNvSpPr/>
          <p:nvPr/>
        </p:nvSpPr>
        <p:spPr>
          <a:xfrm>
            <a:off x="434034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7" name="Téglalap 716"/>
          <p:cNvSpPr/>
          <p:nvPr/>
        </p:nvSpPr>
        <p:spPr>
          <a:xfrm>
            <a:off x="444846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8" name="Téglalap 717"/>
          <p:cNvSpPr/>
          <p:nvPr/>
        </p:nvSpPr>
        <p:spPr>
          <a:xfrm>
            <a:off x="4556464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9" name="Téglalap 718"/>
          <p:cNvSpPr/>
          <p:nvPr/>
        </p:nvSpPr>
        <p:spPr>
          <a:xfrm>
            <a:off x="466446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0" name="Téglalap 719"/>
          <p:cNvSpPr/>
          <p:nvPr/>
        </p:nvSpPr>
        <p:spPr>
          <a:xfrm>
            <a:off x="477246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1" name="Téglalap 720"/>
          <p:cNvSpPr/>
          <p:nvPr/>
        </p:nvSpPr>
        <p:spPr>
          <a:xfrm>
            <a:off x="488058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2" name="Téglalap 721"/>
          <p:cNvSpPr/>
          <p:nvPr/>
        </p:nvSpPr>
        <p:spPr>
          <a:xfrm>
            <a:off x="4988584" y="2427546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3" name="Téglalap 722"/>
          <p:cNvSpPr/>
          <p:nvPr/>
        </p:nvSpPr>
        <p:spPr>
          <a:xfrm>
            <a:off x="509658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4" name="Téglalap 723"/>
          <p:cNvSpPr/>
          <p:nvPr/>
        </p:nvSpPr>
        <p:spPr>
          <a:xfrm>
            <a:off x="520458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5" name="Téglalap 724"/>
          <p:cNvSpPr/>
          <p:nvPr/>
        </p:nvSpPr>
        <p:spPr>
          <a:xfrm>
            <a:off x="5312703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6" name="Téglalap 725"/>
          <p:cNvSpPr/>
          <p:nvPr/>
        </p:nvSpPr>
        <p:spPr>
          <a:xfrm>
            <a:off x="5420703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7" name="Téglalap 726"/>
          <p:cNvSpPr/>
          <p:nvPr/>
        </p:nvSpPr>
        <p:spPr>
          <a:xfrm>
            <a:off x="552870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8" name="Téglalap 727"/>
          <p:cNvSpPr/>
          <p:nvPr/>
        </p:nvSpPr>
        <p:spPr>
          <a:xfrm>
            <a:off x="5636704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9" name="Téglalap 728"/>
          <p:cNvSpPr/>
          <p:nvPr/>
        </p:nvSpPr>
        <p:spPr>
          <a:xfrm>
            <a:off x="5744823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0" name="Téglalap 729"/>
          <p:cNvSpPr/>
          <p:nvPr/>
        </p:nvSpPr>
        <p:spPr>
          <a:xfrm>
            <a:off x="5852823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1" name="Téglalap 730"/>
          <p:cNvSpPr/>
          <p:nvPr/>
        </p:nvSpPr>
        <p:spPr>
          <a:xfrm>
            <a:off x="5964697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2" name="Téglalap 731"/>
          <p:cNvSpPr/>
          <p:nvPr/>
        </p:nvSpPr>
        <p:spPr>
          <a:xfrm>
            <a:off x="6072697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3" name="Téglalap 732"/>
          <p:cNvSpPr/>
          <p:nvPr/>
        </p:nvSpPr>
        <p:spPr>
          <a:xfrm>
            <a:off x="618081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4" name="Téglalap 733"/>
          <p:cNvSpPr/>
          <p:nvPr/>
        </p:nvSpPr>
        <p:spPr>
          <a:xfrm>
            <a:off x="6288816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5" name="Téglalap 734"/>
          <p:cNvSpPr/>
          <p:nvPr/>
        </p:nvSpPr>
        <p:spPr>
          <a:xfrm>
            <a:off x="6396817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6" name="Téglalap 735"/>
          <p:cNvSpPr/>
          <p:nvPr/>
        </p:nvSpPr>
        <p:spPr>
          <a:xfrm>
            <a:off x="6504817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7" name="Téglalap 736"/>
          <p:cNvSpPr/>
          <p:nvPr/>
        </p:nvSpPr>
        <p:spPr>
          <a:xfrm>
            <a:off x="661293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8" name="Téglalap 737"/>
          <p:cNvSpPr/>
          <p:nvPr/>
        </p:nvSpPr>
        <p:spPr>
          <a:xfrm>
            <a:off x="6720936" y="2425959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9" name="Téglalap 738"/>
          <p:cNvSpPr/>
          <p:nvPr/>
        </p:nvSpPr>
        <p:spPr>
          <a:xfrm>
            <a:off x="682893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0" name="Téglalap 739"/>
          <p:cNvSpPr/>
          <p:nvPr/>
        </p:nvSpPr>
        <p:spPr>
          <a:xfrm>
            <a:off x="6936936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1" name="Téglalap 740"/>
          <p:cNvSpPr/>
          <p:nvPr/>
        </p:nvSpPr>
        <p:spPr>
          <a:xfrm>
            <a:off x="7045055" y="2427015"/>
            <a:ext cx="108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717518" y="3144792"/>
            <a:ext cx="68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Csoportba foglalás 4"/>
          <p:cNvGrpSpPr>
            <a:grpSpLocks noChangeAspect="1"/>
          </p:cNvGrpSpPr>
          <p:nvPr/>
        </p:nvGrpSpPr>
        <p:grpSpPr>
          <a:xfrm>
            <a:off x="3476106" y="29310"/>
            <a:ext cx="6489540" cy="360345"/>
            <a:chOff x="3476106" y="29310"/>
            <a:chExt cx="6489540" cy="360345"/>
          </a:xfrm>
        </p:grpSpPr>
        <p:sp>
          <p:nvSpPr>
            <p:cNvPr id="742" name="Téglalap 741"/>
            <p:cNvSpPr/>
            <p:nvPr/>
          </p:nvSpPr>
          <p:spPr>
            <a:xfrm>
              <a:off x="347610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Téglalap 742"/>
            <p:cNvSpPr/>
            <p:nvPr/>
          </p:nvSpPr>
          <p:spPr>
            <a:xfrm>
              <a:off x="358410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Téglalap 743"/>
            <p:cNvSpPr/>
            <p:nvPr/>
          </p:nvSpPr>
          <p:spPr>
            <a:xfrm>
              <a:off x="369222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5" name="Téglalap 744"/>
            <p:cNvSpPr/>
            <p:nvPr/>
          </p:nvSpPr>
          <p:spPr>
            <a:xfrm>
              <a:off x="3800225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6" name="Téglalap 745"/>
            <p:cNvSpPr/>
            <p:nvPr/>
          </p:nvSpPr>
          <p:spPr>
            <a:xfrm>
              <a:off x="390822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7" name="Téglalap 746"/>
            <p:cNvSpPr/>
            <p:nvPr/>
          </p:nvSpPr>
          <p:spPr>
            <a:xfrm>
              <a:off x="401622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8" name="Téglalap 747"/>
            <p:cNvSpPr/>
            <p:nvPr/>
          </p:nvSpPr>
          <p:spPr>
            <a:xfrm>
              <a:off x="412434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9" name="Téglalap 748"/>
            <p:cNvSpPr/>
            <p:nvPr/>
          </p:nvSpPr>
          <p:spPr>
            <a:xfrm>
              <a:off x="4232345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0" name="Téglalap 749"/>
            <p:cNvSpPr/>
            <p:nvPr/>
          </p:nvSpPr>
          <p:spPr>
            <a:xfrm>
              <a:off x="434034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1" name="Téglalap 750"/>
            <p:cNvSpPr/>
            <p:nvPr/>
          </p:nvSpPr>
          <p:spPr>
            <a:xfrm>
              <a:off x="444834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2" name="Téglalap 751"/>
            <p:cNvSpPr/>
            <p:nvPr/>
          </p:nvSpPr>
          <p:spPr>
            <a:xfrm>
              <a:off x="4556464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3" name="Téglalap 752"/>
            <p:cNvSpPr/>
            <p:nvPr/>
          </p:nvSpPr>
          <p:spPr>
            <a:xfrm>
              <a:off x="4664464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4" name="Téglalap 753"/>
            <p:cNvSpPr/>
            <p:nvPr/>
          </p:nvSpPr>
          <p:spPr>
            <a:xfrm>
              <a:off x="477246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5" name="Téglalap 754"/>
            <p:cNvSpPr/>
            <p:nvPr/>
          </p:nvSpPr>
          <p:spPr>
            <a:xfrm>
              <a:off x="488046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6" name="Téglalap 755"/>
            <p:cNvSpPr/>
            <p:nvPr/>
          </p:nvSpPr>
          <p:spPr>
            <a:xfrm>
              <a:off x="4988584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7" name="Téglalap 756"/>
            <p:cNvSpPr/>
            <p:nvPr/>
          </p:nvSpPr>
          <p:spPr>
            <a:xfrm>
              <a:off x="5096584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8" name="Téglalap 757"/>
            <p:cNvSpPr/>
            <p:nvPr/>
          </p:nvSpPr>
          <p:spPr>
            <a:xfrm>
              <a:off x="5208458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9" name="Téglalap 758"/>
            <p:cNvSpPr/>
            <p:nvPr/>
          </p:nvSpPr>
          <p:spPr>
            <a:xfrm>
              <a:off x="5316458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0" name="Téglalap 759"/>
            <p:cNvSpPr/>
            <p:nvPr/>
          </p:nvSpPr>
          <p:spPr>
            <a:xfrm>
              <a:off x="542457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1" name="Téglalap 760"/>
            <p:cNvSpPr/>
            <p:nvPr/>
          </p:nvSpPr>
          <p:spPr>
            <a:xfrm>
              <a:off x="5532577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2" name="Téglalap 761"/>
            <p:cNvSpPr/>
            <p:nvPr/>
          </p:nvSpPr>
          <p:spPr>
            <a:xfrm>
              <a:off x="5640578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3" name="Téglalap 762"/>
            <p:cNvSpPr/>
            <p:nvPr/>
          </p:nvSpPr>
          <p:spPr>
            <a:xfrm>
              <a:off x="5748578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4" name="Téglalap 763"/>
            <p:cNvSpPr/>
            <p:nvPr/>
          </p:nvSpPr>
          <p:spPr>
            <a:xfrm>
              <a:off x="585669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5" name="Téglalap 764"/>
            <p:cNvSpPr/>
            <p:nvPr/>
          </p:nvSpPr>
          <p:spPr>
            <a:xfrm>
              <a:off x="5964697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6" name="Téglalap 765"/>
            <p:cNvSpPr/>
            <p:nvPr/>
          </p:nvSpPr>
          <p:spPr>
            <a:xfrm>
              <a:off x="607269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7" name="Téglalap 766"/>
            <p:cNvSpPr/>
            <p:nvPr/>
          </p:nvSpPr>
          <p:spPr>
            <a:xfrm>
              <a:off x="618069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8" name="Téglalap 767"/>
            <p:cNvSpPr/>
            <p:nvPr/>
          </p:nvSpPr>
          <p:spPr>
            <a:xfrm>
              <a:off x="628881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9" name="Téglalap 768"/>
            <p:cNvSpPr/>
            <p:nvPr/>
          </p:nvSpPr>
          <p:spPr>
            <a:xfrm>
              <a:off x="6396816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0" name="Téglalap 769"/>
            <p:cNvSpPr/>
            <p:nvPr/>
          </p:nvSpPr>
          <p:spPr>
            <a:xfrm>
              <a:off x="650481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1" name="Téglalap 770"/>
            <p:cNvSpPr/>
            <p:nvPr/>
          </p:nvSpPr>
          <p:spPr>
            <a:xfrm>
              <a:off x="661281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2" name="Téglalap 771"/>
            <p:cNvSpPr/>
            <p:nvPr/>
          </p:nvSpPr>
          <p:spPr>
            <a:xfrm>
              <a:off x="672093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3" name="Téglalap 772"/>
            <p:cNvSpPr/>
            <p:nvPr/>
          </p:nvSpPr>
          <p:spPr>
            <a:xfrm>
              <a:off x="6828936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4" name="Téglalap 773"/>
            <p:cNvSpPr/>
            <p:nvPr/>
          </p:nvSpPr>
          <p:spPr>
            <a:xfrm>
              <a:off x="693693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5" name="Téglalap 774"/>
            <p:cNvSpPr/>
            <p:nvPr/>
          </p:nvSpPr>
          <p:spPr>
            <a:xfrm>
              <a:off x="704493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6" name="Téglalap 775"/>
            <p:cNvSpPr/>
            <p:nvPr/>
          </p:nvSpPr>
          <p:spPr>
            <a:xfrm>
              <a:off x="715305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7" name="Téglalap 776"/>
            <p:cNvSpPr/>
            <p:nvPr/>
          </p:nvSpPr>
          <p:spPr>
            <a:xfrm>
              <a:off x="7261055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8" name="Téglalap 777"/>
            <p:cNvSpPr/>
            <p:nvPr/>
          </p:nvSpPr>
          <p:spPr>
            <a:xfrm>
              <a:off x="736905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9" name="Téglalap 778"/>
            <p:cNvSpPr/>
            <p:nvPr/>
          </p:nvSpPr>
          <p:spPr>
            <a:xfrm>
              <a:off x="747705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0" name="Téglalap 779"/>
            <p:cNvSpPr/>
            <p:nvPr/>
          </p:nvSpPr>
          <p:spPr>
            <a:xfrm>
              <a:off x="758517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1" name="Téglalap 780"/>
            <p:cNvSpPr/>
            <p:nvPr/>
          </p:nvSpPr>
          <p:spPr>
            <a:xfrm>
              <a:off x="7693175" y="30897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2" name="Téglalap 781"/>
            <p:cNvSpPr/>
            <p:nvPr/>
          </p:nvSpPr>
          <p:spPr>
            <a:xfrm>
              <a:off x="780117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3" name="Téglalap 782"/>
            <p:cNvSpPr/>
            <p:nvPr/>
          </p:nvSpPr>
          <p:spPr>
            <a:xfrm>
              <a:off x="790917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4" name="Téglalap 783"/>
            <p:cNvSpPr/>
            <p:nvPr/>
          </p:nvSpPr>
          <p:spPr>
            <a:xfrm>
              <a:off x="8017294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5" name="Téglalap 784"/>
            <p:cNvSpPr/>
            <p:nvPr/>
          </p:nvSpPr>
          <p:spPr>
            <a:xfrm>
              <a:off x="8125294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6" name="Téglalap 785"/>
            <p:cNvSpPr/>
            <p:nvPr/>
          </p:nvSpPr>
          <p:spPr>
            <a:xfrm>
              <a:off x="823329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7" name="Téglalap 786"/>
            <p:cNvSpPr/>
            <p:nvPr/>
          </p:nvSpPr>
          <p:spPr>
            <a:xfrm>
              <a:off x="8341295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8" name="Téglalap 787"/>
            <p:cNvSpPr/>
            <p:nvPr/>
          </p:nvSpPr>
          <p:spPr>
            <a:xfrm>
              <a:off x="8449414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9" name="Téglalap 788"/>
            <p:cNvSpPr/>
            <p:nvPr/>
          </p:nvSpPr>
          <p:spPr>
            <a:xfrm>
              <a:off x="8557414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0" name="Téglalap 789"/>
            <p:cNvSpPr/>
            <p:nvPr/>
          </p:nvSpPr>
          <p:spPr>
            <a:xfrm>
              <a:off x="8669288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1" name="Téglalap 790"/>
            <p:cNvSpPr/>
            <p:nvPr/>
          </p:nvSpPr>
          <p:spPr>
            <a:xfrm>
              <a:off x="8777288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2" name="Téglalap 791"/>
            <p:cNvSpPr/>
            <p:nvPr/>
          </p:nvSpPr>
          <p:spPr>
            <a:xfrm>
              <a:off x="888540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3" name="Téglalap 792"/>
            <p:cNvSpPr/>
            <p:nvPr/>
          </p:nvSpPr>
          <p:spPr>
            <a:xfrm>
              <a:off x="8993407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4" name="Téglalap 793"/>
            <p:cNvSpPr/>
            <p:nvPr/>
          </p:nvSpPr>
          <p:spPr>
            <a:xfrm>
              <a:off x="9101408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5" name="Téglalap 794"/>
            <p:cNvSpPr/>
            <p:nvPr/>
          </p:nvSpPr>
          <p:spPr>
            <a:xfrm>
              <a:off x="9209408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6" name="Téglalap 795"/>
            <p:cNvSpPr/>
            <p:nvPr/>
          </p:nvSpPr>
          <p:spPr>
            <a:xfrm>
              <a:off x="931752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7" name="Téglalap 796"/>
            <p:cNvSpPr/>
            <p:nvPr/>
          </p:nvSpPr>
          <p:spPr>
            <a:xfrm>
              <a:off x="9425527" y="29310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8" name="Téglalap 797"/>
            <p:cNvSpPr/>
            <p:nvPr/>
          </p:nvSpPr>
          <p:spPr>
            <a:xfrm>
              <a:off x="953352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9" name="Téglalap 798"/>
            <p:cNvSpPr/>
            <p:nvPr/>
          </p:nvSpPr>
          <p:spPr>
            <a:xfrm>
              <a:off x="9641527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0" name="Téglalap 799"/>
            <p:cNvSpPr/>
            <p:nvPr/>
          </p:nvSpPr>
          <p:spPr>
            <a:xfrm>
              <a:off x="9749646" y="30366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1" name="Téglalap 800"/>
            <p:cNvSpPr/>
            <p:nvPr/>
          </p:nvSpPr>
          <p:spPr>
            <a:xfrm>
              <a:off x="9857646" y="31691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2" name="Téglalap 801"/>
            <p:cNvSpPr/>
            <p:nvPr/>
          </p:nvSpPr>
          <p:spPr>
            <a:xfrm>
              <a:off x="353010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3" name="Téglalap 802"/>
            <p:cNvSpPr/>
            <p:nvPr/>
          </p:nvSpPr>
          <p:spPr>
            <a:xfrm>
              <a:off x="363810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4" name="Téglalap 803"/>
            <p:cNvSpPr/>
            <p:nvPr/>
          </p:nvSpPr>
          <p:spPr>
            <a:xfrm>
              <a:off x="374622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5" name="Téglalap 804"/>
            <p:cNvSpPr/>
            <p:nvPr/>
          </p:nvSpPr>
          <p:spPr>
            <a:xfrm>
              <a:off x="3854225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6" name="Téglalap 805"/>
            <p:cNvSpPr/>
            <p:nvPr/>
          </p:nvSpPr>
          <p:spPr>
            <a:xfrm>
              <a:off x="396222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7" name="Téglalap 806"/>
            <p:cNvSpPr/>
            <p:nvPr/>
          </p:nvSpPr>
          <p:spPr>
            <a:xfrm>
              <a:off x="407022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8" name="Téglalap 807"/>
            <p:cNvSpPr/>
            <p:nvPr/>
          </p:nvSpPr>
          <p:spPr>
            <a:xfrm>
              <a:off x="417834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9" name="Téglalap 808"/>
            <p:cNvSpPr/>
            <p:nvPr/>
          </p:nvSpPr>
          <p:spPr>
            <a:xfrm>
              <a:off x="4286345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0" name="Téglalap 809"/>
            <p:cNvSpPr/>
            <p:nvPr/>
          </p:nvSpPr>
          <p:spPr>
            <a:xfrm>
              <a:off x="439434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1" name="Téglalap 810"/>
            <p:cNvSpPr/>
            <p:nvPr/>
          </p:nvSpPr>
          <p:spPr>
            <a:xfrm>
              <a:off x="450234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2" name="Téglalap 811"/>
            <p:cNvSpPr/>
            <p:nvPr/>
          </p:nvSpPr>
          <p:spPr>
            <a:xfrm>
              <a:off x="4610464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3" name="Téglalap 812"/>
            <p:cNvSpPr/>
            <p:nvPr/>
          </p:nvSpPr>
          <p:spPr>
            <a:xfrm>
              <a:off x="4718464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4" name="Téglalap 813"/>
            <p:cNvSpPr/>
            <p:nvPr/>
          </p:nvSpPr>
          <p:spPr>
            <a:xfrm>
              <a:off x="482646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5" name="Téglalap 814"/>
            <p:cNvSpPr/>
            <p:nvPr/>
          </p:nvSpPr>
          <p:spPr>
            <a:xfrm>
              <a:off x="493446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6" name="Téglalap 815"/>
            <p:cNvSpPr/>
            <p:nvPr/>
          </p:nvSpPr>
          <p:spPr>
            <a:xfrm>
              <a:off x="5042584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7" name="Téglalap 816"/>
            <p:cNvSpPr/>
            <p:nvPr/>
          </p:nvSpPr>
          <p:spPr>
            <a:xfrm>
              <a:off x="5150584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8" name="Téglalap 817"/>
            <p:cNvSpPr/>
            <p:nvPr/>
          </p:nvSpPr>
          <p:spPr>
            <a:xfrm>
              <a:off x="5262458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9" name="Téglalap 818"/>
            <p:cNvSpPr/>
            <p:nvPr/>
          </p:nvSpPr>
          <p:spPr>
            <a:xfrm>
              <a:off x="5370458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0" name="Téglalap 819"/>
            <p:cNvSpPr/>
            <p:nvPr/>
          </p:nvSpPr>
          <p:spPr>
            <a:xfrm>
              <a:off x="547857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1" name="Téglalap 820"/>
            <p:cNvSpPr/>
            <p:nvPr/>
          </p:nvSpPr>
          <p:spPr>
            <a:xfrm>
              <a:off x="5586577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2" name="Téglalap 821"/>
            <p:cNvSpPr/>
            <p:nvPr/>
          </p:nvSpPr>
          <p:spPr>
            <a:xfrm>
              <a:off x="5694578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3" name="Téglalap 822"/>
            <p:cNvSpPr/>
            <p:nvPr/>
          </p:nvSpPr>
          <p:spPr>
            <a:xfrm>
              <a:off x="5802578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4" name="Téglalap 823"/>
            <p:cNvSpPr/>
            <p:nvPr/>
          </p:nvSpPr>
          <p:spPr>
            <a:xfrm>
              <a:off x="591069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5" name="Téglalap 824"/>
            <p:cNvSpPr/>
            <p:nvPr/>
          </p:nvSpPr>
          <p:spPr>
            <a:xfrm>
              <a:off x="6018697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6" name="Téglalap 825"/>
            <p:cNvSpPr/>
            <p:nvPr/>
          </p:nvSpPr>
          <p:spPr>
            <a:xfrm>
              <a:off x="612669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7" name="Téglalap 826"/>
            <p:cNvSpPr/>
            <p:nvPr/>
          </p:nvSpPr>
          <p:spPr>
            <a:xfrm>
              <a:off x="623469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8" name="Téglalap 827"/>
            <p:cNvSpPr/>
            <p:nvPr/>
          </p:nvSpPr>
          <p:spPr>
            <a:xfrm>
              <a:off x="634281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9" name="Téglalap 828"/>
            <p:cNvSpPr/>
            <p:nvPr/>
          </p:nvSpPr>
          <p:spPr>
            <a:xfrm>
              <a:off x="6450816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0" name="Téglalap 829"/>
            <p:cNvSpPr/>
            <p:nvPr/>
          </p:nvSpPr>
          <p:spPr>
            <a:xfrm>
              <a:off x="655881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1" name="Téglalap 830"/>
            <p:cNvSpPr/>
            <p:nvPr/>
          </p:nvSpPr>
          <p:spPr>
            <a:xfrm>
              <a:off x="666681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2" name="Téglalap 831"/>
            <p:cNvSpPr/>
            <p:nvPr/>
          </p:nvSpPr>
          <p:spPr>
            <a:xfrm>
              <a:off x="677493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3" name="Téglalap 832"/>
            <p:cNvSpPr/>
            <p:nvPr/>
          </p:nvSpPr>
          <p:spPr>
            <a:xfrm>
              <a:off x="6882936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4" name="Téglalap 833"/>
            <p:cNvSpPr/>
            <p:nvPr/>
          </p:nvSpPr>
          <p:spPr>
            <a:xfrm>
              <a:off x="699093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5" name="Téglalap 834"/>
            <p:cNvSpPr/>
            <p:nvPr/>
          </p:nvSpPr>
          <p:spPr>
            <a:xfrm>
              <a:off x="709893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6" name="Téglalap 835"/>
            <p:cNvSpPr/>
            <p:nvPr/>
          </p:nvSpPr>
          <p:spPr>
            <a:xfrm>
              <a:off x="720705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7" name="Téglalap 836"/>
            <p:cNvSpPr/>
            <p:nvPr/>
          </p:nvSpPr>
          <p:spPr>
            <a:xfrm>
              <a:off x="7315055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8" name="Téglalap 837"/>
            <p:cNvSpPr/>
            <p:nvPr/>
          </p:nvSpPr>
          <p:spPr>
            <a:xfrm>
              <a:off x="742305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9" name="Téglalap 838"/>
            <p:cNvSpPr/>
            <p:nvPr/>
          </p:nvSpPr>
          <p:spPr>
            <a:xfrm>
              <a:off x="753105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0" name="Téglalap 839"/>
            <p:cNvSpPr/>
            <p:nvPr/>
          </p:nvSpPr>
          <p:spPr>
            <a:xfrm>
              <a:off x="763917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1" name="Téglalap 840"/>
            <p:cNvSpPr/>
            <p:nvPr/>
          </p:nvSpPr>
          <p:spPr>
            <a:xfrm>
              <a:off x="7747175" y="209655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2" name="Téglalap 841"/>
            <p:cNvSpPr/>
            <p:nvPr/>
          </p:nvSpPr>
          <p:spPr>
            <a:xfrm>
              <a:off x="785517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3" name="Téglalap 842"/>
            <p:cNvSpPr/>
            <p:nvPr/>
          </p:nvSpPr>
          <p:spPr>
            <a:xfrm>
              <a:off x="796317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4" name="Téglalap 843"/>
            <p:cNvSpPr/>
            <p:nvPr/>
          </p:nvSpPr>
          <p:spPr>
            <a:xfrm>
              <a:off x="8071294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5" name="Téglalap 844"/>
            <p:cNvSpPr/>
            <p:nvPr/>
          </p:nvSpPr>
          <p:spPr>
            <a:xfrm>
              <a:off x="8179294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6" name="Téglalap 845"/>
            <p:cNvSpPr/>
            <p:nvPr/>
          </p:nvSpPr>
          <p:spPr>
            <a:xfrm>
              <a:off x="828729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7" name="Téglalap 846"/>
            <p:cNvSpPr/>
            <p:nvPr/>
          </p:nvSpPr>
          <p:spPr>
            <a:xfrm>
              <a:off x="8395295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8" name="Téglalap 847"/>
            <p:cNvSpPr/>
            <p:nvPr/>
          </p:nvSpPr>
          <p:spPr>
            <a:xfrm>
              <a:off x="8503414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9" name="Téglalap 848"/>
            <p:cNvSpPr/>
            <p:nvPr/>
          </p:nvSpPr>
          <p:spPr>
            <a:xfrm>
              <a:off x="8611414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0" name="Téglalap 849"/>
            <p:cNvSpPr/>
            <p:nvPr/>
          </p:nvSpPr>
          <p:spPr>
            <a:xfrm>
              <a:off x="8723288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1" name="Téglalap 850"/>
            <p:cNvSpPr/>
            <p:nvPr/>
          </p:nvSpPr>
          <p:spPr>
            <a:xfrm>
              <a:off x="8831288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2" name="Téglalap 851"/>
            <p:cNvSpPr/>
            <p:nvPr/>
          </p:nvSpPr>
          <p:spPr>
            <a:xfrm>
              <a:off x="893940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3" name="Téglalap 852"/>
            <p:cNvSpPr/>
            <p:nvPr/>
          </p:nvSpPr>
          <p:spPr>
            <a:xfrm>
              <a:off x="9047407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4" name="Téglalap 853"/>
            <p:cNvSpPr/>
            <p:nvPr/>
          </p:nvSpPr>
          <p:spPr>
            <a:xfrm>
              <a:off x="9155408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5" name="Téglalap 854"/>
            <p:cNvSpPr/>
            <p:nvPr/>
          </p:nvSpPr>
          <p:spPr>
            <a:xfrm>
              <a:off x="9263408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6" name="Téglalap 855"/>
            <p:cNvSpPr/>
            <p:nvPr/>
          </p:nvSpPr>
          <p:spPr>
            <a:xfrm>
              <a:off x="937152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7" name="Téglalap 856"/>
            <p:cNvSpPr/>
            <p:nvPr/>
          </p:nvSpPr>
          <p:spPr>
            <a:xfrm>
              <a:off x="9479527" y="208068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8" name="Téglalap 857"/>
            <p:cNvSpPr/>
            <p:nvPr/>
          </p:nvSpPr>
          <p:spPr>
            <a:xfrm>
              <a:off x="958752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9" name="Téglalap 858"/>
            <p:cNvSpPr/>
            <p:nvPr/>
          </p:nvSpPr>
          <p:spPr>
            <a:xfrm>
              <a:off x="9695527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60" name="Téglalap 859"/>
            <p:cNvSpPr/>
            <p:nvPr/>
          </p:nvSpPr>
          <p:spPr>
            <a:xfrm>
              <a:off x="9803646" y="209124"/>
              <a:ext cx="10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724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Csoportba foglalás 57"/>
          <p:cNvGrpSpPr>
            <a:grpSpLocks noChangeAspect="1"/>
          </p:cNvGrpSpPr>
          <p:nvPr/>
        </p:nvGrpSpPr>
        <p:grpSpPr>
          <a:xfrm>
            <a:off x="717452" y="541689"/>
            <a:ext cx="5191929" cy="2824435"/>
            <a:chOff x="1364566" y="1582698"/>
            <a:chExt cx="5191929" cy="2824435"/>
          </a:xfrm>
        </p:grpSpPr>
        <p:sp>
          <p:nvSpPr>
            <p:cNvPr id="11" name="Téglalap 10"/>
            <p:cNvSpPr/>
            <p:nvPr/>
          </p:nvSpPr>
          <p:spPr>
            <a:xfrm>
              <a:off x="1364566" y="2094915"/>
              <a:ext cx="3960000" cy="180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Ötszög 8"/>
            <p:cNvSpPr/>
            <p:nvPr/>
          </p:nvSpPr>
          <p:spPr>
            <a:xfrm rot="16200000">
              <a:off x="2209572" y="3272139"/>
              <a:ext cx="1024436" cy="1245552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3" name="Egyenes összekötő 12"/>
            <p:cNvCxnSpPr/>
            <p:nvPr/>
          </p:nvCxnSpPr>
          <p:spPr>
            <a:xfrm>
              <a:off x="1364566" y="2994915"/>
              <a:ext cx="39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Ötszög 13"/>
            <p:cNvSpPr/>
            <p:nvPr/>
          </p:nvSpPr>
          <p:spPr>
            <a:xfrm rot="5400000">
              <a:off x="2209572" y="1472140"/>
              <a:ext cx="1024436" cy="1245552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57" name="Csoportba foglalás 56"/>
            <p:cNvGrpSpPr>
              <a:grpSpLocks noChangeAspect="1"/>
            </p:cNvGrpSpPr>
            <p:nvPr/>
          </p:nvGrpSpPr>
          <p:grpSpPr>
            <a:xfrm>
              <a:off x="5324566" y="2378950"/>
              <a:ext cx="1231929" cy="1231929"/>
              <a:chOff x="9467501" y="862987"/>
              <a:chExt cx="1231929" cy="1231929"/>
            </a:xfrm>
          </p:grpSpPr>
          <p:sp>
            <p:nvSpPr>
              <p:cNvPr id="21" name="Téglalap 20"/>
              <p:cNvSpPr>
                <a:spLocks noChangeAspect="1"/>
              </p:cNvSpPr>
              <p:nvPr/>
            </p:nvSpPr>
            <p:spPr>
              <a:xfrm>
                <a:off x="9467502" y="862987"/>
                <a:ext cx="1231928" cy="12319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Nyolcszög 19"/>
              <p:cNvSpPr/>
              <p:nvPr/>
            </p:nvSpPr>
            <p:spPr>
              <a:xfrm>
                <a:off x="9785603" y="1181088"/>
                <a:ext cx="595726" cy="595726"/>
              </a:xfrm>
              <a:prstGeom prst="octago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31" name="Csoportba foglalás 30"/>
              <p:cNvGrpSpPr/>
              <p:nvPr/>
            </p:nvGrpSpPr>
            <p:grpSpPr>
              <a:xfrm>
                <a:off x="9467501" y="862987"/>
                <a:ext cx="496800" cy="496800"/>
                <a:chOff x="9467501" y="862987"/>
                <a:chExt cx="496800" cy="496800"/>
              </a:xfrm>
            </p:grpSpPr>
            <p:cxnSp>
              <p:nvCxnSpPr>
                <p:cNvPr id="26" name="Egyenes összekötő 25"/>
                <p:cNvCxnSpPr>
                  <a:endCxn id="20" idx="6"/>
                </p:cNvCxnSpPr>
                <p:nvPr/>
              </p:nvCxnSpPr>
              <p:spPr>
                <a:xfrm>
                  <a:off x="9467501" y="862987"/>
                  <a:ext cx="496800" cy="31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gyenes összekötő 26"/>
                <p:cNvCxnSpPr/>
                <p:nvPr/>
              </p:nvCxnSpPr>
              <p:spPr>
                <a:xfrm>
                  <a:off x="9467502" y="862987"/>
                  <a:ext cx="318101" cy="49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Csoportba foglalás 31"/>
              <p:cNvGrpSpPr/>
              <p:nvPr/>
            </p:nvGrpSpPr>
            <p:grpSpPr>
              <a:xfrm rot="5400000">
                <a:off x="10202630" y="862987"/>
                <a:ext cx="496800" cy="496800"/>
                <a:chOff x="9467501" y="862987"/>
                <a:chExt cx="496800" cy="496800"/>
              </a:xfrm>
            </p:grpSpPr>
            <p:cxnSp>
              <p:nvCxnSpPr>
                <p:cNvPr id="33" name="Egyenes összekötő 32"/>
                <p:cNvCxnSpPr/>
                <p:nvPr/>
              </p:nvCxnSpPr>
              <p:spPr>
                <a:xfrm>
                  <a:off x="9467501" y="862987"/>
                  <a:ext cx="496800" cy="31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gyenes összekötő 33"/>
                <p:cNvCxnSpPr/>
                <p:nvPr/>
              </p:nvCxnSpPr>
              <p:spPr>
                <a:xfrm>
                  <a:off x="9467502" y="862987"/>
                  <a:ext cx="318101" cy="49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Csoportba foglalás 34"/>
              <p:cNvGrpSpPr/>
              <p:nvPr/>
            </p:nvGrpSpPr>
            <p:grpSpPr>
              <a:xfrm rot="-5400000">
                <a:off x="9467501" y="1598116"/>
                <a:ext cx="496800" cy="496800"/>
                <a:chOff x="9467501" y="862987"/>
                <a:chExt cx="496800" cy="496800"/>
              </a:xfrm>
            </p:grpSpPr>
            <p:cxnSp>
              <p:nvCxnSpPr>
                <p:cNvPr id="36" name="Egyenes összekötő 35"/>
                <p:cNvCxnSpPr/>
                <p:nvPr/>
              </p:nvCxnSpPr>
              <p:spPr>
                <a:xfrm>
                  <a:off x="9467501" y="862987"/>
                  <a:ext cx="496800" cy="31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gyenes összekötő 36"/>
                <p:cNvCxnSpPr/>
                <p:nvPr/>
              </p:nvCxnSpPr>
              <p:spPr>
                <a:xfrm>
                  <a:off x="9467502" y="862987"/>
                  <a:ext cx="318101" cy="49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Csoportba foglalás 37"/>
              <p:cNvGrpSpPr/>
              <p:nvPr/>
            </p:nvGrpSpPr>
            <p:grpSpPr>
              <a:xfrm rot="10800000">
                <a:off x="10202630" y="1598116"/>
                <a:ext cx="496800" cy="496800"/>
                <a:chOff x="9467501" y="862987"/>
                <a:chExt cx="496800" cy="496800"/>
              </a:xfrm>
            </p:grpSpPr>
            <p:cxnSp>
              <p:nvCxnSpPr>
                <p:cNvPr id="39" name="Egyenes összekötő 38"/>
                <p:cNvCxnSpPr/>
                <p:nvPr/>
              </p:nvCxnSpPr>
              <p:spPr>
                <a:xfrm>
                  <a:off x="9467501" y="862987"/>
                  <a:ext cx="496800" cy="318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gyenes összekötő 39"/>
                <p:cNvCxnSpPr/>
                <p:nvPr/>
              </p:nvCxnSpPr>
              <p:spPr>
                <a:xfrm>
                  <a:off x="9467502" y="862987"/>
                  <a:ext cx="318101" cy="49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Csoportba foglalás 46"/>
              <p:cNvGrpSpPr/>
              <p:nvPr/>
            </p:nvGrpSpPr>
            <p:grpSpPr>
              <a:xfrm>
                <a:off x="9958835" y="1478951"/>
                <a:ext cx="241038" cy="297863"/>
                <a:chOff x="9958835" y="1478951"/>
                <a:chExt cx="241038" cy="297863"/>
              </a:xfrm>
            </p:grpSpPr>
            <p:cxnSp>
              <p:nvCxnSpPr>
                <p:cNvPr id="43" name="Egyenes összekötő 42"/>
                <p:cNvCxnSpPr/>
                <p:nvPr/>
              </p:nvCxnSpPr>
              <p:spPr>
                <a:xfrm>
                  <a:off x="10080709" y="1478951"/>
                  <a:ext cx="119164" cy="2874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Egyenes összekötő 44"/>
                <p:cNvCxnSpPr/>
                <p:nvPr/>
              </p:nvCxnSpPr>
              <p:spPr>
                <a:xfrm flipH="1">
                  <a:off x="9958835" y="1478951"/>
                  <a:ext cx="121873" cy="2978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Csoportba foglalás 47"/>
              <p:cNvGrpSpPr/>
              <p:nvPr/>
            </p:nvGrpSpPr>
            <p:grpSpPr>
              <a:xfrm rot="5400000">
                <a:off x="9816297" y="1339206"/>
                <a:ext cx="241038" cy="297863"/>
                <a:chOff x="9958835" y="1478951"/>
                <a:chExt cx="241038" cy="297863"/>
              </a:xfrm>
            </p:grpSpPr>
            <p:cxnSp>
              <p:nvCxnSpPr>
                <p:cNvPr id="49" name="Egyenes összekötő 48"/>
                <p:cNvCxnSpPr/>
                <p:nvPr/>
              </p:nvCxnSpPr>
              <p:spPr>
                <a:xfrm>
                  <a:off x="10080709" y="1478951"/>
                  <a:ext cx="119164" cy="2874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Egyenes összekötő 49"/>
                <p:cNvCxnSpPr/>
                <p:nvPr/>
              </p:nvCxnSpPr>
              <p:spPr>
                <a:xfrm flipH="1">
                  <a:off x="9958835" y="1478951"/>
                  <a:ext cx="121873" cy="2978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Csoportba foglalás 50"/>
              <p:cNvGrpSpPr/>
              <p:nvPr/>
            </p:nvGrpSpPr>
            <p:grpSpPr>
              <a:xfrm rot="-5400000">
                <a:off x="10109121" y="1339204"/>
                <a:ext cx="241038" cy="297863"/>
                <a:chOff x="9958835" y="1478951"/>
                <a:chExt cx="241038" cy="297863"/>
              </a:xfrm>
            </p:grpSpPr>
            <p:cxnSp>
              <p:nvCxnSpPr>
                <p:cNvPr id="52" name="Egyenes összekötő 51"/>
                <p:cNvCxnSpPr/>
                <p:nvPr/>
              </p:nvCxnSpPr>
              <p:spPr>
                <a:xfrm>
                  <a:off x="10080709" y="1478951"/>
                  <a:ext cx="119164" cy="2874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gyenes összekötő 52"/>
                <p:cNvCxnSpPr/>
                <p:nvPr/>
              </p:nvCxnSpPr>
              <p:spPr>
                <a:xfrm flipH="1">
                  <a:off x="9958835" y="1478951"/>
                  <a:ext cx="121873" cy="2978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Csoportba foglalás 53"/>
              <p:cNvGrpSpPr/>
              <p:nvPr/>
            </p:nvGrpSpPr>
            <p:grpSpPr>
              <a:xfrm rot="10800000">
                <a:off x="9957432" y="1180073"/>
                <a:ext cx="241038" cy="297863"/>
                <a:chOff x="9958835" y="1478951"/>
                <a:chExt cx="241038" cy="297863"/>
              </a:xfrm>
            </p:grpSpPr>
            <p:cxnSp>
              <p:nvCxnSpPr>
                <p:cNvPr id="55" name="Egyenes összekötő 54"/>
                <p:cNvCxnSpPr/>
                <p:nvPr/>
              </p:nvCxnSpPr>
              <p:spPr>
                <a:xfrm>
                  <a:off x="10080709" y="1478951"/>
                  <a:ext cx="119164" cy="2874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gyenes összekötő 55"/>
                <p:cNvCxnSpPr/>
                <p:nvPr/>
              </p:nvCxnSpPr>
              <p:spPr>
                <a:xfrm flipH="1">
                  <a:off x="9958835" y="1478951"/>
                  <a:ext cx="121873" cy="2978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" name="Csoportba foglalás 16"/>
          <p:cNvGrpSpPr>
            <a:grpSpLocks noChangeAspect="1"/>
          </p:cNvGrpSpPr>
          <p:nvPr/>
        </p:nvGrpSpPr>
        <p:grpSpPr>
          <a:xfrm>
            <a:off x="6507212" y="610819"/>
            <a:ext cx="1800005" cy="3600000"/>
            <a:chOff x="7779429" y="1305287"/>
            <a:chExt cx="1800005" cy="3600000"/>
          </a:xfrm>
        </p:grpSpPr>
        <p:sp>
          <p:nvSpPr>
            <p:cNvPr id="2" name="Téglalap 1"/>
            <p:cNvSpPr/>
            <p:nvPr/>
          </p:nvSpPr>
          <p:spPr>
            <a:xfrm>
              <a:off x="7779434" y="1305287"/>
              <a:ext cx="1800000" cy="3600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" name="Egyenes összekötő 3"/>
            <p:cNvCxnSpPr/>
            <p:nvPr/>
          </p:nvCxnSpPr>
          <p:spPr>
            <a:xfrm flipH="1">
              <a:off x="8679431" y="1665408"/>
              <a:ext cx="3" cy="2879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/>
            <p:cNvCxnSpPr/>
            <p:nvPr/>
          </p:nvCxnSpPr>
          <p:spPr>
            <a:xfrm flipH="1" flipV="1">
              <a:off x="7779432" y="1305287"/>
              <a:ext cx="900002" cy="36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gyenes összekötő 43"/>
            <p:cNvCxnSpPr/>
            <p:nvPr/>
          </p:nvCxnSpPr>
          <p:spPr>
            <a:xfrm flipH="1">
              <a:off x="8679432" y="1305287"/>
              <a:ext cx="900002" cy="3601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45"/>
            <p:cNvCxnSpPr/>
            <p:nvPr/>
          </p:nvCxnSpPr>
          <p:spPr>
            <a:xfrm flipH="1" flipV="1">
              <a:off x="8679432" y="4545165"/>
              <a:ext cx="900002" cy="36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 flipH="1">
              <a:off x="7779429" y="4545165"/>
              <a:ext cx="900002" cy="3601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Csoportba foglalás 69"/>
          <p:cNvGrpSpPr>
            <a:grpSpLocks noChangeAspect="1"/>
          </p:cNvGrpSpPr>
          <p:nvPr/>
        </p:nvGrpSpPr>
        <p:grpSpPr>
          <a:xfrm>
            <a:off x="8840788" y="541689"/>
            <a:ext cx="3600003" cy="2178227"/>
            <a:chOff x="905923" y="4077971"/>
            <a:chExt cx="3600003" cy="2178227"/>
          </a:xfrm>
        </p:grpSpPr>
        <p:sp>
          <p:nvSpPr>
            <p:cNvPr id="18" name="L alak 17"/>
            <p:cNvSpPr/>
            <p:nvPr/>
          </p:nvSpPr>
          <p:spPr>
            <a:xfrm>
              <a:off x="905924" y="4077971"/>
              <a:ext cx="3600000" cy="2160000"/>
            </a:xfrm>
            <a:prstGeom prst="corne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60" name="Egyenes összekötő 59"/>
            <p:cNvCxnSpPr/>
            <p:nvPr/>
          </p:nvCxnSpPr>
          <p:spPr>
            <a:xfrm flipH="1">
              <a:off x="1451887" y="4402219"/>
              <a:ext cx="8" cy="12945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gyenes összekötő 60"/>
            <p:cNvCxnSpPr/>
            <p:nvPr/>
          </p:nvCxnSpPr>
          <p:spPr>
            <a:xfrm flipH="1" flipV="1">
              <a:off x="905923" y="4081404"/>
              <a:ext cx="545974" cy="32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gyenes összekötő 61"/>
            <p:cNvCxnSpPr/>
            <p:nvPr/>
          </p:nvCxnSpPr>
          <p:spPr>
            <a:xfrm flipH="1">
              <a:off x="1451897" y="4077971"/>
              <a:ext cx="540229" cy="324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/>
            <p:nvPr/>
          </p:nvCxnSpPr>
          <p:spPr>
            <a:xfrm flipH="1">
              <a:off x="1451890" y="5696772"/>
              <a:ext cx="2719709" cy="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gyenes összekötő 63"/>
            <p:cNvCxnSpPr/>
            <p:nvPr/>
          </p:nvCxnSpPr>
          <p:spPr>
            <a:xfrm flipH="1" flipV="1">
              <a:off x="4164962" y="5697741"/>
              <a:ext cx="340964" cy="558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gyenes összekötő 64"/>
            <p:cNvCxnSpPr/>
            <p:nvPr/>
          </p:nvCxnSpPr>
          <p:spPr>
            <a:xfrm flipV="1">
              <a:off x="4164962" y="5157512"/>
              <a:ext cx="330578" cy="5402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gyenes összekötő 66"/>
            <p:cNvCxnSpPr/>
            <p:nvPr/>
          </p:nvCxnSpPr>
          <p:spPr>
            <a:xfrm flipH="1">
              <a:off x="1451887" y="5156542"/>
              <a:ext cx="540230" cy="540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gyenes összekötő 68"/>
            <p:cNvCxnSpPr/>
            <p:nvPr/>
          </p:nvCxnSpPr>
          <p:spPr>
            <a:xfrm flipH="1">
              <a:off x="908795" y="5696772"/>
              <a:ext cx="540230" cy="540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Csoportba foglalás 18"/>
          <p:cNvGrpSpPr>
            <a:grpSpLocks noChangeAspect="1"/>
          </p:cNvGrpSpPr>
          <p:nvPr/>
        </p:nvGrpSpPr>
        <p:grpSpPr>
          <a:xfrm>
            <a:off x="3507183" y="3170990"/>
            <a:ext cx="2441594" cy="3600000"/>
            <a:chOff x="3507183" y="3170990"/>
            <a:chExt cx="2441594" cy="3600000"/>
          </a:xfrm>
        </p:grpSpPr>
        <p:grpSp>
          <p:nvGrpSpPr>
            <p:cNvPr id="66" name="Csoportba foglalás 65"/>
            <p:cNvGrpSpPr>
              <a:grpSpLocks noChangeAspect="1"/>
            </p:cNvGrpSpPr>
            <p:nvPr/>
          </p:nvGrpSpPr>
          <p:grpSpPr>
            <a:xfrm>
              <a:off x="3507183" y="3170990"/>
              <a:ext cx="1800005" cy="3600000"/>
              <a:chOff x="7779429" y="1305287"/>
              <a:chExt cx="1800005" cy="3600000"/>
            </a:xfrm>
          </p:grpSpPr>
          <p:sp>
            <p:nvSpPr>
              <p:cNvPr id="68" name="Téglalap 67"/>
              <p:cNvSpPr/>
              <p:nvPr/>
            </p:nvSpPr>
            <p:spPr>
              <a:xfrm>
                <a:off x="7779434" y="1305287"/>
                <a:ext cx="1800000" cy="3600000"/>
              </a:xfrm>
              <a:prstGeom prst="rect">
                <a:avLst/>
              </a:prstGeom>
              <a:solidFill>
                <a:srgbClr val="DE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71" name="Egyenes összekötő 70"/>
              <p:cNvCxnSpPr/>
              <p:nvPr/>
            </p:nvCxnSpPr>
            <p:spPr>
              <a:xfrm flipH="1">
                <a:off x="8679431" y="1665408"/>
                <a:ext cx="3" cy="2879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gyenes összekötő 71"/>
              <p:cNvCxnSpPr/>
              <p:nvPr/>
            </p:nvCxnSpPr>
            <p:spPr>
              <a:xfrm flipH="1" flipV="1">
                <a:off x="7779432" y="1305287"/>
                <a:ext cx="900002" cy="3601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gyenes összekötő 72"/>
              <p:cNvCxnSpPr/>
              <p:nvPr/>
            </p:nvCxnSpPr>
            <p:spPr>
              <a:xfrm flipH="1">
                <a:off x="8679432" y="1305287"/>
                <a:ext cx="900002" cy="3601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gyenes összekötő 73"/>
              <p:cNvCxnSpPr/>
              <p:nvPr/>
            </p:nvCxnSpPr>
            <p:spPr>
              <a:xfrm flipH="1" flipV="1">
                <a:off x="8679432" y="4545165"/>
                <a:ext cx="900002" cy="3601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gyenes összekötő 74"/>
              <p:cNvCxnSpPr/>
              <p:nvPr/>
            </p:nvCxnSpPr>
            <p:spPr>
              <a:xfrm flipH="1">
                <a:off x="7779429" y="4545165"/>
                <a:ext cx="900002" cy="3601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Csoportba foglalás 15"/>
            <p:cNvGrpSpPr/>
            <p:nvPr/>
          </p:nvGrpSpPr>
          <p:grpSpPr>
            <a:xfrm>
              <a:off x="4924339" y="3811672"/>
              <a:ext cx="1024438" cy="760174"/>
              <a:chOff x="4924339" y="3952352"/>
              <a:chExt cx="1024438" cy="760174"/>
            </a:xfrm>
          </p:grpSpPr>
          <p:sp>
            <p:nvSpPr>
              <p:cNvPr id="76" name="Ötszög 75"/>
              <p:cNvSpPr/>
              <p:nvPr/>
            </p:nvSpPr>
            <p:spPr>
              <a:xfrm rot="10800000">
                <a:off x="4924339" y="3952352"/>
                <a:ext cx="1024436" cy="760172"/>
              </a:xfrm>
              <a:prstGeom prst="homePlate">
                <a:avLst/>
              </a:prstGeom>
              <a:solidFill>
                <a:srgbClr val="DE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5" name="Egyenes összekötő 4"/>
              <p:cNvCxnSpPr>
                <a:stCxn id="76" idx="3"/>
              </p:cNvCxnSpPr>
              <p:nvPr/>
            </p:nvCxnSpPr>
            <p:spPr>
              <a:xfrm>
                <a:off x="4924339" y="4332438"/>
                <a:ext cx="6828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gyenes összekötő 76"/>
              <p:cNvCxnSpPr/>
              <p:nvPr/>
            </p:nvCxnSpPr>
            <p:spPr>
              <a:xfrm flipH="1" flipV="1">
                <a:off x="5607209" y="4332438"/>
                <a:ext cx="341566" cy="3800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gyenes összekötő 77"/>
              <p:cNvCxnSpPr/>
              <p:nvPr/>
            </p:nvCxnSpPr>
            <p:spPr>
              <a:xfrm flipH="1">
                <a:off x="5607209" y="3964234"/>
                <a:ext cx="341568" cy="3682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Csoportba foglalás 82"/>
            <p:cNvGrpSpPr/>
            <p:nvPr/>
          </p:nvGrpSpPr>
          <p:grpSpPr>
            <a:xfrm>
              <a:off x="4922181" y="5370135"/>
              <a:ext cx="1024438" cy="760174"/>
              <a:chOff x="4924339" y="3952352"/>
              <a:chExt cx="1024438" cy="760174"/>
            </a:xfrm>
          </p:grpSpPr>
          <p:sp>
            <p:nvSpPr>
              <p:cNvPr id="84" name="Ötszög 83"/>
              <p:cNvSpPr/>
              <p:nvPr/>
            </p:nvSpPr>
            <p:spPr>
              <a:xfrm rot="10800000">
                <a:off x="4924339" y="3952352"/>
                <a:ext cx="1024436" cy="760172"/>
              </a:xfrm>
              <a:prstGeom prst="homePlate">
                <a:avLst/>
              </a:prstGeom>
              <a:solidFill>
                <a:srgbClr val="DE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85" name="Egyenes összekötő 84"/>
              <p:cNvCxnSpPr>
                <a:stCxn id="84" idx="3"/>
              </p:cNvCxnSpPr>
              <p:nvPr/>
            </p:nvCxnSpPr>
            <p:spPr>
              <a:xfrm>
                <a:off x="4924339" y="4332438"/>
                <a:ext cx="6828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gyenes összekötő 85"/>
              <p:cNvCxnSpPr/>
              <p:nvPr/>
            </p:nvCxnSpPr>
            <p:spPr>
              <a:xfrm flipH="1" flipV="1">
                <a:off x="5607209" y="4332438"/>
                <a:ext cx="341566" cy="3800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Egyenes összekötő 86"/>
              <p:cNvCxnSpPr/>
              <p:nvPr/>
            </p:nvCxnSpPr>
            <p:spPr>
              <a:xfrm flipH="1">
                <a:off x="5607209" y="3964234"/>
                <a:ext cx="341568" cy="3682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2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Szélesvásznú</PresentationFormat>
  <Paragraphs>0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sanyicz</dc:creator>
  <cp:lastModifiedBy>sanyicz</cp:lastModifiedBy>
  <cp:revision>202</cp:revision>
  <dcterms:created xsi:type="dcterms:W3CDTF">2022-05-07T09:27:49Z</dcterms:created>
  <dcterms:modified xsi:type="dcterms:W3CDTF">2022-07-05T11:20:12Z</dcterms:modified>
</cp:coreProperties>
</file>