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3D97-77A1-4FF9-99A0-47782E354425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0CDB-7C98-4D1E-B524-6EB743CFD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65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3D97-77A1-4FF9-99A0-47782E354425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0CDB-7C98-4D1E-B524-6EB743CFD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084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3D97-77A1-4FF9-99A0-47782E354425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0CDB-7C98-4D1E-B524-6EB743CFD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85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3D97-77A1-4FF9-99A0-47782E354425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0CDB-7C98-4D1E-B524-6EB743CFD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79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3D97-77A1-4FF9-99A0-47782E354425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0CDB-7C98-4D1E-B524-6EB743CFD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3D97-77A1-4FF9-99A0-47782E354425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0CDB-7C98-4D1E-B524-6EB743CFD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31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3D97-77A1-4FF9-99A0-47782E354425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0CDB-7C98-4D1E-B524-6EB743CFD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399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3D97-77A1-4FF9-99A0-47782E354425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0CDB-7C98-4D1E-B524-6EB743CFD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568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3D97-77A1-4FF9-99A0-47782E354425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0CDB-7C98-4D1E-B524-6EB743CFD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65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3D97-77A1-4FF9-99A0-47782E354425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0CDB-7C98-4D1E-B524-6EB743CFD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448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3D97-77A1-4FF9-99A0-47782E354425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0CDB-7C98-4D1E-B524-6EB743CFD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7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3D97-77A1-4FF9-99A0-47782E354425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0CDB-7C98-4D1E-B524-6EB743CFD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90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/>
          <p:cNvGrpSpPr/>
          <p:nvPr/>
        </p:nvGrpSpPr>
        <p:grpSpPr>
          <a:xfrm>
            <a:off x="1162595" y="548639"/>
            <a:ext cx="10058400" cy="5657850"/>
            <a:chOff x="1162595" y="548639"/>
            <a:chExt cx="10058400" cy="5657850"/>
          </a:xfrm>
        </p:grpSpPr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595" y="548639"/>
              <a:ext cx="10058400" cy="5657850"/>
            </a:xfrm>
            <a:prstGeom prst="rect">
              <a:avLst/>
            </a:prstGeom>
          </p:spPr>
        </p:pic>
        <p:grpSp>
          <p:nvGrpSpPr>
            <p:cNvPr id="7" name="Csoportba foglalás 6"/>
            <p:cNvGrpSpPr/>
            <p:nvPr/>
          </p:nvGrpSpPr>
          <p:grpSpPr>
            <a:xfrm>
              <a:off x="9600902" y="2392492"/>
              <a:ext cx="1528353" cy="985072"/>
              <a:chOff x="1554481" y="3004457"/>
              <a:chExt cx="1907177" cy="985072"/>
            </a:xfrm>
          </p:grpSpPr>
          <p:sp>
            <p:nvSpPr>
              <p:cNvPr id="6" name="Lekerekített téglalap 5"/>
              <p:cNvSpPr/>
              <p:nvPr/>
            </p:nvSpPr>
            <p:spPr>
              <a:xfrm>
                <a:off x="1554481" y="3004457"/>
                <a:ext cx="1907177" cy="9850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" name="Szövegdoboz 4"/>
              <p:cNvSpPr txBox="1"/>
              <p:nvPr/>
            </p:nvSpPr>
            <p:spPr>
              <a:xfrm>
                <a:off x="1656972" y="3053136"/>
                <a:ext cx="18046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 smtClean="0"/>
                  <a:t>Outer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temperature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sensor</a:t>
                </a:r>
                <a:endParaRPr lang="hu-HU" dirty="0"/>
              </a:p>
            </p:txBody>
          </p:sp>
        </p:grpSp>
        <p:grpSp>
          <p:nvGrpSpPr>
            <p:cNvPr id="8" name="Csoportba foglalás 7"/>
            <p:cNvGrpSpPr/>
            <p:nvPr/>
          </p:nvGrpSpPr>
          <p:grpSpPr>
            <a:xfrm>
              <a:off x="6500950" y="4883224"/>
              <a:ext cx="1658983" cy="457200"/>
              <a:chOff x="1554481" y="3004457"/>
              <a:chExt cx="1658983" cy="457200"/>
            </a:xfrm>
          </p:grpSpPr>
          <p:sp>
            <p:nvSpPr>
              <p:cNvPr id="9" name="Lekerekített téglalap 8"/>
              <p:cNvSpPr/>
              <p:nvPr/>
            </p:nvSpPr>
            <p:spPr>
              <a:xfrm>
                <a:off x="1554481" y="3004457"/>
                <a:ext cx="1658983" cy="4572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" name="Szövegdoboz 9"/>
              <p:cNvSpPr txBox="1"/>
              <p:nvPr/>
            </p:nvSpPr>
            <p:spPr>
              <a:xfrm>
                <a:off x="1643909" y="3053136"/>
                <a:ext cx="1491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err="1" smtClean="0"/>
                  <a:t>Ardunio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Nano</a:t>
                </a:r>
                <a:endParaRPr lang="hu-HU" dirty="0"/>
              </a:p>
            </p:txBody>
          </p:sp>
        </p:grpSp>
        <p:grpSp>
          <p:nvGrpSpPr>
            <p:cNvPr id="11" name="Csoportba foglalás 10"/>
            <p:cNvGrpSpPr/>
            <p:nvPr/>
          </p:nvGrpSpPr>
          <p:grpSpPr>
            <a:xfrm>
              <a:off x="1841740" y="1364098"/>
              <a:ext cx="1341119" cy="1028394"/>
              <a:chOff x="1554481" y="3004457"/>
              <a:chExt cx="2060352" cy="1028394"/>
            </a:xfrm>
          </p:grpSpPr>
          <p:sp>
            <p:nvSpPr>
              <p:cNvPr id="12" name="Lekerekített téglalap 11"/>
              <p:cNvSpPr/>
              <p:nvPr/>
            </p:nvSpPr>
            <p:spPr>
              <a:xfrm>
                <a:off x="1554481" y="3004457"/>
                <a:ext cx="2060352" cy="102839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" name="Szövegdoboz 12"/>
              <p:cNvSpPr txBox="1"/>
              <p:nvPr/>
            </p:nvSpPr>
            <p:spPr>
              <a:xfrm>
                <a:off x="1656972" y="3053136"/>
                <a:ext cx="19578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 smtClean="0"/>
                  <a:t>Ultrasonic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distance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sensor</a:t>
                </a:r>
                <a:endParaRPr lang="hu-HU" dirty="0"/>
              </a:p>
            </p:txBody>
          </p:sp>
        </p:grpSp>
        <p:grpSp>
          <p:nvGrpSpPr>
            <p:cNvPr id="14" name="Csoportba foglalás 13"/>
            <p:cNvGrpSpPr/>
            <p:nvPr/>
          </p:nvGrpSpPr>
          <p:grpSpPr>
            <a:xfrm>
              <a:off x="2412275" y="3522658"/>
              <a:ext cx="1476101" cy="457200"/>
              <a:chOff x="1554481" y="3004457"/>
              <a:chExt cx="1658983" cy="457200"/>
            </a:xfrm>
          </p:grpSpPr>
          <p:sp>
            <p:nvSpPr>
              <p:cNvPr id="15" name="Lekerekített téglalap 14"/>
              <p:cNvSpPr/>
              <p:nvPr/>
            </p:nvSpPr>
            <p:spPr>
              <a:xfrm>
                <a:off x="1554481" y="3004457"/>
                <a:ext cx="1658983" cy="4572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" name="Szövegdoboz 15"/>
              <p:cNvSpPr txBox="1"/>
              <p:nvPr/>
            </p:nvSpPr>
            <p:spPr>
              <a:xfrm>
                <a:off x="1627609" y="3053136"/>
                <a:ext cx="1556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RTC </a:t>
                </a:r>
                <a:r>
                  <a:rPr lang="hu-HU" dirty="0" err="1" smtClean="0"/>
                  <a:t>module</a:t>
                </a:r>
                <a:endParaRPr lang="hu-HU" dirty="0"/>
              </a:p>
            </p:txBody>
          </p:sp>
        </p:grpSp>
        <p:sp>
          <p:nvSpPr>
            <p:cNvPr id="17" name="Jobbra nyíl 16"/>
            <p:cNvSpPr/>
            <p:nvPr/>
          </p:nvSpPr>
          <p:spPr>
            <a:xfrm>
              <a:off x="3339490" y="1558268"/>
              <a:ext cx="522514" cy="3182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Jobbra nyíl 17"/>
            <p:cNvSpPr/>
            <p:nvPr/>
          </p:nvSpPr>
          <p:spPr>
            <a:xfrm>
              <a:off x="3953690" y="3612696"/>
              <a:ext cx="522514" cy="3182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Jobbra nyíl 18"/>
            <p:cNvSpPr/>
            <p:nvPr/>
          </p:nvSpPr>
          <p:spPr>
            <a:xfrm rot="10800000">
              <a:off x="9180415" y="2597645"/>
              <a:ext cx="328747" cy="3182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Jobbra nyíl 19"/>
            <p:cNvSpPr/>
            <p:nvPr/>
          </p:nvSpPr>
          <p:spPr>
            <a:xfrm rot="13342276">
              <a:off x="6420561" y="4430465"/>
              <a:ext cx="522514" cy="3182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5" name="Csoportba foglalás 24"/>
            <p:cNvGrpSpPr/>
            <p:nvPr/>
          </p:nvGrpSpPr>
          <p:grpSpPr>
            <a:xfrm>
              <a:off x="7714255" y="2375436"/>
              <a:ext cx="879369" cy="427778"/>
              <a:chOff x="1554482" y="3004458"/>
              <a:chExt cx="1097333" cy="427778"/>
            </a:xfrm>
          </p:grpSpPr>
          <p:sp>
            <p:nvSpPr>
              <p:cNvPr id="26" name="Lekerekített téglalap 25"/>
              <p:cNvSpPr/>
              <p:nvPr/>
            </p:nvSpPr>
            <p:spPr>
              <a:xfrm>
                <a:off x="1554482" y="3004458"/>
                <a:ext cx="1097333" cy="4277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7" name="Szövegdoboz 26"/>
              <p:cNvSpPr txBox="1"/>
              <p:nvPr/>
            </p:nvSpPr>
            <p:spPr>
              <a:xfrm>
                <a:off x="1624370" y="3040073"/>
                <a:ext cx="1027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 smtClean="0"/>
                  <a:t>Buzzer</a:t>
                </a:r>
                <a:endParaRPr lang="hu-HU" dirty="0"/>
              </a:p>
            </p:txBody>
          </p:sp>
        </p:grpSp>
        <p:sp>
          <p:nvSpPr>
            <p:cNvPr id="28" name="Jobbra nyíl 27"/>
            <p:cNvSpPr/>
            <p:nvPr/>
          </p:nvSpPr>
          <p:spPr>
            <a:xfrm rot="10800000">
              <a:off x="7231575" y="3325313"/>
              <a:ext cx="328747" cy="3182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9" name="Csoportba foglalás 28"/>
            <p:cNvGrpSpPr/>
            <p:nvPr/>
          </p:nvGrpSpPr>
          <p:grpSpPr>
            <a:xfrm>
              <a:off x="7734195" y="718515"/>
              <a:ext cx="1528353" cy="985072"/>
              <a:chOff x="1554481" y="3004457"/>
              <a:chExt cx="1907177" cy="985072"/>
            </a:xfrm>
          </p:grpSpPr>
          <p:sp>
            <p:nvSpPr>
              <p:cNvPr id="30" name="Lekerekített téglalap 29"/>
              <p:cNvSpPr/>
              <p:nvPr/>
            </p:nvSpPr>
            <p:spPr>
              <a:xfrm>
                <a:off x="1554481" y="3004457"/>
                <a:ext cx="1907177" cy="9850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" name="Szövegdoboz 30"/>
              <p:cNvSpPr txBox="1"/>
              <p:nvPr/>
            </p:nvSpPr>
            <p:spPr>
              <a:xfrm>
                <a:off x="1640671" y="3040073"/>
                <a:ext cx="18046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 smtClean="0"/>
                  <a:t>Inner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temperature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sensor</a:t>
                </a:r>
                <a:endParaRPr lang="hu-HU" dirty="0"/>
              </a:p>
            </p:txBody>
          </p:sp>
        </p:grpSp>
        <p:sp>
          <p:nvSpPr>
            <p:cNvPr id="32" name="Jobbra nyíl 31"/>
            <p:cNvSpPr/>
            <p:nvPr/>
          </p:nvSpPr>
          <p:spPr>
            <a:xfrm rot="10800000">
              <a:off x="7200007" y="746751"/>
              <a:ext cx="452055" cy="3182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33" name="Csoportba foglalás 32"/>
            <p:cNvGrpSpPr/>
            <p:nvPr/>
          </p:nvGrpSpPr>
          <p:grpSpPr>
            <a:xfrm>
              <a:off x="3477885" y="2241820"/>
              <a:ext cx="1763120" cy="695011"/>
              <a:chOff x="1554481" y="3004456"/>
              <a:chExt cx="1981562" cy="695011"/>
            </a:xfrm>
          </p:grpSpPr>
          <p:sp>
            <p:nvSpPr>
              <p:cNvPr id="34" name="Lekerekített téglalap 33"/>
              <p:cNvSpPr/>
              <p:nvPr/>
            </p:nvSpPr>
            <p:spPr>
              <a:xfrm>
                <a:off x="1554481" y="3004456"/>
                <a:ext cx="1981562" cy="6950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" name="Szövegdoboz 34"/>
              <p:cNvSpPr txBox="1"/>
              <p:nvPr/>
            </p:nvSpPr>
            <p:spPr>
              <a:xfrm>
                <a:off x="1612927" y="3040073"/>
                <a:ext cx="18980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 smtClean="0"/>
                  <a:t>Connector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for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humidity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sensor</a:t>
                </a:r>
                <a:endParaRPr lang="hu-HU" dirty="0"/>
              </a:p>
            </p:txBody>
          </p:sp>
        </p:grpSp>
        <p:sp>
          <p:nvSpPr>
            <p:cNvPr id="36" name="Jobbra nyíl 35"/>
            <p:cNvSpPr/>
            <p:nvPr/>
          </p:nvSpPr>
          <p:spPr>
            <a:xfrm>
              <a:off x="3718643" y="4591657"/>
              <a:ext cx="522514" cy="3182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37" name="Csoportba foglalás 36"/>
            <p:cNvGrpSpPr/>
            <p:nvPr/>
          </p:nvGrpSpPr>
          <p:grpSpPr>
            <a:xfrm>
              <a:off x="2107557" y="4654018"/>
              <a:ext cx="1684776" cy="972010"/>
              <a:chOff x="1554481" y="3004456"/>
              <a:chExt cx="1893512" cy="972010"/>
            </a:xfrm>
          </p:grpSpPr>
          <p:sp>
            <p:nvSpPr>
              <p:cNvPr id="38" name="Lekerekített téglalap 37"/>
              <p:cNvSpPr/>
              <p:nvPr/>
            </p:nvSpPr>
            <p:spPr>
              <a:xfrm>
                <a:off x="1554481" y="3004456"/>
                <a:ext cx="1893512" cy="9720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" name="Szövegdoboz 38"/>
              <p:cNvSpPr txBox="1"/>
              <p:nvPr/>
            </p:nvSpPr>
            <p:spPr>
              <a:xfrm>
                <a:off x="1627609" y="3053136"/>
                <a:ext cx="16863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 smtClean="0"/>
                  <a:t>Connector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for</a:t>
                </a:r>
                <a:r>
                  <a:rPr lang="hu-HU" dirty="0" smtClean="0"/>
                  <a:t> an I2C LCD display</a:t>
                </a:r>
                <a:endParaRPr lang="hu-HU" dirty="0"/>
              </a:p>
            </p:txBody>
          </p:sp>
        </p:grpSp>
        <p:sp>
          <p:nvSpPr>
            <p:cNvPr id="40" name="Jobbra nyíl 39"/>
            <p:cNvSpPr/>
            <p:nvPr/>
          </p:nvSpPr>
          <p:spPr>
            <a:xfrm rot="1930125">
              <a:off x="5276898" y="2807667"/>
              <a:ext cx="522514" cy="3182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44" name="Csoportba foglalás 43"/>
            <p:cNvGrpSpPr/>
            <p:nvPr/>
          </p:nvGrpSpPr>
          <p:grpSpPr>
            <a:xfrm>
              <a:off x="7804463" y="3272560"/>
              <a:ext cx="1502226" cy="708073"/>
              <a:chOff x="1554482" y="3004457"/>
              <a:chExt cx="1874574" cy="708073"/>
            </a:xfrm>
          </p:grpSpPr>
          <p:sp>
            <p:nvSpPr>
              <p:cNvPr id="45" name="Lekerekített téglalap 44"/>
              <p:cNvSpPr/>
              <p:nvPr/>
            </p:nvSpPr>
            <p:spPr>
              <a:xfrm>
                <a:off x="1554482" y="3004457"/>
                <a:ext cx="1552024" cy="7080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6" name="Szövegdoboz 45"/>
              <p:cNvSpPr txBox="1"/>
              <p:nvPr/>
            </p:nvSpPr>
            <p:spPr>
              <a:xfrm>
                <a:off x="1624370" y="3040073"/>
                <a:ext cx="18046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 smtClean="0"/>
                  <a:t>Blutetooth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module</a:t>
                </a:r>
                <a:endParaRPr lang="hu-HU" dirty="0"/>
              </a:p>
            </p:txBody>
          </p:sp>
        </p:grpSp>
        <p:sp>
          <p:nvSpPr>
            <p:cNvPr id="47" name="Jobbra nyíl 46"/>
            <p:cNvSpPr/>
            <p:nvPr/>
          </p:nvSpPr>
          <p:spPr>
            <a:xfrm rot="8791977">
              <a:off x="7260618" y="2761008"/>
              <a:ext cx="403335" cy="318254"/>
            </a:xfrm>
            <a:prstGeom prst="rightArrow">
              <a:avLst/>
            </a:prstGeom>
            <a:solidFill>
              <a:srgbClr val="FFFFFF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05402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25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</Words>
  <Application>Microsoft Office PowerPoint</Application>
  <PresentationFormat>Szélesvásznú</PresentationFormat>
  <Paragraphs>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sanyicz</dc:creator>
  <cp:lastModifiedBy>sanyicz</cp:lastModifiedBy>
  <cp:revision>12</cp:revision>
  <dcterms:created xsi:type="dcterms:W3CDTF">2022-02-05T14:17:25Z</dcterms:created>
  <dcterms:modified xsi:type="dcterms:W3CDTF">2022-02-05T15:31:55Z</dcterms:modified>
</cp:coreProperties>
</file>