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350" r:id="rId3"/>
    <p:sldId id="351" r:id="rId4"/>
  </p:sldIdLst>
  <p:sldSz cx="12192000" cy="6858000"/>
  <p:notesSz cx="6858000" cy="9144000"/>
  <p:embeddedFontLst>
    <p:embeddedFont>
      <p:font typeface="Times" panose="02020603050405020304" pitchFamily="18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2" roundtripDataSignature="AMtx7mjBjwGkP3Eo1cf5QDCR18hPFXR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9FF"/>
    <a:srgbClr val="B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F2610-6C24-4C07-A39A-D0211FC8BD4F}">
  <a:tblStyle styleId="{E67F2610-6C24-4C07-A39A-D0211FC8BD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125" Type="http://schemas.openxmlformats.org/officeDocument/2006/relationships/theme" Target="theme/theme1.xml"/><Relationship Id="rId7" Type="http://schemas.openxmlformats.org/officeDocument/2006/relationships/font" Target="fonts/font2.fntdata"/><Relationship Id="rId124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23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2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ctrTitle"/>
          </p:nvPr>
        </p:nvSpPr>
        <p:spPr>
          <a:xfrm>
            <a:off x="264160" y="1571947"/>
            <a:ext cx="11663680" cy="1569074"/>
          </a:xfrm>
          <a:prstGeom prst="rect">
            <a:avLst/>
          </a:prstGeom>
          <a:solidFill>
            <a:srgbClr val="EDEDED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"/>
              <a:buNone/>
            </a:pP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IN" sz="31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Seminar on Case Study of Emerging Area of Technology  Progress Report on</a:t>
            </a: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Topic: “ </a:t>
            </a:r>
            <a:r>
              <a:rPr lang="en-IN" sz="5300" b="1" dirty="0" err="1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xxxxxxxxxxx</a:t>
            </a: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”</a:t>
            </a:r>
            <a:endParaRPr sz="5000" b="1" dirty="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DD3EE-0033-964D-F38E-5502B184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6" t="16197" r="7963" b="26713"/>
          <a:stretch/>
        </p:blipFill>
        <p:spPr>
          <a:xfrm>
            <a:off x="9072880" y="169847"/>
            <a:ext cx="2895600" cy="115824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5FFEC59-BB09-CA2D-A7B4-3AC02A91B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757" y="3429001"/>
            <a:ext cx="8712485" cy="27584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Name, </a:t>
            </a:r>
            <a:r>
              <a:rPr lang="en-IN" sz="27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Branch&amp; Section:</a:t>
            </a: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D0315-99F6-D6DD-3716-30E56FE4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CE1-9A77-12F5-CE95-4FD09AF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14448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/>
              <a:t>Table of Content</a:t>
            </a:r>
            <a:endParaRPr lang="en-IN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FB24-0BE8-6763-BB6B-288D627B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93901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2547-1501-DDAE-CD8D-E010DBE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18370-6B08-9202-E2FD-FD174AADC3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2881" y="1395466"/>
            <a:ext cx="11826240" cy="5202104"/>
          </a:xfrm>
        </p:spPr>
        <p:txBody>
          <a:bodyPr>
            <a:noAutofit/>
          </a:bodyPr>
          <a:lstStyle/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 Progress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114300" indent="0" algn="just">
              <a:buNone/>
            </a:pP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CE1-9A77-12F5-CE95-4FD09AF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59" y="161006"/>
            <a:ext cx="10515600" cy="1325563"/>
          </a:xfrm>
        </p:spPr>
        <p:txBody>
          <a:bodyPr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&amp; Motivation</a:t>
            </a:r>
            <a:endParaRPr lang="en-IN" sz="4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FB24-0BE8-6763-BB6B-288D627B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2547-1501-DDAE-CD8D-E010DBE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18370-6B08-9202-E2FD-FD174AADC3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7" y="1395466"/>
            <a:ext cx="10515599" cy="368458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59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Times</vt:lpstr>
      <vt:lpstr>Office Theme</vt:lpstr>
      <vt:lpstr>   Seminar on Case Study of Emerging Area of Technology  Progress Report on Topic: “ xxxxxxxxxxx”</vt:lpstr>
      <vt:lpstr>Table of Content</vt:lpstr>
      <vt:lpstr>1. Introduction &amp;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Harendra Nath Tiwari</dc:creator>
  <cp:lastModifiedBy>Deepika Bhatia</cp:lastModifiedBy>
  <cp:revision>530</cp:revision>
  <dcterms:created xsi:type="dcterms:W3CDTF">2012-01-31T02:41:24Z</dcterms:created>
  <dcterms:modified xsi:type="dcterms:W3CDTF">2024-10-10T08:18:12Z</dcterms:modified>
</cp:coreProperties>
</file>