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FzmmWgGVQKCJntSgQxrTio0y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7286fcc9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7286fcc9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47286fcc99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7286fcc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7286fcc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47286fcc9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61179" y="31266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IFFCO-MC Hackathon 2022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8257640" y="3154079"/>
            <a:ext cx="29041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ZEUS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Sourish Chatterjee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Sanyog Sharma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Nitish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Akhil Kumar Donka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703" y="5268912"/>
            <a:ext cx="3118010" cy="81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659505" y="306067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Calibri"/>
              <a:buNone/>
            </a:pPr>
            <a:r>
              <a:rPr lang="en-IN" sz="2667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667"/>
          </a:p>
        </p:txBody>
      </p:sp>
      <p:sp>
        <p:nvSpPr>
          <p:cNvPr id="188" name="Google Shape;188;p8"/>
          <p:cNvSpPr txBox="1"/>
          <p:nvPr/>
        </p:nvSpPr>
        <p:spPr>
          <a:xfrm>
            <a:off x="683167" y="1535067"/>
            <a:ext cx="10984800" cy="4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139603" y="366117"/>
            <a:ext cx="11181600" cy="53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Team Zeus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735404" y="2178316"/>
            <a:ext cx="1946884" cy="2413415"/>
            <a:chOff x="323420" y="30063"/>
            <a:chExt cx="1946884" cy="2413415"/>
          </a:xfrm>
        </p:grpSpPr>
        <p:sp>
          <p:nvSpPr>
            <p:cNvPr id="97" name="Google Shape;97;p2"/>
            <p:cNvSpPr/>
            <p:nvPr/>
          </p:nvSpPr>
          <p:spPr>
            <a:xfrm>
              <a:off x="323420" y="1721743"/>
              <a:ext cx="1946884" cy="72173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58652" y="1756975"/>
              <a:ext cx="1876420" cy="651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12075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Sanyog Sharma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 Student in IITH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AI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75423" y="30063"/>
              <a:ext cx="1750810" cy="170098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3999" r="-3999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3245526" y="2148257"/>
            <a:ext cx="2423568" cy="2477985"/>
            <a:chOff x="39224" y="92343"/>
            <a:chExt cx="2423568" cy="2477985"/>
          </a:xfrm>
        </p:grpSpPr>
        <p:sp>
          <p:nvSpPr>
            <p:cNvPr id="101" name="Google Shape;101;p2"/>
            <p:cNvSpPr/>
            <p:nvPr/>
          </p:nvSpPr>
          <p:spPr>
            <a:xfrm>
              <a:off x="39224" y="1829845"/>
              <a:ext cx="2423568" cy="74048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5371" y="1865992"/>
              <a:ext cx="2351274" cy="668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3958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Sourish Chatterjee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Masters Student at IITH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Electrical Engg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0785" y="92343"/>
              <a:ext cx="1651043" cy="1679974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2999" l="0" r="0" t="-2999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117028" y="2157797"/>
            <a:ext cx="2340948" cy="2442121"/>
            <a:chOff x="5" y="101883"/>
            <a:chExt cx="2340948" cy="2442121"/>
          </a:xfrm>
        </p:grpSpPr>
        <p:sp>
          <p:nvSpPr>
            <p:cNvPr id="105" name="Google Shape;105;p2"/>
            <p:cNvSpPr/>
            <p:nvPr/>
          </p:nvSpPr>
          <p:spPr>
            <a:xfrm>
              <a:off x="5" y="1739404"/>
              <a:ext cx="2340948" cy="8046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9282" y="1778681"/>
              <a:ext cx="2262394" cy="726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358625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Akhil Kumar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 Student at IITH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Electrical Engg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13773" y="101883"/>
              <a:ext cx="1808836" cy="1417177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-10999" l="0" r="0" t="-10999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9383946" y="2161986"/>
            <a:ext cx="2396414" cy="2396053"/>
            <a:chOff x="203369" y="13733"/>
            <a:chExt cx="2396414" cy="2396053"/>
          </a:xfrm>
        </p:grpSpPr>
        <p:sp>
          <p:nvSpPr>
            <p:cNvPr id="109" name="Google Shape;109;p2"/>
            <p:cNvSpPr/>
            <p:nvPr/>
          </p:nvSpPr>
          <p:spPr>
            <a:xfrm>
              <a:off x="203369" y="1658583"/>
              <a:ext cx="2396414" cy="751203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40040" y="1695254"/>
              <a:ext cx="2323072" cy="67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1715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Nitish Kumar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 Student at IITH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Electrical Engg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70337" y="13733"/>
              <a:ext cx="1701183" cy="149802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-5999" r="-5998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659505" y="306067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667"/>
              <a:t>Problem Statement?</a:t>
            </a:r>
            <a:endParaRPr sz="2667"/>
          </a:p>
        </p:txBody>
      </p:sp>
      <p:pic>
        <p:nvPicPr>
          <p:cNvPr descr="Icon&#10;&#10;Description automatically generated with medium confidence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450" y="2976719"/>
            <a:ext cx="1810220" cy="715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, house, furniture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0888" y="2713205"/>
            <a:ext cx="2088778" cy="1242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&#10;&#10;Description automatically generated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598" y="2552243"/>
            <a:ext cx="1564745" cy="156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3469136" y="3956028"/>
            <a:ext cx="17240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and Forwarding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6697450" y="3956027"/>
            <a:ext cx="17240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to Retailer/CP/FCP etc</a:t>
            </a:r>
            <a:endParaRPr/>
          </a:p>
        </p:txBody>
      </p:sp>
      <p:pic>
        <p:nvPicPr>
          <p:cNvPr descr="A picture containing logo&#10;&#10;Description automatically generated"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732" y="2902182"/>
            <a:ext cx="1355094" cy="105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10342259" y="3961080"/>
            <a:ext cx="17240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Retailer/CP/FCP etc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 rot="10800000">
            <a:off x="1046980" y="2552383"/>
            <a:ext cx="10275300" cy="349800"/>
          </a:xfrm>
          <a:prstGeom prst="bentConnector3">
            <a:avLst>
              <a:gd fmla="val 0" name="adj1"/>
            </a:avLst>
          </a:prstGeom>
          <a:noFill/>
          <a:ln cap="flat" cmpd="sng" w="571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3"/>
          <p:cNvSpPr txBox="1"/>
          <p:nvPr/>
        </p:nvSpPr>
        <p:spPr>
          <a:xfrm>
            <a:off x="4669722" y="1917764"/>
            <a:ext cx="2226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Order to IFFCO-MC</a:t>
            </a:r>
            <a:endParaRPr/>
          </a:p>
        </p:txBody>
      </p:sp>
      <p:cxnSp>
        <p:nvCxnSpPr>
          <p:cNvPr id="126" name="Google Shape;126;p3"/>
          <p:cNvCxnSpPr/>
          <p:nvPr/>
        </p:nvCxnSpPr>
        <p:spPr>
          <a:xfrm>
            <a:off x="7685148" y="6044812"/>
            <a:ext cx="235231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3"/>
          <p:cNvSpPr txBox="1"/>
          <p:nvPr/>
        </p:nvSpPr>
        <p:spPr>
          <a:xfrm>
            <a:off x="10036076" y="5860146"/>
            <a:ext cx="1963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Digital Tracking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6697450" y="1849740"/>
            <a:ext cx="387405" cy="34994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29" name="Google Shape;129;p3"/>
          <p:cNvCxnSpPr>
            <a:stCxn id="119" idx="3"/>
            <a:endCxn id="118" idx="1"/>
          </p:cNvCxnSpPr>
          <p:nvPr/>
        </p:nvCxnSpPr>
        <p:spPr>
          <a:xfrm>
            <a:off x="1829343" y="3334616"/>
            <a:ext cx="1431600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/>
          <p:nvPr/>
        </p:nvCxnSpPr>
        <p:spPr>
          <a:xfrm>
            <a:off x="7685148" y="6446601"/>
            <a:ext cx="2350928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3"/>
          <p:cNvSpPr/>
          <p:nvPr/>
        </p:nvSpPr>
        <p:spPr>
          <a:xfrm>
            <a:off x="2261834" y="3523384"/>
            <a:ext cx="387405" cy="34994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686818" y="2811796"/>
            <a:ext cx="2226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IFFCO-MC ask C&amp;F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0036076" y="6245706"/>
            <a:ext cx="2155924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Digital Tracking but OK to Handle?</a:t>
            </a:r>
            <a:endParaRPr/>
          </a:p>
        </p:txBody>
      </p:sp>
      <p:cxnSp>
        <p:nvCxnSpPr>
          <p:cNvPr id="134" name="Google Shape;134;p3"/>
          <p:cNvCxnSpPr/>
          <p:nvPr/>
        </p:nvCxnSpPr>
        <p:spPr>
          <a:xfrm>
            <a:off x="5199374" y="3429000"/>
            <a:ext cx="1431545" cy="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3"/>
          <p:cNvCxnSpPr>
            <a:endCxn id="122" idx="1"/>
          </p:cNvCxnSpPr>
          <p:nvPr/>
        </p:nvCxnSpPr>
        <p:spPr>
          <a:xfrm>
            <a:off x="8620632" y="3421500"/>
            <a:ext cx="2024100" cy="7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3"/>
          <p:cNvCxnSpPr>
            <a:stCxn id="123" idx="2"/>
            <a:endCxn id="119" idx="2"/>
          </p:cNvCxnSpPr>
          <p:nvPr/>
        </p:nvCxnSpPr>
        <p:spPr>
          <a:xfrm flipH="1" rot="5400000">
            <a:off x="5880358" y="-716539"/>
            <a:ext cx="490500" cy="10157400"/>
          </a:xfrm>
          <a:prstGeom prst="bentConnector3">
            <a:avLst>
              <a:gd fmla="val -46606" name="adj1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&#10;&#10;Description automatically generated" id="137" name="Google Shape;13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1482" y="4578723"/>
            <a:ext cx="473981" cy="47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8" name="Google Shape;13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6065" y="3181128"/>
            <a:ext cx="473981" cy="47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9" name="Google Shape;13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88225" y="3193778"/>
            <a:ext cx="473981" cy="47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7286fcc99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47286fcc99_0_0"/>
          <p:cNvPicPr preferRelativeResize="0"/>
          <p:nvPr/>
        </p:nvPicPr>
        <p:blipFill rotWithShape="1">
          <a:blip r:embed="rId3">
            <a:alphaModFix/>
          </a:blip>
          <a:srcRect b="0" l="33142" r="33142" t="0"/>
          <a:stretch/>
        </p:blipFill>
        <p:spPr>
          <a:xfrm>
            <a:off x="2131925" y="1067525"/>
            <a:ext cx="581824" cy="139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47286fcc9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5900" y="117925"/>
            <a:ext cx="978626" cy="97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47286fcc9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000" y="941901"/>
            <a:ext cx="1508498" cy="151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7286fcc99_0_0"/>
          <p:cNvSpPr/>
          <p:nvPr/>
        </p:nvSpPr>
        <p:spPr>
          <a:xfrm>
            <a:off x="4760950" y="2457975"/>
            <a:ext cx="19656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Whatsapp </a:t>
            </a:r>
            <a:r>
              <a:rPr lang="en-IN" sz="1000"/>
              <a:t>Business</a:t>
            </a:r>
            <a:r>
              <a:rPr lang="en-IN" sz="1000"/>
              <a:t> Account</a:t>
            </a:r>
            <a:endParaRPr sz="1000"/>
          </a:p>
        </p:txBody>
      </p:sp>
      <p:sp>
        <p:nvSpPr>
          <p:cNvPr id="155" name="Google Shape;155;g147286fcc99_0_0"/>
          <p:cNvSpPr/>
          <p:nvPr/>
        </p:nvSpPr>
        <p:spPr>
          <a:xfrm>
            <a:off x="2031850" y="2457975"/>
            <a:ext cx="7437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Customer</a:t>
            </a:r>
            <a:endParaRPr sz="1000"/>
          </a:p>
        </p:txBody>
      </p:sp>
      <p:sp>
        <p:nvSpPr>
          <p:cNvPr id="156" name="Google Shape;156;g147286fcc99_0_0"/>
          <p:cNvSpPr/>
          <p:nvPr/>
        </p:nvSpPr>
        <p:spPr>
          <a:xfrm>
            <a:off x="8483150" y="1144600"/>
            <a:ext cx="21252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IFFCO MC Backend </a:t>
            </a:r>
            <a:r>
              <a:rPr lang="en-IN" sz="1000"/>
              <a:t>Web Server</a:t>
            </a:r>
            <a:endParaRPr sz="1000"/>
          </a:p>
        </p:txBody>
      </p:sp>
      <p:cxnSp>
        <p:nvCxnSpPr>
          <p:cNvPr id="157" name="Google Shape;157;g147286fcc99_0_0"/>
          <p:cNvCxnSpPr>
            <a:stCxn id="152" idx="1"/>
            <a:endCxn id="153" idx="3"/>
          </p:cNvCxnSpPr>
          <p:nvPr/>
        </p:nvCxnSpPr>
        <p:spPr>
          <a:xfrm flipH="1">
            <a:off x="6412400" y="607238"/>
            <a:ext cx="2563500" cy="1093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g147286fcc99_0_0"/>
          <p:cNvCxnSpPr/>
          <p:nvPr/>
        </p:nvCxnSpPr>
        <p:spPr>
          <a:xfrm flipH="1" rot="10800000">
            <a:off x="5614688" y="293000"/>
            <a:ext cx="3361200" cy="628500"/>
          </a:xfrm>
          <a:prstGeom prst="bentConnector3">
            <a:avLst>
              <a:gd fmla="val 2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59505" y="306067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Calibri"/>
              <a:buNone/>
            </a:pPr>
            <a:r>
              <a:rPr lang="en-IN" sz="2667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667"/>
          </a:p>
        </p:txBody>
      </p:sp>
      <p:sp>
        <p:nvSpPr>
          <p:cNvPr id="164" name="Google Shape;164;p4"/>
          <p:cNvSpPr txBox="1"/>
          <p:nvPr/>
        </p:nvSpPr>
        <p:spPr>
          <a:xfrm>
            <a:off x="683167" y="1535067"/>
            <a:ext cx="10984800" cy="4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None/>
            </a:pPr>
            <a:r>
              <a:rPr lang="en-IN" sz="1867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867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581567" y="1636667"/>
            <a:ext cx="10984800" cy="4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None/>
            </a:pPr>
            <a:r>
              <a:rPr lang="en-IN" sz="1867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5"/>
          <p:cNvSpPr txBox="1"/>
          <p:nvPr>
            <p:ph type="title"/>
          </p:nvPr>
        </p:nvSpPr>
        <p:spPr>
          <a:xfrm>
            <a:off x="456305" y="306067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667"/>
              <a:t>Pre-Requisite</a:t>
            </a:r>
            <a:endParaRPr sz="266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5" y="1091467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2800"/>
              <a:buFont typeface="Calibri"/>
              <a:buNone/>
            </a:pPr>
            <a:r>
              <a:rPr lang="en-IN" sz="2667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667"/>
          </a:p>
        </p:txBody>
      </p:sp>
      <p:sp>
        <p:nvSpPr>
          <p:cNvPr id="176" name="Google Shape;176;p6"/>
          <p:cNvSpPr txBox="1"/>
          <p:nvPr>
            <p:ph type="title"/>
          </p:nvPr>
        </p:nvSpPr>
        <p:spPr>
          <a:xfrm>
            <a:off x="5" y="2693100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548"/>
              </a:buClr>
              <a:buSzPts val="2800"/>
              <a:buFont typeface="Calibri"/>
              <a:buNone/>
            </a:pPr>
            <a:r>
              <a:rPr lang="en-IN" sz="1867">
                <a:solidFill>
                  <a:srgbClr val="4A4548"/>
                </a:solidFill>
                <a:highlight>
                  <a:srgbClr val="FFFFFF"/>
                </a:highlight>
              </a:rPr>
              <a:t>Tools or resources which are likely to be used by you for the prototype, if your idea gets selected</a:t>
            </a:r>
            <a:endParaRPr sz="186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659505" y="306067"/>
            <a:ext cx="1104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667"/>
              <a:t>Any Supporting Functional Documents</a:t>
            </a:r>
            <a:endParaRPr sz="2667"/>
          </a:p>
        </p:txBody>
      </p:sp>
      <p:sp>
        <p:nvSpPr>
          <p:cNvPr id="182" name="Google Shape;182;p7"/>
          <p:cNvSpPr txBox="1"/>
          <p:nvPr/>
        </p:nvSpPr>
        <p:spPr>
          <a:xfrm>
            <a:off x="683167" y="1535067"/>
            <a:ext cx="10984800" cy="4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  <a:endParaRPr sz="1867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2191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2022-08-19T03:50:39Z</dcterms:created>
  <dc:creator>Sourish Chatterjee</dc:creator>
</cp:coreProperties>
</file>