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E18771-5AE4-2BCD-F101-418B0751DCA6}" v="381" dt="2024-11-04T20:53:43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Schuster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4ECC-F057-64E0-1BF7-A4DAACC5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ystem-ui"/>
              </a:rPr>
              <a:t>Problem statement</a:t>
            </a:r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9050C-0F71-F7A2-A828-5ABB89593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en-US" sz="1800" dirty="0">
                <a:latin typeface="Calibri"/>
                <a:cs typeface="Calibri"/>
              </a:rPr>
              <a:t>Schuster is a multinational retail company would like to know more about customers payment behavior from </a:t>
            </a:r>
            <a:r>
              <a:rPr lang="en-US" sz="1800">
                <a:latin typeface="Calibri"/>
                <a:cs typeface="Calibri"/>
              </a:rPr>
              <a:t>their past payment data</a:t>
            </a:r>
            <a:endParaRPr lang="en-US" sz="1800" dirty="0">
              <a:latin typeface="Calibri"/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sz="1800" dirty="0">
                <a:latin typeface="Calibri"/>
                <a:cs typeface="Calibri"/>
              </a:rPr>
              <a:t> Schuster would also like to predict the likelihood of delayed payment using historical data.</a:t>
            </a:r>
          </a:p>
          <a:p>
            <a:pPr>
              <a:spcBef>
                <a:spcPct val="0"/>
              </a:spcBef>
            </a:pPr>
            <a:r>
              <a:rPr lang="en-US" sz="1800" dirty="0">
                <a:latin typeface="Calibri"/>
                <a:cs typeface="Calibri"/>
              </a:rPr>
              <a:t> This should help the collection department to prioritize their work on customers accordingly and save time and money and also brand value by following up only with the right customers.</a:t>
            </a:r>
            <a:endParaRPr lang="en-US"/>
          </a:p>
          <a:p>
            <a:pPr>
              <a:spcBef>
                <a:spcPct val="0"/>
              </a:spcBef>
            </a:pPr>
            <a:endParaRPr lang="en-US" sz="1800" dirty="0">
              <a:latin typeface="Calibri"/>
              <a:cs typeface="Calibri"/>
            </a:endParaRPr>
          </a:p>
          <a:p>
            <a:endParaRPr lang="en-US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95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0912-3967-CD69-9026-A9EEF24F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could find out about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255BC-4824-19EE-C0E6-AEBD73976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Customers are segmented in 6 different clusters with </a:t>
            </a:r>
          </a:p>
          <a:p>
            <a:r>
              <a:rPr lang="en-US" dirty="0"/>
              <a:t>RFM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Recency of transaction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Frequency of invoices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Monetary value carried for those customers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7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F9C8-2EF2-5E3E-0F15-2BBECE1E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Patterns for frequncy and recency in segments</a:t>
            </a:r>
          </a:p>
        </p:txBody>
      </p:sp>
      <p:pic>
        <p:nvPicPr>
          <p:cNvPr id="12" name="Content Placeholder 11" descr="A graph of blue and black boxes&#10;&#10;Description automatically generated">
            <a:extLst>
              <a:ext uri="{FF2B5EF4-FFF2-40B4-BE49-F238E27FC236}">
                <a16:creationId xmlns:a16="http://schemas.microsoft.com/office/drawing/2014/main" id="{80F6BF18-8267-C851-1659-CCD675726C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35361" y="1966306"/>
            <a:ext cx="5720807" cy="4114800"/>
          </a:xfrm>
        </p:spPr>
      </p:pic>
      <p:pic>
        <p:nvPicPr>
          <p:cNvPr id="11" name="Content Placeholder 10" descr="A diagram of a cluster&#10;&#10;Description automatically generated">
            <a:extLst>
              <a:ext uri="{FF2B5EF4-FFF2-40B4-BE49-F238E27FC236}">
                <a16:creationId xmlns:a16="http://schemas.microsoft.com/office/drawing/2014/main" id="{BC478559-DCBC-C5D0-06DB-9B4CC60F2C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23875" y="1962944"/>
            <a:ext cx="5810250" cy="4076700"/>
          </a:xfrm>
        </p:spPr>
      </p:pic>
    </p:spTree>
    <p:extLst>
      <p:ext uri="{BB962C8B-B14F-4D97-AF65-F5344CB8AC3E}">
        <p14:creationId xmlns:p14="http://schemas.microsoft.com/office/powerpoint/2010/main" val="415721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E309-228F-6812-D18F-3F39B15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Elbow curve defined by silhoute score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255ED-3A94-0AE6-0A0C-8FE6D50E80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line graph with numbers&#10;&#10;Description automatically generated">
            <a:extLst>
              <a:ext uri="{FF2B5EF4-FFF2-40B4-BE49-F238E27FC236}">
                <a16:creationId xmlns:a16="http://schemas.microsoft.com/office/drawing/2014/main" id="{4D5B4449-8288-8AF7-B91A-1A3067B076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0100" y="2034382"/>
            <a:ext cx="5257800" cy="3933825"/>
          </a:xfrm>
        </p:spPr>
      </p:pic>
    </p:spTree>
    <p:extLst>
      <p:ext uri="{BB962C8B-B14F-4D97-AF65-F5344CB8AC3E}">
        <p14:creationId xmlns:p14="http://schemas.microsoft.com/office/powerpoint/2010/main" val="1845710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ECA6-F397-B35E-39C8-78903FAFD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 model with depth 3: first model</a:t>
            </a:r>
          </a:p>
        </p:txBody>
      </p:sp>
      <p:pic>
        <p:nvPicPr>
          <p:cNvPr id="5" name="Content Placeholder 4" descr="A diagram of a number&#10;&#10;Description automatically generated">
            <a:extLst>
              <a:ext uri="{FF2B5EF4-FFF2-40B4-BE49-F238E27FC236}">
                <a16:creationId xmlns:a16="http://schemas.microsoft.com/office/drawing/2014/main" id="{63704F23-114F-5D4D-67F1-300AF6757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883" y="1690697"/>
            <a:ext cx="10208558" cy="4464313"/>
          </a:xfrm>
        </p:spPr>
      </p:pic>
    </p:spTree>
    <p:extLst>
      <p:ext uri="{BB962C8B-B14F-4D97-AF65-F5344CB8AC3E}">
        <p14:creationId xmlns:p14="http://schemas.microsoft.com/office/powerpoint/2010/main" val="558984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76F6-9D83-B52F-C288-8862E4B9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B736D-8B5F-57BD-6A61-1812A565D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Our first model itself predicts few really good points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Having less than 30 days of difference between due date and invoice date really affects the customer toward timely payments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Few customers stand by their value and do timely payments irrespective of other parameters few customer numbers stand out that way.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High invoice amount customers needs to be followed closely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Uncommon payment terms and currency code that is transactional currency yields a risky customers.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12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Schuster project</vt:lpstr>
      <vt:lpstr>Problem statement </vt:lpstr>
      <vt:lpstr>What we could find out about customers</vt:lpstr>
      <vt:lpstr>Patterns for frequncy and recency in segments</vt:lpstr>
      <vt:lpstr>Elbow curve defined by silhoute score</vt:lpstr>
      <vt:lpstr>Decision tree model with depth 3: first model</vt:lpstr>
      <vt:lpstr>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102</cp:revision>
  <dcterms:created xsi:type="dcterms:W3CDTF">2024-11-04T20:33:59Z</dcterms:created>
  <dcterms:modified xsi:type="dcterms:W3CDTF">2024-11-04T20:54:11Z</dcterms:modified>
</cp:coreProperties>
</file>