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97" r:id="rId3"/>
    <p:sldId id="499" r:id="rId4"/>
    <p:sldId id="500" r:id="rId5"/>
    <p:sldId id="507" r:id="rId6"/>
    <p:sldId id="502" r:id="rId7"/>
    <p:sldId id="512" r:id="rId8"/>
    <p:sldId id="511" r:id="rId9"/>
    <p:sldId id="501" r:id="rId10"/>
    <p:sldId id="503" r:id="rId11"/>
    <p:sldId id="506" r:id="rId12"/>
    <p:sldId id="513" r:id="rId13"/>
    <p:sldId id="269" r:id="rId1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94660"/>
  </p:normalViewPr>
  <p:slideViewPr>
    <p:cSldViewPr>
      <p:cViewPr>
        <p:scale>
          <a:sx n="75" d="100"/>
          <a:sy n="75" d="100"/>
        </p:scale>
        <p:origin x="12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D2F21-C826-BB95-D03C-218A6AC85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75799-CC5A-95A7-B0F7-1E4B22C9D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53C1D2-C8A0-1005-91C7-AFA04C66E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FE12-5369-2A17-4107-311171D4F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6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A8815-45AA-B4CB-362B-5F8D52B93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45F3C-243B-FBF4-6E04-FD12A7162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62247-8094-C871-4744-0029062CD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32479-45E9-910E-10BC-226746104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5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50A0D-0C35-ADFF-27F7-2A24BB4DA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4674F-2B8A-9872-9340-5CA535F38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C6742-6DBF-27E5-6233-4453523D5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FCC30-89E3-0217-9143-DFB3EAB62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772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Demo Screenshot 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AFFFB5-A0E8-3275-A21C-0943333792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12775"/>
            <a:ext cx="8087364" cy="466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3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329880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Challenges and Solutions</a:t>
            </a:r>
            <a:endParaRPr lang="en-IN" sz="32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43507" y="116306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88FA6-3EBD-A8C7-6563-46B3374BE44D}"/>
              </a:ext>
            </a:extLst>
          </p:cNvPr>
          <p:cNvSpPr txBox="1"/>
          <p:nvPr/>
        </p:nvSpPr>
        <p:spPr>
          <a:xfrm>
            <a:off x="323528" y="1157261"/>
            <a:ext cx="8424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-Setting up environment: Solved using </a:t>
            </a:r>
            <a:r>
              <a:rPr lang="en-US" sz="2800" dirty="0" err="1"/>
              <a:t>virtualenv</a:t>
            </a:r>
            <a:endParaRPr lang="en-US" sz="2800" dirty="0"/>
          </a:p>
          <a:p>
            <a:r>
              <a:rPr lang="en-US" sz="2800" dirty="0"/>
              <a:t>• - Password security: Used </a:t>
            </a:r>
            <a:r>
              <a:rPr lang="en-US" sz="2800" dirty="0" err="1"/>
              <a:t>bcrypt</a:t>
            </a:r>
            <a:endParaRPr lang="en-US" sz="2800" dirty="0"/>
          </a:p>
          <a:p>
            <a:r>
              <a:rPr lang="en-US" sz="2800" dirty="0"/>
              <a:t>•- Routing and templates: Handled with Flask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653DD-71F7-9E2A-8372-B4388B19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64EF0A-9B77-15B0-AC14-DA1497A9C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3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3E1EA17-9835-0235-D3DE-010F3BF0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29880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  <a:sym typeface="Arial"/>
              </a:rPr>
              <a:t>Challenges and Solutions</a:t>
            </a:r>
            <a:endParaRPr lang="en-IN" sz="3200" b="1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D6B60-CC08-B8B7-739B-5FC691C5281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617594E-C862-0E9F-C49A-E55FB7DB9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FE98F-14D1-0B45-4532-BC6E596A3DE2}"/>
              </a:ext>
            </a:extLst>
          </p:cNvPr>
          <p:cNvSpPr txBox="1"/>
          <p:nvPr/>
        </p:nvSpPr>
        <p:spPr>
          <a:xfrm>
            <a:off x="143507" y="116306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BC192-D3FD-88D7-811C-CD0681299D23}"/>
              </a:ext>
            </a:extLst>
          </p:cNvPr>
          <p:cNvSpPr txBox="1"/>
          <p:nvPr/>
        </p:nvSpPr>
        <p:spPr>
          <a:xfrm>
            <a:off x="323528" y="1157261"/>
            <a:ext cx="8424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demonstrates a robust Flask </a:t>
            </a:r>
            <a:r>
              <a:rPr lang="en-IN" sz="2800" dirty="0" err="1"/>
              <a:t>app.Future</a:t>
            </a:r>
            <a:r>
              <a:rPr lang="en-IN" sz="2800" dirty="0"/>
              <a:t> improvements:</a:t>
            </a:r>
          </a:p>
          <a:p>
            <a:r>
              <a:rPr lang="en-IN" sz="2800" dirty="0"/>
              <a:t>• - Add database integration</a:t>
            </a:r>
          </a:p>
          <a:p>
            <a:r>
              <a:rPr lang="en-IN" sz="2800" dirty="0"/>
              <a:t>• - Enhance </a:t>
            </a:r>
            <a:r>
              <a:rPr lang="en-IN" sz="2800" dirty="0" err="1"/>
              <a:t>Ul</a:t>
            </a:r>
            <a:endParaRPr lang="en-IN" sz="2800" dirty="0"/>
          </a:p>
          <a:p>
            <a:r>
              <a:rPr lang="en-IN" sz="2800" dirty="0"/>
              <a:t>• - Implement Apls</a:t>
            </a:r>
          </a:p>
          <a:p>
            <a:r>
              <a:rPr lang="en-IN" sz="2800" dirty="0"/>
              <a:t>• - Deploy on cloud</a:t>
            </a:r>
          </a:p>
        </p:txBody>
      </p:sp>
    </p:spTree>
    <p:extLst>
      <p:ext uri="{BB962C8B-B14F-4D97-AF65-F5344CB8AC3E}">
        <p14:creationId xmlns:p14="http://schemas.microsoft.com/office/powerpoint/2010/main" val="183780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06802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Sanyogita Sharma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Prachi Lamba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Jagdish Barik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Aditya Pandey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Project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Mr. Sachin Kaushik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 Mr. 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H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arsh Vardhan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99" y="-13692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179512" y="1177005"/>
            <a:ext cx="45815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The website is created to showcase your skills, projects, experience, and achievements in a professional and visually appealing manner. </a:t>
            </a:r>
          </a:p>
          <a:p>
            <a:endParaRPr lang="en-US" sz="3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0B8DE6-1BA6-A738-9F98-B49F7F866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261" y="1412775"/>
            <a:ext cx="3839188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606F3-5105-C8AA-BCF8-7CA17E71EA18}"/>
              </a:ext>
            </a:extLst>
          </p:cNvPr>
          <p:cNvSpPr txBox="1"/>
          <p:nvPr/>
        </p:nvSpPr>
        <p:spPr>
          <a:xfrm>
            <a:off x="377788" y="270825"/>
            <a:ext cx="858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Resume Builder: A Personal Portfolio </a:t>
            </a:r>
          </a:p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Website</a:t>
            </a:r>
            <a:endParaRPr lang="en-IN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395536" y="1391191"/>
            <a:ext cx="8424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ea typeface="Verdana" panose="020B0604030504040204" pitchFamily="34" charset="0"/>
              </a:rPr>
              <a:t>This project is a web application developed using Flask framework in python. It is designed to demonstrate backend logic, user authentication, and secure data handling.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1C6A-165D-FA8E-3439-3AE5925FCE7E}"/>
              </a:ext>
            </a:extLst>
          </p:cNvPr>
          <p:cNvSpPr txBox="1"/>
          <p:nvPr/>
        </p:nvSpPr>
        <p:spPr>
          <a:xfrm>
            <a:off x="521804" y="368754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r>
              <a:rPr lang="en-US" sz="3200" b="1" dirty="0"/>
              <a:t>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C06DEB8-E2DF-9497-E529-53A78A7BD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0010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88EF1-FE73-F819-AAB4-6CB31ABBB350}"/>
              </a:ext>
            </a:extLst>
          </p:cNvPr>
          <p:cNvSpPr txBox="1"/>
          <p:nvPr/>
        </p:nvSpPr>
        <p:spPr>
          <a:xfrm>
            <a:off x="467544" y="358342"/>
            <a:ext cx="7128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Objective</a:t>
            </a:r>
            <a:r>
              <a:rPr lang="en-US" sz="3200" b="1" dirty="0"/>
              <a:t>  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3A276-04E7-92E4-50B1-DBEAE28C7200}"/>
              </a:ext>
            </a:extLst>
          </p:cNvPr>
          <p:cNvSpPr txBox="1"/>
          <p:nvPr/>
        </p:nvSpPr>
        <p:spPr>
          <a:xfrm>
            <a:off x="544772" y="1301459"/>
            <a:ext cx="82036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goal of this project is to create a simple, clean, and responsive personal portfolio website to showcase your skills, projects, and experience. It serves as a digital identity, allowing individuals to highlight their expertise, past work, and accomplishments in a structured and accessible way. It acts as an online resume, offering a dynamic alternative to traditional PDFs.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" y="-136963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323528" y="1323340"/>
            <a:ext cx="78488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Languages: Python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Framework: Flask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Database: (Assumed) SQLite or MySQL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Others: </a:t>
            </a:r>
            <a:r>
              <a:rPr lang="en-IN" sz="2800" dirty="0" err="1"/>
              <a:t>bcrypt</a:t>
            </a:r>
            <a:r>
              <a:rPr lang="en-IN" sz="2800" dirty="0"/>
              <a:t>, virtual 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7A74B-80C6-1CFB-A9F3-C6C6A262B817}"/>
              </a:ext>
            </a:extLst>
          </p:cNvPr>
          <p:cNvSpPr txBox="1"/>
          <p:nvPr/>
        </p:nvSpPr>
        <p:spPr>
          <a:xfrm>
            <a:off x="515632" y="212189"/>
            <a:ext cx="554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Tech Stack</a:t>
            </a:r>
            <a:endParaRPr lang="en-IN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E69B3-6AAD-3DE0-7716-69196C984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474F3-F42D-7BDA-B6C4-9593A68BB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" y="-136963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E83FB6-0B3C-C662-6E15-80BCBFA6501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301082C-84CD-384E-414F-AD5D03C743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9156A7-D151-AB68-AE9D-C7BE415A645C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02D51-37D4-928F-6BB1-9B3A51AB5B74}"/>
              </a:ext>
            </a:extLst>
          </p:cNvPr>
          <p:cNvSpPr txBox="1"/>
          <p:nvPr/>
        </p:nvSpPr>
        <p:spPr>
          <a:xfrm>
            <a:off x="323528" y="1323340"/>
            <a:ext cx="78488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application follows a typical MVC structure: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- Model: Data handling and database integration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- View: HTML templates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- Controller: Flask routes and logic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824B1-FB24-047B-FCBF-1570EE741270}"/>
              </a:ext>
            </a:extLst>
          </p:cNvPr>
          <p:cNvSpPr txBox="1"/>
          <p:nvPr/>
        </p:nvSpPr>
        <p:spPr>
          <a:xfrm>
            <a:off x="515632" y="212189"/>
            <a:ext cx="5544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Verdana" panose="020B0604030504040204" pitchFamily="34" charset="0"/>
                <a:ea typeface="Verdana" panose="020B0604030504040204" pitchFamily="34" charset="0"/>
              </a:rPr>
              <a:t>System Architecture</a:t>
            </a:r>
            <a:endParaRPr lang="en-IN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96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92037-ACB1-F470-EA0D-F6628228D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B660ED-0560-9E33-3286-B5323FAF7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-40168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44584-C0A1-9761-5C50-CEC9F092CC3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72D9EF0-1838-C1C8-4DB4-ED9CE154D6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EE0CE5-299F-D00D-3A84-644537DAFD17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65607-BBD4-F4EE-1A17-770D1FA44596}"/>
              </a:ext>
            </a:extLst>
          </p:cNvPr>
          <p:cNvSpPr txBox="1"/>
          <p:nvPr/>
        </p:nvSpPr>
        <p:spPr>
          <a:xfrm>
            <a:off x="539552" y="1355576"/>
            <a:ext cx="7344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• - User Registration and Login</a:t>
            </a:r>
          </a:p>
          <a:p>
            <a:r>
              <a:rPr lang="en-IN" sz="2800" dirty="0"/>
              <a:t>• - Password Encryption using </a:t>
            </a:r>
            <a:r>
              <a:rPr lang="en-IN" sz="2800" dirty="0" err="1"/>
              <a:t>bcrypt</a:t>
            </a:r>
            <a:endParaRPr lang="en-IN" sz="2800" dirty="0"/>
          </a:p>
          <a:p>
            <a:r>
              <a:rPr lang="en-IN" sz="2800" dirty="0"/>
              <a:t>• - Modular Code Structure</a:t>
            </a:r>
          </a:p>
          <a:p>
            <a:r>
              <a:rPr lang="en-IN" sz="2800" dirty="0"/>
              <a:t>• - Virtual Environment for Dependency   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19091-EE37-B9D6-C61E-347B6882360C}"/>
              </a:ext>
            </a:extLst>
          </p:cNvPr>
          <p:cNvSpPr txBox="1"/>
          <p:nvPr/>
        </p:nvSpPr>
        <p:spPr>
          <a:xfrm>
            <a:off x="467544" y="236112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Features </a:t>
            </a:r>
            <a:endParaRPr lang="en-IN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450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5536" y="242492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Code Structure</a:t>
            </a:r>
            <a:r>
              <a:rPr lang="en-US" sz="3200" b="1" kern="100" dirty="0">
                <a:solidFill>
                  <a:srgbClr val="E31E24"/>
                </a:solidFill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 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-14237" y="1359967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395536" y="1196754"/>
            <a:ext cx="84969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0010" algn="just"/>
            <a:r>
              <a:rPr lang="en-US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Main Files:</a:t>
            </a:r>
          </a:p>
          <a:p>
            <a:pPr marR="80010" algn="just"/>
            <a:r>
              <a:rPr lang="en-US" sz="3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• - app.py: Core application logic</a:t>
            </a:r>
          </a:p>
          <a:p>
            <a:pPr marR="80010" algn="just"/>
            <a:r>
              <a:rPr lang="en-US" sz="3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• - env/: Virtual environment</a:t>
            </a:r>
          </a:p>
          <a:p>
            <a:pPr marR="80010" algn="just"/>
            <a:r>
              <a:rPr lang="en-US" sz="3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• - templates/: HTML files (not visible yet)</a:t>
            </a:r>
          </a:p>
          <a:p>
            <a:pPr marR="80010" algn="just"/>
            <a:r>
              <a:rPr lang="en-US" sz="3600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• - static/: CSS/IS (if included)</a:t>
            </a:r>
            <a:endParaRPr lang="en-IN" sz="36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80010" algn="just"/>
            <a:endParaRPr lang="en-IN" sz="36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80010" algn="just"/>
            <a:endParaRPr lang="en-I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80010" algn="just"/>
            <a:endParaRPr lang="en-IN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R="80010" algn="just"/>
            <a:endParaRPr lang="en-IN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marR="80010" algn="just"/>
            <a:r>
              <a:rPr lang="en-IN" dirty="0">
                <a:effectLst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</a:p>
          <a:p>
            <a:pPr marR="80010" algn="just"/>
            <a:endParaRPr lang="en-IN" sz="1800" dirty="0"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6489</TotalTime>
  <Words>441</Words>
  <Application>Microsoft Office PowerPoint</Application>
  <PresentationFormat>On-screen Show (4:3)</PresentationFormat>
  <Paragraphs>92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Sanyogita Sharma</cp:lastModifiedBy>
  <cp:revision>324</cp:revision>
  <cp:lastPrinted>2022-09-05T08:43:44Z</cp:lastPrinted>
  <dcterms:created xsi:type="dcterms:W3CDTF">2020-01-16T09:05:56Z</dcterms:created>
  <dcterms:modified xsi:type="dcterms:W3CDTF">2025-05-01T05:22:54Z</dcterms:modified>
</cp:coreProperties>
</file>