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3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77641-E27B-493A-A9AB-F71907CC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3E415F-3C3C-4EC6-92EE-EBC3FA9D6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426A5-CFA4-4393-86CB-6533939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12524-DB53-455B-94E7-593CA6C1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81F9F-76CB-408C-808E-E213B994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41384-D82E-44AE-A4CF-BE502CE5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010E05-31EC-4382-B648-842391DB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A476D-DED6-47A9-8A30-677E2E92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18C52-ADAC-434B-80E6-D8995DBF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F6A64-4A37-4237-B03A-9C60C3E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8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222755-4BDA-4073-969D-9C2132736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EC2A58-DB7B-4E15-BFB5-A58E59AF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D9729-686B-4E66-9995-7C97CD7D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34EF6-61F8-4D32-8885-4D4EE9F4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A4EC5-2EA5-43E7-B499-009C1AB2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CAC60-1466-4AA4-9122-06520FA3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6B0EA-E44B-4635-B522-13C90DB3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BABCD-15BF-4742-99B3-88448151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06E79-9647-4630-A789-14C8A1D8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98489-82DD-4FDE-B64F-6B1C33DA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2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860B3-1851-428A-92E4-C7DA73F4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693C8-315C-4B2C-899E-39278134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91C8FA-2478-4A7C-A22E-6D56F8AB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00D303-5826-4511-BF87-062AD3AF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7233EB-41D8-44DF-BC49-9C40B1D7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2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17A78-30A7-4CD9-BEF0-2E00EF82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170FA-2A41-415B-9868-85DA1B84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1FAE7-EC64-4E98-BC64-BBBC7866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A0CF6-72E0-419F-93E1-0397A441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429BC-958D-4B5C-A52D-1C4DCAA8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2BFE29-EC49-4C32-A4D2-7D7EEB9D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60B04-4DE5-4E95-895D-7E580017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499EA-AF36-4109-AD83-E0FC0C33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DF4D3-1FB5-4ADD-A1F6-B2D1EEB5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C2A3A5-89AA-4C1F-9D27-68177E4AF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065497-4571-4AA8-BAD0-0D3FC551B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BB871D-A6C1-47A8-969A-5B682653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3BDD88-77BC-4257-93D4-A8DB5CDB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E3BA6A-0B51-45AF-B529-5EBE3422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B1FFD-09B2-49D4-A1F5-380551D7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DB108D-7E53-43BF-A582-3BCBF5F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601012-A0A0-4013-A3B1-FD15478D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E46890-46E2-43DE-BD71-8C4634F5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6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FAD930-1E20-4D6F-BB66-398C352F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1A5AB7-5D98-4517-A933-DACE15F4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CB0D50-C794-4109-9555-D137FEA8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DD82C-151A-4C35-8216-27CCE0F1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14F9B-9C68-4964-A107-D5FEAF45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5103E-A446-40BA-B5F9-4A02BCB2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724F0-C764-4EDF-A8F0-02378FF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0783BA-5A9D-40E2-9B9E-F39F4224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1BB668-99A4-4657-BBF5-B74D42DC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92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16C76-B396-446F-BD9C-96DC1DF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E6DB34-56C5-45A1-B10E-EC5F310B3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B72F7-74A0-4BEB-8E73-AC2F53A9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89DED-5680-4B9A-A10F-A418009F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B4CBE-3C03-4A65-9A09-611FF588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EACF4B-B121-4E8A-9E84-3F085463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71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E95D8-40F9-4553-B728-C9C8D5E9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12DA8F-D9C2-4AE6-8EF7-50AA4B6B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AF30-84D8-44B7-A6D8-C326906A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3643-D9F4-46E5-AA51-47D5A14155AB}" type="datetimeFigureOut">
              <a:rPr lang="ru-RU" smtClean="0"/>
              <a:t>13.08.2022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78110-03B1-475E-AF44-5BE2DDF04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1536E-6266-4A27-863D-29F0EFB59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47BD-2B4F-4A47-B4AC-52F2E881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yuchilas/onmap-client" TargetMode="External"/><Relationship Id="rId2" Type="http://schemas.openxmlformats.org/officeDocument/2006/relationships/hyperlink" Target="https://onmap.tk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anyuchilas/onmap-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i/jWKlC5hkA6_gSw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FC8830-B3C7-4C32-8E19-28E515ED4D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8A9B9-DA84-487C-82C6-2C78A80C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8592"/>
            <a:ext cx="9144000" cy="940816"/>
          </a:xfrm>
          <a:blipFill>
            <a:blip r:embed="rId2">
              <a:alphaModFix amt="0"/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ONMAP – </a:t>
            </a:r>
            <a:r>
              <a:rPr lang="ru-RU" dirty="0"/>
              <a:t>ЖИЗНЬ НА КАРТЕ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862623-BD6F-4B53-BEFC-E2BCCC33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" y="6339142"/>
            <a:ext cx="13045440" cy="409130"/>
          </a:xfrm>
        </p:spPr>
        <p:txBody>
          <a:bodyPr>
            <a:noAutofit/>
          </a:bodyPr>
          <a:lstStyle/>
          <a:p>
            <a:r>
              <a:rPr lang="ru-RU" dirty="0"/>
              <a:t>Автор и руководитель работы: Кейер Александр Петрович, 10А, ГБОУ Школа № 199</a:t>
            </a:r>
          </a:p>
        </p:txBody>
      </p:sp>
    </p:spTree>
    <p:extLst>
      <p:ext uri="{BB962C8B-B14F-4D97-AF65-F5344CB8AC3E}">
        <p14:creationId xmlns:p14="http://schemas.microsoft.com/office/powerpoint/2010/main" val="113580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3E030-3199-469D-A3EE-5F3B0B42D5A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Перспективы дальнейшей разработки темы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1273B-A887-4391-AF0F-352DE11C6359}"/>
              </a:ext>
            </a:extLst>
          </p:cNvPr>
          <p:cNvSpPr txBox="1"/>
          <p:nvPr/>
        </p:nvSpPr>
        <p:spPr>
          <a:xfrm>
            <a:off x="139700" y="707886"/>
            <a:ext cx="119126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Добавить больше достопримечательностей в базу данных.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Разработка и внедрение подсистемы информационной безопасности.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Для мобильных устройств создать отдельное оптимизированное под них приложение.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Добавить на сайт 3</a:t>
            </a:r>
            <a:r>
              <a:rPr lang="en-US" sz="2400" dirty="0"/>
              <a:t>D-</a:t>
            </a:r>
            <a:r>
              <a:rPr lang="ru-RU" sz="2400" dirty="0"/>
              <a:t>модели различных достопримечательностей, для более быстрой их загрузки и комфортного просмотра данных моделей.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Добавить больше взаимодействия между пользователями.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Добавить возможность редактировать созданный профиль, улучшить дизайн, веб-приложения, добавить прогресс загрузки файлов, фильтрация различных типов меток и т. д.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0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6B18E0-88FC-4691-91D8-DE760D99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10" y="0"/>
            <a:ext cx="3745410" cy="685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CB5DD5-C3AE-4612-A993-DDFFAFE7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-22860"/>
            <a:ext cx="4083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F212FD-FFC4-481D-81CA-DA93CA45D027}"/>
              </a:ext>
            </a:extLst>
          </p:cNvPr>
          <p:cNvSpPr txBox="1"/>
          <p:nvPr/>
        </p:nvSpPr>
        <p:spPr>
          <a:xfrm>
            <a:off x="139700" y="122663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https://onmap.tk</a:t>
            </a:r>
            <a:endParaRPr lang="en-US" sz="4000" dirty="0"/>
          </a:p>
          <a:p>
            <a:r>
              <a:rPr lang="en-US" sz="4000" dirty="0">
                <a:hlinkClick r:id="rId3"/>
              </a:rPr>
              <a:t>https://github.com/sanyuchilas/onmap-client</a:t>
            </a:r>
            <a:endParaRPr lang="en-US" sz="4000" dirty="0"/>
          </a:p>
          <a:p>
            <a:r>
              <a:rPr lang="en-US" sz="4000" dirty="0">
                <a:hlinkClick r:id="rId4"/>
              </a:rPr>
              <a:t>https://github.com/sanyuchilas/onmap-server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5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718E0-AE34-4614-BC2A-1F978FD6792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6C4B4-D692-4E31-B118-D837EEF7C595}"/>
              </a:ext>
            </a:extLst>
          </p:cNvPr>
          <p:cNvSpPr txBox="1"/>
          <p:nvPr/>
        </p:nvSpPr>
        <p:spPr>
          <a:xfrm>
            <a:off x="139700" y="669786"/>
            <a:ext cx="119126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Разработать функциональное веб-приложение для ПК, в котором зарегистрированные пользователи могут добавлять на карту метки и сохранять связанные с ними данные в различных форматах, а также любые пользователи могут получить доступ к просмотру 3</a:t>
            </a:r>
            <a:r>
              <a:rPr lang="en-US" sz="2400" dirty="0"/>
              <a:t>D</a:t>
            </a:r>
            <a:r>
              <a:rPr lang="ru-RU" sz="2400" dirty="0"/>
              <a:t>-моделей различных объектов, например, достопримечательностей.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0A8558-6FB3-4039-8ACE-EFEF3959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0" y="3017567"/>
            <a:ext cx="11730419" cy="3656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68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45E9E-2C5E-48BA-9031-ED66A73B0265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291EC-99B7-4F36-99CB-3E6EBDAF3914}"/>
              </a:ext>
            </a:extLst>
          </p:cNvPr>
          <p:cNvSpPr txBox="1"/>
          <p:nvPr/>
        </p:nvSpPr>
        <p:spPr>
          <a:xfrm>
            <a:off x="139700" y="707886"/>
            <a:ext cx="119126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/>
              <a:t>Изучение имеющихся на рынке приложений, схожих по целям и функционалу, использование полученной информации при разработке собственного веб-приложения.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/>
              <a:t>Формализация требований и разработка ТЗ.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Проработка структуры веб-приложения.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Создание дизайна.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Написание </a:t>
            </a:r>
            <a:r>
              <a:rPr lang="ru-RU" sz="2400" dirty="0" err="1"/>
              <a:t>фронтенда</a:t>
            </a:r>
            <a:r>
              <a:rPr lang="ru-RU" sz="2400" dirty="0"/>
              <a:t> и бэкенда приложения.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Тестирование веб-приложения, получение обратной связи от пользователей.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Доработка приложения и выводы.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2400" dirty="0"/>
              <a:t>Ввод веб-приложения в эксплуатацию.</a:t>
            </a:r>
          </a:p>
        </p:txBody>
      </p:sp>
    </p:spTree>
    <p:extLst>
      <p:ext uri="{BB962C8B-B14F-4D97-AF65-F5344CB8AC3E}">
        <p14:creationId xmlns:p14="http://schemas.microsoft.com/office/powerpoint/2010/main" val="384274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A5CDFF-608F-4DAF-981A-1BDB90B52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97" y="476692"/>
            <a:ext cx="7530903" cy="61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0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A0E137-B1C4-4662-8410-876CC432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0" y="0"/>
            <a:ext cx="2629284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547556-EC17-427E-BED8-763A29290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48"/>
          <a:stretch/>
        </p:blipFill>
        <p:spPr>
          <a:xfrm>
            <a:off x="4057214" y="0"/>
            <a:ext cx="2832806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AD85BC-8A4E-4C54-8B3F-F94D7209D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00" y="0"/>
            <a:ext cx="3874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4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F21FE4-538B-47D9-8614-06D847CD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5303"/>
            <a:ext cx="6263640" cy="68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1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4996D-7F99-4AA5-8B0E-D18DBB1AA243}"/>
              </a:ext>
            </a:extLst>
          </p:cNvPr>
          <p:cNvSpPr txBox="1"/>
          <p:nvPr/>
        </p:nvSpPr>
        <p:spPr>
          <a:xfrm>
            <a:off x="138169" y="7193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Оснащение и оборудование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DDF5F-8602-4E3D-9FD1-01D86B1488D4}"/>
              </a:ext>
            </a:extLst>
          </p:cNvPr>
          <p:cNvSpPr txBox="1"/>
          <p:nvPr/>
        </p:nvSpPr>
        <p:spPr>
          <a:xfrm>
            <a:off x="139700" y="1068989"/>
            <a:ext cx="11912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ПК с установленным ПО (</a:t>
            </a:r>
            <a:r>
              <a:rPr lang="en-US" sz="2400" dirty="0"/>
              <a:t>Visual Studio Code</a:t>
            </a:r>
            <a:r>
              <a:rPr lang="ru-RU" sz="2400" dirty="0"/>
              <a:t>, </a:t>
            </a:r>
            <a:r>
              <a:rPr lang="en-US" sz="2400" dirty="0" err="1"/>
              <a:t>Figma</a:t>
            </a:r>
            <a:r>
              <a:rPr lang="ru-RU" sz="2400" dirty="0"/>
              <a:t>, </a:t>
            </a:r>
            <a:r>
              <a:rPr lang="en-US" sz="2400" dirty="0"/>
              <a:t>Google Chrome</a:t>
            </a:r>
            <a:r>
              <a:rPr lang="ru-RU" sz="24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Характеристики: </a:t>
            </a:r>
            <a:r>
              <a:rPr lang="en-US" sz="2400" dirty="0"/>
              <a:t>RAM – 16GB, CPU – </a:t>
            </a:r>
            <a:r>
              <a:rPr lang="ru-RU" sz="2400" dirty="0"/>
              <a:t>8 ядер, ОС – </a:t>
            </a:r>
            <a:r>
              <a:rPr lang="en-US" sz="2400" dirty="0"/>
              <a:t>Windows 10 Pro 64bit, SSD – 500GB</a:t>
            </a:r>
            <a:r>
              <a:rPr lang="ru-RU" sz="2400" dirty="0"/>
              <a:t> </a:t>
            </a:r>
          </a:p>
        </p:txBody>
      </p:sp>
      <p:pic>
        <p:nvPicPr>
          <p:cNvPr id="1026" name="Picture 2" descr="Visual Studio Code - YouTube">
            <a:extLst>
              <a:ext uri="{FF2B5EF4-FFF2-40B4-BE49-F238E27FC236}">
                <a16:creationId xmlns:a16="http://schemas.microsoft.com/office/drawing/2014/main" id="{785893B1-63CC-42A0-ADAF-7B9F2CB23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12823" r="12494" b="12961"/>
          <a:stretch/>
        </p:blipFill>
        <p:spPr bwMode="auto">
          <a:xfrm>
            <a:off x="227623" y="4892800"/>
            <a:ext cx="1510655" cy="15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Figma — Википедия">
            <a:extLst>
              <a:ext uri="{FF2B5EF4-FFF2-40B4-BE49-F238E27FC236}">
                <a16:creationId xmlns:a16="http://schemas.microsoft.com/office/drawing/2014/main" id="{EF5DE0B4-BC52-4985-9EA5-52242D311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26366" cy="37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Figma — Википедия">
            <a:extLst>
              <a:ext uri="{FF2B5EF4-FFF2-40B4-BE49-F238E27FC236}">
                <a16:creationId xmlns:a16="http://schemas.microsoft.com/office/drawing/2014/main" id="{FC450028-0658-40FB-956E-65FBE9076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169" y="2585661"/>
            <a:ext cx="11912600" cy="221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Базы данных </a:t>
            </a:r>
            <a:r>
              <a:rPr lang="en-US" sz="2400" dirty="0"/>
              <a:t>PostgreSQL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Платформа </a:t>
            </a:r>
            <a:r>
              <a:rPr lang="en-US" sz="2400" dirty="0"/>
              <a:t>Node JS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Различные фреймворки (</a:t>
            </a:r>
            <a:r>
              <a:rPr lang="en-US" sz="2400" dirty="0"/>
              <a:t>React JS</a:t>
            </a:r>
            <a:r>
              <a:rPr lang="ru-RU" sz="2400" dirty="0"/>
              <a:t>, </a:t>
            </a:r>
            <a:r>
              <a:rPr lang="en-US" sz="2400" dirty="0"/>
              <a:t>Express JS </a:t>
            </a:r>
            <a:r>
              <a:rPr lang="ru-RU" sz="2400" dirty="0"/>
              <a:t>и т.д.)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VPS: RAM – 1GB, CPU – </a:t>
            </a:r>
            <a:r>
              <a:rPr lang="ru-RU" sz="2400" dirty="0"/>
              <a:t>1 ядро,</a:t>
            </a:r>
            <a:r>
              <a:rPr lang="en-US" sz="2400" dirty="0"/>
              <a:t> </a:t>
            </a:r>
            <a:r>
              <a:rPr lang="ru-RU" sz="2400" dirty="0"/>
              <a:t>ОС</a:t>
            </a:r>
            <a:r>
              <a:rPr lang="en-US" sz="2400" dirty="0"/>
              <a:t> –</a:t>
            </a:r>
            <a:r>
              <a:rPr lang="ru-RU" sz="2400" dirty="0"/>
              <a:t> </a:t>
            </a:r>
            <a:r>
              <a:rPr lang="en-US" sz="2400" dirty="0"/>
              <a:t>Ubuntu 20.04.4 LTS, SSD – 10GB, </a:t>
            </a:r>
            <a:r>
              <a:rPr lang="ru-RU" sz="2400" dirty="0"/>
              <a:t>аренда – 500р/</a:t>
            </a:r>
            <a:r>
              <a:rPr lang="ru-RU" sz="2400" dirty="0" err="1"/>
              <a:t>мес</a:t>
            </a:r>
            <a:r>
              <a:rPr lang="ru-RU" sz="2400" dirty="0"/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1036" name="Picture 12" descr="Figma — онлайн-сервис для дизайна и разработки сайтов">
            <a:extLst>
              <a:ext uri="{FF2B5EF4-FFF2-40B4-BE49-F238E27FC236}">
                <a16:creationId xmlns:a16="http://schemas.microsoft.com/office/drawing/2014/main" id="{CFEFC591-A7C6-44C6-AB24-E7092BECF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9" r="21808"/>
          <a:stretch/>
        </p:blipFill>
        <p:spPr bwMode="auto">
          <a:xfrm>
            <a:off x="2122643" y="4892800"/>
            <a:ext cx="1292423" cy="17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Приложения в Google Play – Google Chrome: быстрый браузер">
            <a:extLst>
              <a:ext uri="{FF2B5EF4-FFF2-40B4-BE49-F238E27FC236}">
                <a16:creationId xmlns:a16="http://schemas.microsoft.com/office/drawing/2014/main" id="{C604F876-E304-40EF-9052-F9A9A3370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t="10682" r="8891" b="6308"/>
          <a:stretch/>
        </p:blipFill>
        <p:spPr bwMode="auto">
          <a:xfrm>
            <a:off x="3660978" y="4938334"/>
            <a:ext cx="1564254" cy="16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greSQL — Википедия">
            <a:extLst>
              <a:ext uri="{FF2B5EF4-FFF2-40B4-BE49-F238E27FC236}">
                <a16:creationId xmlns:a16="http://schemas.microsoft.com/office/drawing/2014/main" id="{03C0405A-C9C6-4D66-8F10-6CF1D8652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806" y="4996708"/>
            <a:ext cx="1729635" cy="17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.js — Википедия">
            <a:extLst>
              <a:ext uri="{FF2B5EF4-FFF2-40B4-BE49-F238E27FC236}">
                <a16:creationId xmlns:a16="http://schemas.microsoft.com/office/drawing/2014/main" id="{C0FD72BA-0AE1-447B-900C-F344389B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13" y="5115849"/>
            <a:ext cx="2437386" cy="1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act Native — Википедия">
            <a:extLst>
              <a:ext uri="{FF2B5EF4-FFF2-40B4-BE49-F238E27FC236}">
                <a16:creationId xmlns:a16="http://schemas.microsoft.com/office/drawing/2014/main" id="{28C185A3-219F-44E9-97D7-5F14F571B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6" t="7151" r="17228" b="12219"/>
          <a:stretch/>
        </p:blipFill>
        <p:spPr bwMode="auto">
          <a:xfrm>
            <a:off x="5403936" y="4996708"/>
            <a:ext cx="1647863" cy="14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A7FCCE-89F0-4C40-8A9E-2EF359BBC4CA}"/>
              </a:ext>
            </a:extLst>
          </p:cNvPr>
          <p:cNvSpPr/>
          <p:nvPr/>
        </p:nvSpPr>
        <p:spPr>
          <a:xfrm>
            <a:off x="138169" y="674237"/>
            <a:ext cx="3450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Среда разработки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1E15114-AF84-46F0-8F99-2579ECC10E1B}"/>
              </a:ext>
            </a:extLst>
          </p:cNvPr>
          <p:cNvSpPr/>
          <p:nvPr/>
        </p:nvSpPr>
        <p:spPr>
          <a:xfrm>
            <a:off x="138935" y="2201954"/>
            <a:ext cx="3704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Среда эксплуатации</a:t>
            </a:r>
          </a:p>
        </p:txBody>
      </p:sp>
    </p:spTree>
    <p:extLst>
      <p:ext uri="{BB962C8B-B14F-4D97-AF65-F5344CB8AC3E}">
        <p14:creationId xmlns:p14="http://schemas.microsoft.com/office/powerpoint/2010/main" val="6989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84F120-D1F0-420B-BAC9-F7B9CB6D9FDF}"/>
              </a:ext>
            </a:extLst>
          </p:cNvPr>
          <p:cNvSpPr/>
          <p:nvPr/>
        </p:nvSpPr>
        <p:spPr>
          <a:xfrm>
            <a:off x="139700" y="830549"/>
            <a:ext cx="8939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hlinkClick r:id="rId2"/>
              </a:rPr>
              <a:t>https://disk.yandex.ru/i/jWKlC5hkA6_gSw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FA668-243E-4A8C-978B-4D951CEC2927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37166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2CB56-E711-44D5-A3C4-B0035198B2D2}"/>
              </a:ext>
            </a:extLst>
          </p:cNvPr>
          <p:cNvSpPr txBox="1"/>
          <p:nvPr/>
        </p:nvSpPr>
        <p:spPr>
          <a:xfrm>
            <a:off x="139700" y="12266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Результаты работы/выводы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741A9-FFE5-47D8-9459-EE00B11D7339}"/>
              </a:ext>
            </a:extLst>
          </p:cNvPr>
          <p:cNvSpPr txBox="1"/>
          <p:nvPr/>
        </p:nvSpPr>
        <p:spPr>
          <a:xfrm>
            <a:off x="139700" y="707886"/>
            <a:ext cx="11912600" cy="401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  <a:spcAft>
                <a:spcPts val="800"/>
              </a:spcAft>
            </a:pPr>
            <a:r>
              <a:rPr lang="ru-RU" sz="2400" dirty="0"/>
              <a:t>Было создано и протестировано удобное и простое в использовании веб-приложение, в котором зарегистрированные пользователи могут добавлять на карту метки и сохранять связанные с ними данные в различных форматах, а также любые пользователи могут получить доступ к просмотру 3</a:t>
            </a:r>
            <a:r>
              <a:rPr lang="en-US" sz="2400" dirty="0"/>
              <a:t>D</a:t>
            </a:r>
            <a:r>
              <a:rPr lang="ru-RU" sz="2400" dirty="0"/>
              <a:t>-моделей различных объектов, например, достопримечательностей.</a:t>
            </a:r>
          </a:p>
          <a:p>
            <a:pPr indent="450000">
              <a:lnSpc>
                <a:spcPct val="150000"/>
              </a:lnSpc>
            </a:pPr>
            <a:r>
              <a:rPr lang="ru-RU" sz="2400" dirty="0"/>
              <a:t>В рамках проделанной работы создано ядро приложения и сделан задел для дальнейшего наращивания функциональности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99048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396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ONMAP – ЖИЗНЬ НА КАРТЕ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К.</dc:creator>
  <cp:lastModifiedBy>Александр К.</cp:lastModifiedBy>
  <cp:revision>58</cp:revision>
  <dcterms:created xsi:type="dcterms:W3CDTF">2022-02-09T18:49:23Z</dcterms:created>
  <dcterms:modified xsi:type="dcterms:W3CDTF">2022-08-13T09:17:25Z</dcterms:modified>
</cp:coreProperties>
</file>