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2B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A0ECB-1C08-D346-A616-3EA7C572836F}" v="84" dt="2023-09-23T04:10:0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 WENTONG" userId="eac61f33-a787-46f5-9e43-429b05cb8157" providerId="ADAL" clId="{775A0ECB-1C08-D346-A616-3EA7C572836F}"/>
    <pc:docChg chg="undo custSel addSld modSld">
      <pc:chgData name="ZHOU WENTONG" userId="eac61f33-a787-46f5-9e43-429b05cb8157" providerId="ADAL" clId="{775A0ECB-1C08-D346-A616-3EA7C572836F}" dt="2023-09-23T04:11:04.427" v="119" actId="478"/>
      <pc:docMkLst>
        <pc:docMk/>
      </pc:docMkLst>
      <pc:sldChg chg="addSp delSp mod">
        <pc:chgData name="ZHOU WENTONG" userId="eac61f33-a787-46f5-9e43-429b05cb8157" providerId="ADAL" clId="{775A0ECB-1C08-D346-A616-3EA7C572836F}" dt="2023-09-23T03:32:32.500" v="1" actId="22"/>
        <pc:sldMkLst>
          <pc:docMk/>
          <pc:sldMk cId="1126075473" sldId="256"/>
        </pc:sldMkLst>
        <pc:spChg chg="add del">
          <ac:chgData name="ZHOU WENTONG" userId="eac61f33-a787-46f5-9e43-429b05cb8157" providerId="ADAL" clId="{775A0ECB-1C08-D346-A616-3EA7C572836F}" dt="2023-09-23T03:32:32.500" v="1" actId="22"/>
          <ac:spMkLst>
            <pc:docMk/>
            <pc:sldMk cId="1126075473" sldId="256"/>
            <ac:spMk id="3" creationId="{6E3A5A07-64B7-613F-F9CD-457CCDD2A3D7}"/>
          </ac:spMkLst>
        </pc:spChg>
      </pc:sldChg>
      <pc:sldChg chg="addSp delSp modSp add mod">
        <pc:chgData name="ZHOU WENTONG" userId="eac61f33-a787-46f5-9e43-429b05cb8157" providerId="ADAL" clId="{775A0ECB-1C08-D346-A616-3EA7C572836F}" dt="2023-09-23T03:51:59.122" v="101" actId="1076"/>
        <pc:sldMkLst>
          <pc:docMk/>
          <pc:sldMk cId="833069646" sldId="257"/>
        </pc:sldMkLst>
        <pc:spChg chg="add del mod">
          <ac:chgData name="ZHOU WENTONG" userId="eac61f33-a787-46f5-9e43-429b05cb8157" providerId="ADAL" clId="{775A0ECB-1C08-D346-A616-3EA7C572836F}" dt="2023-09-23T03:42:11.011" v="65" actId="478"/>
          <ac:spMkLst>
            <pc:docMk/>
            <pc:sldMk cId="833069646" sldId="257"/>
            <ac:spMk id="4" creationId="{76FA8A86-0010-26A8-2F46-9723777BB3EB}"/>
          </ac:spMkLst>
        </pc:spChg>
        <pc:spChg chg="add mod">
          <ac:chgData name="ZHOU WENTONG" userId="eac61f33-a787-46f5-9e43-429b05cb8157" providerId="ADAL" clId="{775A0ECB-1C08-D346-A616-3EA7C572836F}" dt="2023-09-23T03:51:59.122" v="101" actId="1076"/>
          <ac:spMkLst>
            <pc:docMk/>
            <pc:sldMk cId="833069646" sldId="257"/>
            <ac:spMk id="6" creationId="{8833DBEE-1060-EE3B-C745-F861185A6E90}"/>
          </ac:spMkLst>
        </pc:spChg>
        <pc:spChg chg="mod topLvl">
          <ac:chgData name="ZHOU WENTONG" userId="eac61f33-a787-46f5-9e43-429b05cb8157" providerId="ADAL" clId="{775A0ECB-1C08-D346-A616-3EA7C572836F}" dt="2023-09-23T03:39:04.580" v="23" actId="1076"/>
          <ac:spMkLst>
            <pc:docMk/>
            <pc:sldMk cId="833069646" sldId="257"/>
            <ac:spMk id="7" creationId="{D2A40505-0336-8240-348D-04501BD34FB8}"/>
          </ac:spMkLst>
        </pc:spChg>
        <pc:spChg chg="add del mod">
          <ac:chgData name="ZHOU WENTONG" userId="eac61f33-a787-46f5-9e43-429b05cb8157" providerId="ADAL" clId="{775A0ECB-1C08-D346-A616-3EA7C572836F}" dt="2023-09-23T03:49:49.866" v="90" actId="14861"/>
          <ac:spMkLst>
            <pc:docMk/>
            <pc:sldMk cId="833069646" sldId="257"/>
            <ac:spMk id="10" creationId="{1F9A59F5-C76F-5CB0-35FB-AB549C36F56A}"/>
          </ac:spMkLst>
        </pc:spChg>
        <pc:spChg chg="mod">
          <ac:chgData name="ZHOU WENTONG" userId="eac61f33-a787-46f5-9e43-429b05cb8157" providerId="ADAL" clId="{775A0ECB-1C08-D346-A616-3EA7C572836F}" dt="2023-09-23T03:32:58.899" v="4" actId="207"/>
          <ac:spMkLst>
            <pc:docMk/>
            <pc:sldMk cId="833069646" sldId="257"/>
            <ac:spMk id="14" creationId="{11F09985-C2A2-FCF2-37DE-D6CE4C49A621}"/>
          </ac:spMkLst>
        </pc:spChg>
        <pc:spChg chg="mod">
          <ac:chgData name="ZHOU WENTONG" userId="eac61f33-a787-46f5-9e43-429b05cb8157" providerId="ADAL" clId="{775A0ECB-1C08-D346-A616-3EA7C572836F}" dt="2023-09-23T03:41:36.921" v="37" actId="1076"/>
          <ac:spMkLst>
            <pc:docMk/>
            <pc:sldMk cId="833069646" sldId="257"/>
            <ac:spMk id="15" creationId="{B80BD180-CD01-5889-581D-AD01DBB5B7CD}"/>
          </ac:spMkLst>
        </pc:spChg>
        <pc:grpChg chg="add">
          <ac:chgData name="ZHOU WENTONG" userId="eac61f33-a787-46f5-9e43-429b05cb8157" providerId="ADAL" clId="{775A0ECB-1C08-D346-A616-3EA7C572836F}" dt="2023-09-23T03:33:34.583" v="5" actId="164"/>
          <ac:grpSpMkLst>
            <pc:docMk/>
            <pc:sldMk cId="833069646" sldId="257"/>
            <ac:grpSpMk id="2" creationId="{E20B3503-F98B-BBF6-51E7-C88F47630C4D}"/>
          </ac:grpSpMkLst>
        </pc:grpChg>
        <pc:grpChg chg="add mod">
          <ac:chgData name="ZHOU WENTONG" userId="eac61f33-a787-46f5-9e43-429b05cb8157" providerId="ADAL" clId="{775A0ECB-1C08-D346-A616-3EA7C572836F}" dt="2023-09-23T03:39:11.498" v="25" actId="1076"/>
          <ac:grpSpMkLst>
            <pc:docMk/>
            <pc:sldMk cId="833069646" sldId="257"/>
            <ac:grpSpMk id="3" creationId="{6B2E953C-9BD2-D30C-51E5-F16E1379F06F}"/>
          </ac:grpSpMkLst>
        </pc:grpChg>
        <pc:grpChg chg="del">
          <ac:chgData name="ZHOU WENTONG" userId="eac61f33-a787-46f5-9e43-429b05cb8157" providerId="ADAL" clId="{775A0ECB-1C08-D346-A616-3EA7C572836F}" dt="2023-09-23T03:34:11.625" v="6" actId="165"/>
          <ac:grpSpMkLst>
            <pc:docMk/>
            <pc:sldMk cId="833069646" sldId="257"/>
            <ac:grpSpMk id="8" creationId="{8FD3707B-B8BE-CBF8-702B-45A458736F5F}"/>
          </ac:grpSpMkLst>
        </pc:grpChg>
        <pc:picChg chg="mod topLvl">
          <ac:chgData name="ZHOU WENTONG" userId="eac61f33-a787-46f5-9e43-429b05cb8157" providerId="ADAL" clId="{775A0ECB-1C08-D346-A616-3EA7C572836F}" dt="2023-09-23T03:45:21.681" v="86" actId="1582"/>
          <ac:picMkLst>
            <pc:docMk/>
            <pc:sldMk cId="833069646" sldId="257"/>
            <ac:picMk id="5" creationId="{3E3473B9-A3EE-1B67-202F-4B7C973B5ED7}"/>
          </ac:picMkLst>
        </pc:picChg>
        <pc:picChg chg="mod">
          <ac:chgData name="ZHOU WENTONG" userId="eac61f33-a787-46f5-9e43-429b05cb8157" providerId="ADAL" clId="{775A0ECB-1C08-D346-A616-3EA7C572836F}" dt="2023-09-23T03:45:34.653" v="88" actId="1582"/>
          <ac:picMkLst>
            <pc:docMk/>
            <pc:sldMk cId="833069646" sldId="257"/>
            <ac:picMk id="12" creationId="{06038280-FAD2-6C13-ED15-2C28114EC396}"/>
          </ac:picMkLst>
        </pc:picChg>
      </pc:sldChg>
      <pc:sldChg chg="addSp modSp new mod">
        <pc:chgData name="ZHOU WENTONG" userId="eac61f33-a787-46f5-9e43-429b05cb8157" providerId="ADAL" clId="{775A0ECB-1C08-D346-A616-3EA7C572836F}" dt="2023-09-23T03:53:58.850" v="108" actId="14826"/>
        <pc:sldMkLst>
          <pc:docMk/>
          <pc:sldMk cId="2653187191" sldId="258"/>
        </pc:sldMkLst>
        <pc:spChg chg="mod">
          <ac:chgData name="ZHOU WENTONG" userId="eac61f33-a787-46f5-9e43-429b05cb8157" providerId="ADAL" clId="{775A0ECB-1C08-D346-A616-3EA7C572836F}" dt="2023-09-23T03:53:21.465" v="103"/>
          <ac:spMkLst>
            <pc:docMk/>
            <pc:sldMk cId="2653187191" sldId="258"/>
            <ac:spMk id="3" creationId="{870C2EE4-B074-1459-DC36-9E0FBBB4A657}"/>
          </ac:spMkLst>
        </pc:spChg>
        <pc:spChg chg="mod">
          <ac:chgData name="ZHOU WENTONG" userId="eac61f33-a787-46f5-9e43-429b05cb8157" providerId="ADAL" clId="{775A0ECB-1C08-D346-A616-3EA7C572836F}" dt="2023-09-23T03:53:58.850" v="108" actId="14826"/>
          <ac:spMkLst>
            <pc:docMk/>
            <pc:sldMk cId="2653187191" sldId="258"/>
            <ac:spMk id="6" creationId="{6157C06E-A656-520E-18C1-17DA380C64B4}"/>
          </ac:spMkLst>
        </pc:spChg>
        <pc:grpChg chg="add mod">
          <ac:chgData name="ZHOU WENTONG" userId="eac61f33-a787-46f5-9e43-429b05cb8157" providerId="ADAL" clId="{775A0ECB-1C08-D346-A616-3EA7C572836F}" dt="2023-09-23T03:53:41.588" v="105" actId="1076"/>
          <ac:grpSpMkLst>
            <pc:docMk/>
            <pc:sldMk cId="2653187191" sldId="258"/>
            <ac:grpSpMk id="2" creationId="{CE10E547-A236-8D40-F012-B793A4D602A6}"/>
          </ac:grpSpMkLst>
        </pc:grpChg>
        <pc:grpChg chg="add mod">
          <ac:chgData name="ZHOU WENTONG" userId="eac61f33-a787-46f5-9e43-429b05cb8157" providerId="ADAL" clId="{775A0ECB-1C08-D346-A616-3EA7C572836F}" dt="2023-09-23T03:53:58.850" v="108" actId="14826"/>
          <ac:grpSpMkLst>
            <pc:docMk/>
            <pc:sldMk cId="2653187191" sldId="258"/>
            <ac:grpSpMk id="5" creationId="{C0AA1902-21A4-4CF9-9891-37E9CE2F031E}"/>
          </ac:grpSpMkLst>
        </pc:grpChg>
        <pc:picChg chg="mod">
          <ac:chgData name="ZHOU WENTONG" userId="eac61f33-a787-46f5-9e43-429b05cb8157" providerId="ADAL" clId="{775A0ECB-1C08-D346-A616-3EA7C572836F}" dt="2023-09-23T03:53:33.286" v="104" actId="692"/>
          <ac:picMkLst>
            <pc:docMk/>
            <pc:sldMk cId="2653187191" sldId="258"/>
            <ac:picMk id="4" creationId="{3CC69C5D-D7D6-F7EA-BDC1-CD8FAF5DC80A}"/>
          </ac:picMkLst>
        </pc:picChg>
        <pc:picChg chg="mod">
          <ac:chgData name="ZHOU WENTONG" userId="eac61f33-a787-46f5-9e43-429b05cb8157" providerId="ADAL" clId="{775A0ECB-1C08-D346-A616-3EA7C572836F}" dt="2023-09-23T03:53:58.850" v="108" actId="14826"/>
          <ac:picMkLst>
            <pc:docMk/>
            <pc:sldMk cId="2653187191" sldId="258"/>
            <ac:picMk id="7" creationId="{8AB60AAC-7BF2-ABA8-2B54-3A7107E212D4}"/>
          </ac:picMkLst>
        </pc:picChg>
      </pc:sldChg>
      <pc:sldChg chg="addSp delSp modSp add mod">
        <pc:chgData name="ZHOU WENTONG" userId="eac61f33-a787-46f5-9e43-429b05cb8157" providerId="ADAL" clId="{775A0ECB-1C08-D346-A616-3EA7C572836F}" dt="2023-09-23T04:11:04.427" v="119" actId="478"/>
        <pc:sldMkLst>
          <pc:docMk/>
          <pc:sldMk cId="382443632" sldId="259"/>
        </pc:sldMkLst>
        <pc:spChg chg="mod">
          <ac:chgData name="ZHOU WENTONG" userId="eac61f33-a787-46f5-9e43-429b05cb8157" providerId="ADAL" clId="{775A0ECB-1C08-D346-A616-3EA7C572836F}" dt="2023-09-23T04:09:05.609" v="111" actId="14826"/>
          <ac:spMkLst>
            <pc:docMk/>
            <pc:sldMk cId="382443632" sldId="259"/>
            <ac:spMk id="3" creationId="{870C2EE4-B074-1459-DC36-9E0FBBB4A657}"/>
          </ac:spMkLst>
        </pc:spChg>
        <pc:spChg chg="mod">
          <ac:chgData name="ZHOU WENTONG" userId="eac61f33-a787-46f5-9e43-429b05cb8157" providerId="ADAL" clId="{775A0ECB-1C08-D346-A616-3EA7C572836F}" dt="2023-09-23T04:10:05.356" v="116" actId="14826"/>
          <ac:spMkLst>
            <pc:docMk/>
            <pc:sldMk cId="382443632" sldId="259"/>
            <ac:spMk id="9" creationId="{ED35CA49-358F-9357-B444-8CCBAB33AEE7}"/>
          </ac:spMkLst>
        </pc:spChg>
        <pc:spChg chg="mod">
          <ac:chgData name="ZHOU WENTONG" userId="eac61f33-a787-46f5-9e43-429b05cb8157" providerId="ADAL" clId="{775A0ECB-1C08-D346-A616-3EA7C572836F}" dt="2023-09-23T04:10:09.841" v="117"/>
          <ac:spMkLst>
            <pc:docMk/>
            <pc:sldMk cId="382443632" sldId="259"/>
            <ac:spMk id="12" creationId="{E211DCAC-E7E2-4401-97EF-7FC9E71BFF59}"/>
          </ac:spMkLst>
        </pc:spChg>
        <pc:grpChg chg="mod">
          <ac:chgData name="ZHOU WENTONG" userId="eac61f33-a787-46f5-9e43-429b05cb8157" providerId="ADAL" clId="{775A0ECB-1C08-D346-A616-3EA7C572836F}" dt="2023-09-23T04:09:05.609" v="111" actId="14826"/>
          <ac:grpSpMkLst>
            <pc:docMk/>
            <pc:sldMk cId="382443632" sldId="259"/>
            <ac:grpSpMk id="2" creationId="{CE10E547-A236-8D40-F012-B793A4D602A6}"/>
          </ac:grpSpMkLst>
        </pc:grpChg>
        <pc:grpChg chg="del">
          <ac:chgData name="ZHOU WENTONG" userId="eac61f33-a787-46f5-9e43-429b05cb8157" providerId="ADAL" clId="{775A0ECB-1C08-D346-A616-3EA7C572836F}" dt="2023-09-23T04:08:18.355" v="110" actId="478"/>
          <ac:grpSpMkLst>
            <pc:docMk/>
            <pc:sldMk cId="382443632" sldId="259"/>
            <ac:grpSpMk id="5" creationId="{C0AA1902-21A4-4CF9-9891-37E9CE2F031E}"/>
          </ac:grpSpMkLst>
        </pc:grpChg>
        <pc:grpChg chg="add mod">
          <ac:chgData name="ZHOU WENTONG" userId="eac61f33-a787-46f5-9e43-429b05cb8157" providerId="ADAL" clId="{775A0ECB-1C08-D346-A616-3EA7C572836F}" dt="2023-09-23T04:10:05.356" v="116" actId="14826"/>
          <ac:grpSpMkLst>
            <pc:docMk/>
            <pc:sldMk cId="382443632" sldId="259"/>
            <ac:grpSpMk id="8" creationId="{801E3A12-8A38-BA82-3762-3C0B2831CD8E}"/>
          </ac:grpSpMkLst>
        </pc:grpChg>
        <pc:grpChg chg="add del mod">
          <ac:chgData name="ZHOU WENTONG" userId="eac61f33-a787-46f5-9e43-429b05cb8157" providerId="ADAL" clId="{775A0ECB-1C08-D346-A616-3EA7C572836F}" dt="2023-09-23T04:11:04.427" v="119" actId="478"/>
          <ac:grpSpMkLst>
            <pc:docMk/>
            <pc:sldMk cId="382443632" sldId="259"/>
            <ac:grpSpMk id="11" creationId="{082A0936-9674-3656-39EE-9A4C5B3CEC4B}"/>
          </ac:grpSpMkLst>
        </pc:grpChg>
        <pc:picChg chg="mod">
          <ac:chgData name="ZHOU WENTONG" userId="eac61f33-a787-46f5-9e43-429b05cb8157" providerId="ADAL" clId="{775A0ECB-1C08-D346-A616-3EA7C572836F}" dt="2023-09-23T04:09:21.050" v="113" actId="14100"/>
          <ac:picMkLst>
            <pc:docMk/>
            <pc:sldMk cId="382443632" sldId="259"/>
            <ac:picMk id="4" creationId="{3CC69C5D-D7D6-F7EA-BDC1-CD8FAF5DC80A}"/>
          </ac:picMkLst>
        </pc:picChg>
        <pc:picChg chg="mod">
          <ac:chgData name="ZHOU WENTONG" userId="eac61f33-a787-46f5-9e43-429b05cb8157" providerId="ADAL" clId="{775A0ECB-1C08-D346-A616-3EA7C572836F}" dt="2023-09-23T04:10:05.356" v="116" actId="14826"/>
          <ac:picMkLst>
            <pc:docMk/>
            <pc:sldMk cId="382443632" sldId="259"/>
            <ac:picMk id="10" creationId="{AC87F998-D68A-5FC3-457C-8FE25AA64D2F}"/>
          </ac:picMkLst>
        </pc:picChg>
        <pc:picChg chg="mod">
          <ac:chgData name="ZHOU WENTONG" userId="eac61f33-a787-46f5-9e43-429b05cb8157" providerId="ADAL" clId="{775A0ECB-1C08-D346-A616-3EA7C572836F}" dt="2023-09-23T04:10:09.841" v="117"/>
          <ac:picMkLst>
            <pc:docMk/>
            <pc:sldMk cId="382443632" sldId="259"/>
            <ac:picMk id="13" creationId="{891B87AD-0D7D-F1B5-7886-E17F3C128A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247FA-B11E-2983-C38F-519994B2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D7D294-672E-8451-8C4F-BDD2C8282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0866F-7528-C637-134F-2E0734A7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2FEEF-1B8E-B701-49FA-F31AE212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C50EF-5EDD-D417-6396-4742A58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54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429FE-84B2-CE00-C646-BCD90A61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B7D52E-812F-8286-D43E-B58292EA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44E8D-5704-0B83-4A86-4288B4D6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BA1BC-3A83-4314-6ABC-097B2D1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2C0C3-919E-4F3E-0FEE-1D682929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1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0DECAC-AA84-57C6-D20A-4008A02F9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B79D1D-CF46-8B29-7BEE-C5021ED4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EF8BD-DEFA-0B4A-C798-587472B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F90DA-2A51-2446-FFE5-A383EC42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6283B-C208-5B36-AB74-2955EE7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E5ABD-1BE1-DFCA-45BB-521B9A4C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0D202-C2EE-8E1B-F811-97A8D760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D56D70-CC0C-9184-F364-69CF6860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027F3-7564-2B1D-9032-0BBF26E4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DE335-C4B7-4900-1113-6B75CBF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8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FC12E-40AC-30A7-565C-6D217B53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9BA22-9E5B-888B-3CAB-1586FD7F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41A64-13D4-1CB9-8C95-CDE07257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29E5-343C-5EC2-FEA6-5E3EB427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11958-65B6-A785-FD46-24BED71F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7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E9FB3-8F18-CE9E-DEBD-FAD5A91E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36196B-4435-5531-4689-8244EBE5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7B4111-250F-47B3-7EB1-782C3789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51F205-4C56-6183-2F0A-2D58AF5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E1A774-AC80-76EF-865D-75A6606D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BE5915-5AA8-9365-F9AC-ABFFC2A7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29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05B88-99D8-346A-DAB3-1559BBC8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F9CAB-2632-1C0F-52FC-900A47E4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A02F7-2225-2585-ED37-DF83E20C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F8D82-44D3-E282-D1FE-F1B734C3F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B22D-8468-C5C6-F4BD-37E666EC9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154C2C-EA20-13E0-9CD4-FEE9BFD3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ED2C2B-DD52-6E43-B07B-F2FCADFD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1A2A4E-B3BF-2180-B3F4-A2C54441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6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2B80A-0415-3F6F-238B-327275D1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A9E7AE-CA6A-B251-9D5F-02B19499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0A1F3D-4C1A-CFD4-0717-FC56DC73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13CCA9-F9E5-F5E5-405C-1CD0A214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40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0695C2-E3BF-5146-ECF7-86A5270C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3AC2CE-757F-CD24-AD19-6C5B4613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93C47-64D9-641E-8864-28FC8A2A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30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ED9E-6AF7-0190-03F9-3239B144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E2624-B34A-CA7E-CAF4-A13CB7DA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9E8952-AA5E-3C47-D5C5-3D23270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F8EEA-F9AF-3034-5E4C-3917792F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1D9658-A279-1402-CE7C-5D03718A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557B2-0493-6478-3D2F-7B81A2E5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09565-A3D6-8FB6-F38C-B26D31D4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B2FE2-CF92-7E82-FDB6-1C39A190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4C246-EF06-C35A-68AC-665DD582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AC611B-5566-EDEA-0E0A-C1CBD47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E04BC3-54A1-575F-988A-11F401C7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F52B7-18FA-F1D1-1BDB-BFAF5D11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6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05C588-8431-0248-F5F0-8F3DE189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9568B-DDA5-ED21-D335-37F68472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0B041-38AC-A5E5-5D07-9C37D45F5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7AD8-DAF6-0C40-B3DC-D8C1B82AEACD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C2474B-F5B7-E00B-4136-C0F4909F3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47746-DBF7-9D76-326E-B79ABB0B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0EA2-25D8-B34C-9010-90B5B43E6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涙形 13">
            <a:extLst>
              <a:ext uri="{FF2B5EF4-FFF2-40B4-BE49-F238E27FC236}">
                <a16:creationId xmlns:a16="http://schemas.microsoft.com/office/drawing/2014/main" id="{11F09985-C2A2-FCF2-37DE-D6CE4C49A621}"/>
              </a:ext>
            </a:extLst>
          </p:cNvPr>
          <p:cNvSpPr/>
          <p:nvPr/>
        </p:nvSpPr>
        <p:spPr>
          <a:xfrm rot="8100000">
            <a:off x="4157224" y="1771171"/>
            <a:ext cx="2601394" cy="2601394"/>
          </a:xfrm>
          <a:prstGeom prst="teardrop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FD3707B-B8BE-CBF8-702B-45A458736F5F}"/>
              </a:ext>
            </a:extLst>
          </p:cNvPr>
          <p:cNvGrpSpPr/>
          <p:nvPr/>
        </p:nvGrpSpPr>
        <p:grpSpPr>
          <a:xfrm>
            <a:off x="1130310" y="1771169"/>
            <a:ext cx="2601394" cy="2601394"/>
            <a:chOff x="1130310" y="1771169"/>
            <a:chExt cx="2601394" cy="2601394"/>
          </a:xfrm>
        </p:grpSpPr>
        <p:sp>
          <p:nvSpPr>
            <p:cNvPr id="7" name="涙形 6">
              <a:extLst>
                <a:ext uri="{FF2B5EF4-FFF2-40B4-BE49-F238E27FC236}">
                  <a16:creationId xmlns:a16="http://schemas.microsoft.com/office/drawing/2014/main" id="{D2A40505-0336-8240-348D-04501BD34FB8}"/>
                </a:ext>
              </a:extLst>
            </p:cNvPr>
            <p:cNvSpPr/>
            <p:nvPr/>
          </p:nvSpPr>
          <p:spPr>
            <a:xfrm rot="8100000">
              <a:off x="1130310" y="1771169"/>
              <a:ext cx="2601394" cy="2601394"/>
            </a:xfrm>
            <a:prstGeom prst="teardrop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花が咲いている木&#10;&#10;自動的に生成された説明">
              <a:extLst>
                <a:ext uri="{FF2B5EF4-FFF2-40B4-BE49-F238E27FC236}">
                  <a16:creationId xmlns:a16="http://schemas.microsoft.com/office/drawing/2014/main" id="{3E3473B9-A3EE-1B67-202F-4B7C973B5ED7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t="12600" b="12600"/>
            <a:stretch/>
          </p:blipFill>
          <p:spPr>
            <a:xfrm>
              <a:off x="1243557" y="1884416"/>
              <a:ext cx="2374900" cy="2374900"/>
            </a:xfrm>
            <a:prstGeom prst="ellipse">
              <a:avLst/>
            </a:prstGeom>
          </p:spPr>
        </p:pic>
      </p:grpSp>
      <p:sp>
        <p:nvSpPr>
          <p:cNvPr id="10" name="涙形 9">
            <a:extLst>
              <a:ext uri="{FF2B5EF4-FFF2-40B4-BE49-F238E27FC236}">
                <a16:creationId xmlns:a16="http://schemas.microsoft.com/office/drawing/2014/main" id="{1F9A59F5-C76F-5CB0-35FB-AB549C36F56A}"/>
              </a:ext>
            </a:extLst>
          </p:cNvPr>
          <p:cNvSpPr/>
          <p:nvPr/>
        </p:nvSpPr>
        <p:spPr>
          <a:xfrm rot="8100000">
            <a:off x="8207166" y="2194763"/>
            <a:ext cx="2811095" cy="2811095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岩肌と木&#10;&#10;自動的に生成された説明">
            <a:extLst>
              <a:ext uri="{FF2B5EF4-FFF2-40B4-BE49-F238E27FC236}">
                <a16:creationId xmlns:a16="http://schemas.microsoft.com/office/drawing/2014/main" id="{06038280-FAD2-6C13-ED15-2C28114EC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0" r="16800"/>
          <a:stretch/>
        </p:blipFill>
        <p:spPr>
          <a:xfrm>
            <a:off x="4270471" y="1884418"/>
            <a:ext cx="2374900" cy="2374900"/>
          </a:xfrm>
          <a:prstGeom prst="ellipse">
            <a:avLst/>
          </a:prstGeom>
        </p:spPr>
      </p:pic>
      <p:pic>
        <p:nvPicPr>
          <p:cNvPr id="13" name="図 12" descr="花が咲いている木&#10;&#10;自動的に生成された説明">
            <a:extLst>
              <a:ext uri="{FF2B5EF4-FFF2-40B4-BE49-F238E27FC236}">
                <a16:creationId xmlns:a16="http://schemas.microsoft.com/office/drawing/2014/main" id="{EC7C5643-9D26-669F-1978-E6FEB505612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2600" b="12600"/>
          <a:stretch/>
        </p:blipFill>
        <p:spPr>
          <a:xfrm>
            <a:off x="7576392" y="2241550"/>
            <a:ext cx="2374900" cy="2374900"/>
          </a:xfrm>
          <a:prstGeom prst="ellipse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0BD180-CD01-5889-581D-AD01DBB5B7CD}"/>
              </a:ext>
            </a:extLst>
          </p:cNvPr>
          <p:cNvSpPr/>
          <p:nvPr/>
        </p:nvSpPr>
        <p:spPr>
          <a:xfrm>
            <a:off x="1124465" y="1779373"/>
            <a:ext cx="2607276" cy="3131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07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0BD180-CD01-5889-581D-AD01DBB5B7CD}"/>
              </a:ext>
            </a:extLst>
          </p:cNvPr>
          <p:cNvSpPr/>
          <p:nvPr/>
        </p:nvSpPr>
        <p:spPr>
          <a:xfrm>
            <a:off x="4154283" y="1779373"/>
            <a:ext cx="2607276" cy="3131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涙形 9">
            <a:extLst>
              <a:ext uri="{FF2B5EF4-FFF2-40B4-BE49-F238E27FC236}">
                <a16:creationId xmlns:a16="http://schemas.microsoft.com/office/drawing/2014/main" id="{1F9A59F5-C76F-5CB0-35FB-AB549C36F56A}"/>
              </a:ext>
            </a:extLst>
          </p:cNvPr>
          <p:cNvSpPr/>
          <p:nvPr/>
        </p:nvSpPr>
        <p:spPr>
          <a:xfrm rot="8100000">
            <a:off x="8158589" y="3009055"/>
            <a:ext cx="2811095" cy="2811095"/>
          </a:xfrm>
          <a:prstGeom prst="teardrop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B2E953C-9BD2-D30C-51E5-F16E1379F06F}"/>
              </a:ext>
            </a:extLst>
          </p:cNvPr>
          <p:cNvGrpSpPr/>
          <p:nvPr/>
        </p:nvGrpSpPr>
        <p:grpSpPr>
          <a:xfrm>
            <a:off x="1108730" y="1779373"/>
            <a:ext cx="2601394" cy="2601394"/>
            <a:chOff x="1072217" y="1119157"/>
            <a:chExt cx="2601394" cy="2601394"/>
          </a:xfrm>
        </p:grpSpPr>
        <p:sp>
          <p:nvSpPr>
            <p:cNvPr id="7" name="涙形 6">
              <a:extLst>
                <a:ext uri="{FF2B5EF4-FFF2-40B4-BE49-F238E27FC236}">
                  <a16:creationId xmlns:a16="http://schemas.microsoft.com/office/drawing/2014/main" id="{D2A40505-0336-8240-348D-04501BD34FB8}"/>
                </a:ext>
              </a:extLst>
            </p:cNvPr>
            <p:cNvSpPr/>
            <p:nvPr/>
          </p:nvSpPr>
          <p:spPr>
            <a:xfrm rot="8100000">
              <a:off x="1072217" y="1119157"/>
              <a:ext cx="2601394" cy="2601394"/>
            </a:xfrm>
            <a:prstGeom prst="teardrop">
              <a:avLst/>
            </a:prstGeom>
            <a:solidFill>
              <a:srgbClr val="16A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花が咲いている木&#10;&#10;自動的に生成された説明">
              <a:extLst>
                <a:ext uri="{FF2B5EF4-FFF2-40B4-BE49-F238E27FC236}">
                  <a16:creationId xmlns:a16="http://schemas.microsoft.com/office/drawing/2014/main" id="{3E3473B9-A3EE-1B67-202F-4B7C973B5ED7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t="12600" b="12600"/>
            <a:stretch/>
          </p:blipFill>
          <p:spPr>
            <a:xfrm>
              <a:off x="1185464" y="1232404"/>
              <a:ext cx="2374900" cy="2374900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20B3503-F98B-BBF6-51E7-C88F47630C4D}"/>
              </a:ext>
            </a:extLst>
          </p:cNvPr>
          <p:cNvGrpSpPr/>
          <p:nvPr/>
        </p:nvGrpSpPr>
        <p:grpSpPr>
          <a:xfrm>
            <a:off x="4157224" y="1771171"/>
            <a:ext cx="2601394" cy="2601394"/>
            <a:chOff x="4157224" y="1771171"/>
            <a:chExt cx="2601394" cy="2601394"/>
          </a:xfrm>
        </p:grpSpPr>
        <p:sp>
          <p:nvSpPr>
            <p:cNvPr id="14" name="涙形 13">
              <a:extLst>
                <a:ext uri="{FF2B5EF4-FFF2-40B4-BE49-F238E27FC236}">
                  <a16:creationId xmlns:a16="http://schemas.microsoft.com/office/drawing/2014/main" id="{11F09985-C2A2-FCF2-37DE-D6CE4C49A621}"/>
                </a:ext>
              </a:extLst>
            </p:cNvPr>
            <p:cNvSpPr/>
            <p:nvPr/>
          </p:nvSpPr>
          <p:spPr>
            <a:xfrm rot="8100000">
              <a:off x="4157224" y="1771171"/>
              <a:ext cx="2601394" cy="2601394"/>
            </a:xfrm>
            <a:prstGeom prst="teardrop">
              <a:avLst/>
            </a:prstGeom>
            <a:solidFill>
              <a:srgbClr val="16A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 descr="岩肌と木&#10;&#10;自動的に生成された説明">
              <a:extLst>
                <a:ext uri="{FF2B5EF4-FFF2-40B4-BE49-F238E27FC236}">
                  <a16:creationId xmlns:a16="http://schemas.microsoft.com/office/drawing/2014/main" id="{06038280-FAD2-6C13-ED15-2C28114EC3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00" r="16800"/>
            <a:stretch/>
          </p:blipFill>
          <p:spPr>
            <a:xfrm>
              <a:off x="4270471" y="1884418"/>
              <a:ext cx="2374900" cy="2374900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</p:pic>
      </p:grpSp>
      <p:pic>
        <p:nvPicPr>
          <p:cNvPr id="13" name="図 12" descr="花が咲いている木&#10;&#10;自動的に生成された説明">
            <a:extLst>
              <a:ext uri="{FF2B5EF4-FFF2-40B4-BE49-F238E27FC236}">
                <a16:creationId xmlns:a16="http://schemas.microsoft.com/office/drawing/2014/main" id="{EC7C5643-9D26-669F-1978-E6FEB505612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2600" b="12600"/>
          <a:stretch/>
        </p:blipFill>
        <p:spPr>
          <a:xfrm>
            <a:off x="7576392" y="2241550"/>
            <a:ext cx="2374900" cy="2374900"/>
          </a:xfrm>
          <a:prstGeom prst="ellipse">
            <a:avLst/>
          </a:prstGeom>
        </p:spPr>
      </p:pic>
      <p:sp>
        <p:nvSpPr>
          <p:cNvPr id="6" name="涙形 5">
            <a:extLst>
              <a:ext uri="{FF2B5EF4-FFF2-40B4-BE49-F238E27FC236}">
                <a16:creationId xmlns:a16="http://schemas.microsoft.com/office/drawing/2014/main" id="{8833DBEE-1060-EE3B-C745-F861185A6E90}"/>
              </a:ext>
            </a:extLst>
          </p:cNvPr>
          <p:cNvSpPr/>
          <p:nvPr/>
        </p:nvSpPr>
        <p:spPr>
          <a:xfrm rot="8100000">
            <a:off x="6166404" y="2780316"/>
            <a:ext cx="2601394" cy="2601394"/>
          </a:xfrm>
          <a:prstGeom prst="teardrop">
            <a:avLst/>
          </a:prstGeom>
          <a:solidFill>
            <a:srgbClr val="16A2B8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0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10E547-A236-8D40-F012-B793A4D602A6}"/>
              </a:ext>
            </a:extLst>
          </p:cNvPr>
          <p:cNvGrpSpPr/>
          <p:nvPr/>
        </p:nvGrpSpPr>
        <p:grpSpPr>
          <a:xfrm>
            <a:off x="515606" y="679622"/>
            <a:ext cx="2601394" cy="2601394"/>
            <a:chOff x="1072217" y="1119157"/>
            <a:chExt cx="2601394" cy="2601394"/>
          </a:xfrm>
        </p:grpSpPr>
        <p:sp>
          <p:nvSpPr>
            <p:cNvPr id="3" name="涙形 2">
              <a:extLst>
                <a:ext uri="{FF2B5EF4-FFF2-40B4-BE49-F238E27FC236}">
                  <a16:creationId xmlns:a16="http://schemas.microsoft.com/office/drawing/2014/main" id="{870C2EE4-B074-1459-DC36-9E0FBBB4A657}"/>
                </a:ext>
              </a:extLst>
            </p:cNvPr>
            <p:cNvSpPr/>
            <p:nvPr/>
          </p:nvSpPr>
          <p:spPr>
            <a:xfrm rot="8100000">
              <a:off x="1072217" y="1119157"/>
              <a:ext cx="2601394" cy="2601394"/>
            </a:xfrm>
            <a:prstGeom prst="teardrop">
              <a:avLst/>
            </a:prstGeom>
            <a:solidFill>
              <a:srgbClr val="16A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 descr="花が咲いている木&#10;&#10;自動的に生成された説明">
              <a:extLst>
                <a:ext uri="{FF2B5EF4-FFF2-40B4-BE49-F238E27FC236}">
                  <a16:creationId xmlns:a16="http://schemas.microsoft.com/office/drawing/2014/main" id="{3CC69C5D-D7D6-F7EA-BDC1-CD8FAF5DC80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t="12600" b="12600"/>
            <a:stretch/>
          </p:blipFill>
          <p:spPr>
            <a:xfrm>
              <a:off x="1185464" y="1232404"/>
              <a:ext cx="2374900" cy="2374900"/>
            </a:xfrm>
            <a:prstGeom prst="ellipse">
              <a:avLst/>
            </a:prstGeom>
            <a:ln w="69850">
              <a:solidFill>
                <a:schemeClr val="bg1"/>
              </a:solidFill>
            </a:ln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0AA1902-21A4-4CF9-9891-37E9CE2F031E}"/>
              </a:ext>
            </a:extLst>
          </p:cNvPr>
          <p:cNvGrpSpPr/>
          <p:nvPr/>
        </p:nvGrpSpPr>
        <p:grpSpPr>
          <a:xfrm>
            <a:off x="3287638" y="792869"/>
            <a:ext cx="2601394" cy="2601394"/>
            <a:chOff x="1072217" y="1119157"/>
            <a:chExt cx="2601394" cy="2601394"/>
          </a:xfrm>
        </p:grpSpPr>
        <p:sp>
          <p:nvSpPr>
            <p:cNvPr id="6" name="涙形 5">
              <a:extLst>
                <a:ext uri="{FF2B5EF4-FFF2-40B4-BE49-F238E27FC236}">
                  <a16:creationId xmlns:a16="http://schemas.microsoft.com/office/drawing/2014/main" id="{6157C06E-A656-520E-18C1-17DA380C64B4}"/>
                </a:ext>
              </a:extLst>
            </p:cNvPr>
            <p:cNvSpPr/>
            <p:nvPr/>
          </p:nvSpPr>
          <p:spPr>
            <a:xfrm rot="8100000">
              <a:off x="1072217" y="1119157"/>
              <a:ext cx="2601394" cy="2601394"/>
            </a:xfrm>
            <a:prstGeom prst="teardrop">
              <a:avLst/>
            </a:prstGeom>
            <a:solidFill>
              <a:srgbClr val="16A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AB60AAC-7BF2-ABA8-2B54-3A7107E212D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 l="16800" r="16800"/>
            <a:stretch/>
          </p:blipFill>
          <p:spPr>
            <a:xfrm>
              <a:off x="1185464" y="1232404"/>
              <a:ext cx="2374900" cy="2374900"/>
            </a:xfrm>
            <a:prstGeom prst="ellipse">
              <a:avLst/>
            </a:prstGeom>
            <a:ln w="6985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531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10E547-A236-8D40-F012-B793A4D602A6}"/>
              </a:ext>
            </a:extLst>
          </p:cNvPr>
          <p:cNvGrpSpPr/>
          <p:nvPr/>
        </p:nvGrpSpPr>
        <p:grpSpPr>
          <a:xfrm>
            <a:off x="515606" y="679622"/>
            <a:ext cx="2601394" cy="2601394"/>
            <a:chOff x="1072217" y="1119157"/>
            <a:chExt cx="2601394" cy="2601394"/>
          </a:xfrm>
        </p:grpSpPr>
        <p:sp>
          <p:nvSpPr>
            <p:cNvPr id="3" name="涙形 2">
              <a:extLst>
                <a:ext uri="{FF2B5EF4-FFF2-40B4-BE49-F238E27FC236}">
                  <a16:creationId xmlns:a16="http://schemas.microsoft.com/office/drawing/2014/main" id="{870C2EE4-B074-1459-DC36-9E0FBBB4A657}"/>
                </a:ext>
              </a:extLst>
            </p:cNvPr>
            <p:cNvSpPr/>
            <p:nvPr/>
          </p:nvSpPr>
          <p:spPr>
            <a:xfrm rot="8100000">
              <a:off x="1072217" y="1119157"/>
              <a:ext cx="2601394" cy="2601394"/>
            </a:xfrm>
            <a:prstGeom prst="teardrop">
              <a:avLst/>
            </a:prstGeom>
            <a:solidFill>
              <a:srgbClr val="16A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CC69C5D-D7D6-F7EA-BDC1-CD8FAF5DC80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l="16000" r="16000"/>
            <a:stretch/>
          </p:blipFill>
          <p:spPr>
            <a:xfrm>
              <a:off x="1185464" y="1232404"/>
              <a:ext cx="2374900" cy="2374900"/>
            </a:xfrm>
            <a:prstGeom prst="ellipse">
              <a:avLst/>
            </a:prstGeom>
            <a:ln w="69850">
              <a:solidFill>
                <a:schemeClr val="bg1"/>
              </a:solidFill>
            </a:ln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01E3A12-8A38-BA82-3762-3C0B2831CD8E}"/>
              </a:ext>
            </a:extLst>
          </p:cNvPr>
          <p:cNvGrpSpPr/>
          <p:nvPr/>
        </p:nvGrpSpPr>
        <p:grpSpPr>
          <a:xfrm>
            <a:off x="3262925" y="679622"/>
            <a:ext cx="2601394" cy="2601394"/>
            <a:chOff x="1072217" y="1119157"/>
            <a:chExt cx="2601394" cy="2601394"/>
          </a:xfrm>
        </p:grpSpPr>
        <p:sp>
          <p:nvSpPr>
            <p:cNvPr id="9" name="涙形 8">
              <a:extLst>
                <a:ext uri="{FF2B5EF4-FFF2-40B4-BE49-F238E27FC236}">
                  <a16:creationId xmlns:a16="http://schemas.microsoft.com/office/drawing/2014/main" id="{ED35CA49-358F-9357-B444-8CCBAB33AEE7}"/>
                </a:ext>
              </a:extLst>
            </p:cNvPr>
            <p:cNvSpPr/>
            <p:nvPr/>
          </p:nvSpPr>
          <p:spPr>
            <a:xfrm rot="8100000">
              <a:off x="1072217" y="1119157"/>
              <a:ext cx="2601394" cy="2601394"/>
            </a:xfrm>
            <a:prstGeom prst="teardrop">
              <a:avLst/>
            </a:prstGeom>
            <a:solidFill>
              <a:srgbClr val="16A2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AC87F998-D68A-5FC3-457C-8FE25AA64D2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 t="12600" b="12600"/>
            <a:stretch/>
          </p:blipFill>
          <p:spPr>
            <a:xfrm>
              <a:off x="1185464" y="1232404"/>
              <a:ext cx="2374900" cy="2374900"/>
            </a:xfrm>
            <a:prstGeom prst="ellipse">
              <a:avLst/>
            </a:prstGeom>
            <a:ln w="6985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244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ZHOU WENTONG</dc:creator>
  <cp:lastModifiedBy>ZHOU WENTONG</cp:lastModifiedBy>
  <cp:revision>1</cp:revision>
  <dcterms:created xsi:type="dcterms:W3CDTF">2023-09-20T06:45:00Z</dcterms:created>
  <dcterms:modified xsi:type="dcterms:W3CDTF">2023-09-23T04:11:14Z</dcterms:modified>
</cp:coreProperties>
</file>