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8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1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16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Cars24 Used Cars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Big Data Analytics Mini Project</a:t>
            </a:r>
          </a:p>
          <a:p>
            <a:r>
              <a:rPr dirty="0"/>
              <a:t>Sanyu Paul Reddy Singareddy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PySpark &amp; Pandas enable scalable analysis</a:t>
            </a:r>
          </a:p>
          <a:p>
            <a:r>
              <a:t>- Key insights: Brand, Fuel, Ownership, Year trends</a:t>
            </a:r>
          </a:p>
          <a:p>
            <a:r>
              <a:t>- Cars24 can use this to optimize pricing</a:t>
            </a:r>
          </a:p>
          <a:p>
            <a:r>
              <a:t>- Customers benefit from better resale predictions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Cars24 Used Cars (~1000 records)</a:t>
            </a:r>
          </a:p>
          <a:p>
            <a:r>
              <a:t>- Columns: Brand, Model, Year, Fuel Type, Transmission, Owner, Price</a:t>
            </a:r>
          </a:p>
          <a:p>
            <a:r>
              <a:t>- Tools: PySpark, Pandas, Matplotlib, Jupyter Notebook</a:t>
            </a:r>
          </a:p>
          <a:p>
            <a:r>
              <a:t>- Objective: Analyze resale car market trends in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</a:t>
            </a:r>
          </a:p>
          <a:p>
            <a:r>
              <a:t>- Converted price and year to numeric</a:t>
            </a:r>
          </a:p>
          <a:p>
            <a:r>
              <a:t>- Standardized categories (Fuel, Transmission, Brand)</a:t>
            </a:r>
          </a:p>
          <a:p>
            <a:r>
              <a:t>- Ensured clean dataset for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Analyses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 count per brand</a:t>
            </a:r>
          </a:p>
          <a:p>
            <a:r>
              <a:t>- Price distribution across brands</a:t>
            </a:r>
          </a:p>
          <a:p>
            <a:r>
              <a:t>- Cars by Fuel Type and Transmission</a:t>
            </a:r>
          </a:p>
          <a:p>
            <a:r>
              <a:t>- Cars by Owner type</a:t>
            </a:r>
          </a:p>
          <a:p>
            <a:r>
              <a:t>- Year vs Price trends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Maruti, Hyundai, Honda dominate count</a:t>
            </a:r>
          </a:p>
          <a:p>
            <a:r>
              <a:t>- Toyota, BMW have higher average prices</a:t>
            </a:r>
          </a:p>
          <a:p>
            <a:r>
              <a:t>- Luxury brands hold value better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⛽ Fuel &amp;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Petrol cars most common</a:t>
            </a:r>
          </a:p>
          <a:p>
            <a:r>
              <a:t>- Diesel next, CNG/Electric very few</a:t>
            </a:r>
          </a:p>
          <a:p>
            <a:r>
              <a:t>- Automatic cars priced higher than Manual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Owner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First-owner cars form majority</a:t>
            </a:r>
          </a:p>
          <a:p>
            <a:r>
              <a:t>- Multi-owner cars have lower prices</a:t>
            </a:r>
          </a:p>
          <a:p>
            <a:r>
              <a:t>- Clear depreciation pattern by ownership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Price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cars priced between ₹3–10 Lakhs</a:t>
            </a:r>
          </a:p>
          <a:p>
            <a:r>
              <a:t>- Outliers: Luxury cars &gt; ₹50 Lakhs</a:t>
            </a:r>
          </a:p>
          <a:p>
            <a:r>
              <a:t>- Skewed distribution with long tail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Year vs Price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Older cars (&lt;2010) have very low value</a:t>
            </a:r>
          </a:p>
          <a:p>
            <a:r>
              <a:t>- 2017–2021 cars dominate resale market</a:t>
            </a:r>
          </a:p>
          <a:p>
            <a:r>
              <a:t>- Newer cars fetch higher prices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287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Cars24 Used Cars Data Analytics</vt:lpstr>
      <vt:lpstr>📊 Project Overview</vt:lpstr>
      <vt:lpstr>🧹 Data Cleaning &amp; Preprocessing</vt:lpstr>
      <vt:lpstr>📈 Analyses Performed</vt:lpstr>
      <vt:lpstr>🔹 Brand Analysis</vt:lpstr>
      <vt:lpstr>⛽ Fuel &amp; Transmission</vt:lpstr>
      <vt:lpstr>👥 Owner Type Analysis</vt:lpstr>
      <vt:lpstr>💰 Price Distribution</vt:lpstr>
      <vt:lpstr>📉 Year vs Price Trends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SanyuPaul</dc:creator>
  <cp:keywords/>
  <dc:description>generated using python-pptx</dc:description>
  <cp:lastModifiedBy>sanyu paul singareddy</cp:lastModifiedBy>
  <cp:revision>2</cp:revision>
  <dcterms:created xsi:type="dcterms:W3CDTF">2013-01-27T09:14:16Z</dcterms:created>
  <dcterms:modified xsi:type="dcterms:W3CDTF">2025-09-30T07:11:54Z</dcterms:modified>
  <cp:category/>
</cp:coreProperties>
</file>