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54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9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2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929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18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18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97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4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8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1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6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7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8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5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7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1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35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upo 103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3" name="Rectángulo 10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031" name="Grupo 1030"/>
            <p:cNvGrpSpPr/>
            <p:nvPr/>
          </p:nvGrpSpPr>
          <p:grpSpPr>
            <a:xfrm>
              <a:off x="972415" y="561461"/>
              <a:ext cx="10872967" cy="5477204"/>
              <a:chOff x="400915" y="575747"/>
              <a:chExt cx="10872967" cy="5477204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2858438" y="575747"/>
                <a:ext cx="4911146" cy="553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s-PE" sz="2800" b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GRAFICO DE FUNCIONAMIENTO</a:t>
                </a:r>
                <a:endParaRPr lang="es-PE" sz="2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30" name="Picture 6" descr="Resultado de imagen para 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308" y="4519042"/>
                <a:ext cx="1140135" cy="109500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Resultado de imagen para laptop dibujo 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002" y="5066544"/>
                <a:ext cx="814748" cy="814748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Resultado de imagen para PAGINA WEB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6126" y="1246161"/>
                <a:ext cx="1238114" cy="123811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Resultado de imagen para PAGINA WEB 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566" y="1965927"/>
                <a:ext cx="1356330" cy="950268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Resultado de imagen para CONTROLADOR 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386" y="1504262"/>
                <a:ext cx="1316718" cy="1242579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Resultado de imagen para BASE DE DATOS 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1802" y="3939673"/>
                <a:ext cx="1857732" cy="1349442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400915" y="1504262"/>
                <a:ext cx="140854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70C0"/>
                    </a:solidFill>
                  </a:rPr>
                  <a:t>VISTA</a:t>
                </a:r>
                <a:endParaRPr lang="es-ES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8031373" y="1389507"/>
                <a:ext cx="259714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70C0"/>
                    </a:solidFill>
                  </a:rPr>
                  <a:t>CONTROLADOR</a:t>
                </a:r>
                <a:endParaRPr lang="es-ES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70C0"/>
                  </a:solidFill>
                </a:endParaRPr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9469111" y="5383213"/>
                <a:ext cx="1804771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70C0"/>
                    </a:solidFill>
                  </a:rPr>
                  <a:t>MODELO</a:t>
                </a:r>
                <a:endParaRPr lang="es-ES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0" name="Conector recto de flecha 9"/>
              <p:cNvCxnSpPr/>
              <p:nvPr/>
            </p:nvCxnSpPr>
            <p:spPr>
              <a:xfrm flipV="1">
                <a:off x="1155122" y="2945375"/>
                <a:ext cx="980019" cy="1567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>
                <a:off x="3858437" y="1930035"/>
                <a:ext cx="2299476" cy="20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8199329" y="2325645"/>
                <a:ext cx="1665554" cy="1519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ángulo 24"/>
              <p:cNvSpPr/>
              <p:nvPr/>
            </p:nvSpPr>
            <p:spPr>
              <a:xfrm rot="18391980">
                <a:off x="966389" y="3373806"/>
                <a:ext cx="1043438" cy="3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s-PE" b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petición</a:t>
                </a:r>
                <a:endParaRPr lang="es-PE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ángulo 25"/>
              <p:cNvSpPr/>
              <p:nvPr/>
            </p:nvSpPr>
            <p:spPr>
              <a:xfrm>
                <a:off x="4385929" y="1562159"/>
                <a:ext cx="1043438" cy="3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s-PE" b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petición</a:t>
                </a:r>
                <a:endParaRPr lang="es-PE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ángulo 26"/>
              <p:cNvSpPr/>
              <p:nvPr/>
            </p:nvSpPr>
            <p:spPr>
              <a:xfrm rot="2645974">
                <a:off x="8036146" y="2538501"/>
                <a:ext cx="1971314" cy="3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s-PE" b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Demanda de datos</a:t>
                </a:r>
                <a:endParaRPr lang="es-PE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Conector recto de flecha 19"/>
              <p:cNvCxnSpPr/>
              <p:nvPr/>
            </p:nvCxnSpPr>
            <p:spPr>
              <a:xfrm flipH="1" flipV="1">
                <a:off x="7743277" y="3122574"/>
                <a:ext cx="1329285" cy="10922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flipH="1">
                <a:off x="3774561" y="2626701"/>
                <a:ext cx="2383352" cy="294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/>
              <p:cNvCxnSpPr/>
              <p:nvPr/>
            </p:nvCxnSpPr>
            <p:spPr>
              <a:xfrm flipH="1">
                <a:off x="1553387" y="3033252"/>
                <a:ext cx="1198932" cy="20740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ángulo 42"/>
              <p:cNvSpPr/>
              <p:nvPr/>
            </p:nvSpPr>
            <p:spPr>
              <a:xfrm rot="2386811">
                <a:off x="7315500" y="3671286"/>
                <a:ext cx="1971314" cy="3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s-PE" b="1" dirty="0" smtClean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Envío  de datos</a:t>
                </a:r>
                <a:endParaRPr lang="es-PE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ángulo 43"/>
              <p:cNvSpPr/>
              <p:nvPr/>
            </p:nvSpPr>
            <p:spPr>
              <a:xfrm>
                <a:off x="4234325" y="2732849"/>
                <a:ext cx="1971314" cy="685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s-PE" b="1" dirty="0" smtClean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Envío  de información</a:t>
                </a:r>
                <a:endParaRPr lang="es-PE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42" name="Picture 18" descr="Resultado de imagen para check 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07727">
                <a:off x="1667728" y="3826956"/>
                <a:ext cx="546184" cy="54618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9" name="Rectángulo redondeado 1028"/>
              <p:cNvSpPr/>
              <p:nvPr/>
            </p:nvSpPr>
            <p:spPr>
              <a:xfrm>
                <a:off x="4241277" y="3668693"/>
                <a:ext cx="2200690" cy="238425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s-PE" dirty="0" smtClean="0"/>
                  <a:t>FUNCIONAL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s-PE" dirty="0" smtClean="0"/>
                  <a:t>MANTENIBLE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s-PE" dirty="0" smtClean="0"/>
                  <a:t>ESCALABLE</a:t>
                </a:r>
                <a:endParaRPr lang="es-PE" dirty="0"/>
              </a:p>
            </p:txBody>
          </p:sp>
        </p:grpSp>
        <p:pic>
          <p:nvPicPr>
            <p:cNvPr id="1037" name="Imagen 10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33" y="216549"/>
              <a:ext cx="2595901" cy="974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57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20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Calibri</vt:lpstr>
      <vt:lpstr>Century Gothic</vt:lpstr>
      <vt:lpstr>Times New Roman</vt:lpstr>
      <vt:lpstr>Wingdings</vt:lpstr>
      <vt:lpstr>Wingdings 3</vt:lpstr>
      <vt:lpstr>Sector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AbelSanz</dc:creator>
  <cp:lastModifiedBy>SANZ11</cp:lastModifiedBy>
  <cp:revision>14</cp:revision>
  <dcterms:created xsi:type="dcterms:W3CDTF">2016-09-05T23:22:30Z</dcterms:created>
  <dcterms:modified xsi:type="dcterms:W3CDTF">2016-10-14T05:26:07Z</dcterms:modified>
</cp:coreProperties>
</file>